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5"/>
  </p:notesMasterIdLst>
  <p:handoutMasterIdLst>
    <p:handoutMasterId r:id="rId76"/>
  </p:handoutMasterIdLst>
  <p:sldIdLst>
    <p:sldId id="699" r:id="rId5"/>
    <p:sldId id="700" r:id="rId6"/>
    <p:sldId id="701" r:id="rId7"/>
    <p:sldId id="702" r:id="rId8"/>
    <p:sldId id="703" r:id="rId9"/>
    <p:sldId id="704" r:id="rId10"/>
    <p:sldId id="705" r:id="rId11"/>
    <p:sldId id="706" r:id="rId12"/>
    <p:sldId id="707" r:id="rId13"/>
    <p:sldId id="708" r:id="rId14"/>
    <p:sldId id="709" r:id="rId15"/>
    <p:sldId id="710" r:id="rId16"/>
    <p:sldId id="711" r:id="rId17"/>
    <p:sldId id="712" r:id="rId18"/>
    <p:sldId id="713" r:id="rId19"/>
    <p:sldId id="714" r:id="rId20"/>
    <p:sldId id="715" r:id="rId21"/>
    <p:sldId id="716" r:id="rId22"/>
    <p:sldId id="717" r:id="rId23"/>
    <p:sldId id="718" r:id="rId24"/>
    <p:sldId id="719" r:id="rId25"/>
    <p:sldId id="720" r:id="rId26"/>
    <p:sldId id="721" r:id="rId27"/>
    <p:sldId id="722" r:id="rId28"/>
    <p:sldId id="723" r:id="rId29"/>
    <p:sldId id="724" r:id="rId30"/>
    <p:sldId id="725" r:id="rId31"/>
    <p:sldId id="726" r:id="rId32"/>
    <p:sldId id="727" r:id="rId33"/>
    <p:sldId id="728" r:id="rId34"/>
    <p:sldId id="729" r:id="rId35"/>
    <p:sldId id="730" r:id="rId36"/>
    <p:sldId id="731" r:id="rId37"/>
    <p:sldId id="732" r:id="rId38"/>
    <p:sldId id="733" r:id="rId39"/>
    <p:sldId id="734" r:id="rId40"/>
    <p:sldId id="735" r:id="rId41"/>
    <p:sldId id="736" r:id="rId42"/>
    <p:sldId id="737" r:id="rId43"/>
    <p:sldId id="738" r:id="rId44"/>
    <p:sldId id="739" r:id="rId45"/>
    <p:sldId id="740" r:id="rId46"/>
    <p:sldId id="741" r:id="rId47"/>
    <p:sldId id="742" r:id="rId48"/>
    <p:sldId id="743" r:id="rId49"/>
    <p:sldId id="744" r:id="rId50"/>
    <p:sldId id="745" r:id="rId51"/>
    <p:sldId id="746" r:id="rId52"/>
    <p:sldId id="747" r:id="rId53"/>
    <p:sldId id="748" r:id="rId54"/>
    <p:sldId id="749" r:id="rId55"/>
    <p:sldId id="750" r:id="rId56"/>
    <p:sldId id="751" r:id="rId57"/>
    <p:sldId id="752" r:id="rId58"/>
    <p:sldId id="753" r:id="rId59"/>
    <p:sldId id="754" r:id="rId60"/>
    <p:sldId id="755" r:id="rId61"/>
    <p:sldId id="756" r:id="rId62"/>
    <p:sldId id="757" r:id="rId63"/>
    <p:sldId id="758" r:id="rId64"/>
    <p:sldId id="759" r:id="rId65"/>
    <p:sldId id="760" r:id="rId66"/>
    <p:sldId id="761" r:id="rId67"/>
    <p:sldId id="762" r:id="rId68"/>
    <p:sldId id="763" r:id="rId69"/>
    <p:sldId id="764" r:id="rId70"/>
    <p:sldId id="765" r:id="rId71"/>
    <p:sldId id="766" r:id="rId72"/>
    <p:sldId id="767" r:id="rId73"/>
    <p:sldId id="768"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Wietrich" initials="JW" lastIdx="4" clrIdx="0">
    <p:extLst>
      <p:ext uri="{19B8F6BF-5375-455C-9EA6-DF929625EA0E}">
        <p15:presenceInfo xmlns:p15="http://schemas.microsoft.com/office/powerpoint/2012/main" userId="S::julie.wietrich@eucen.eu::98c028fc-7794-412d-85af-fe95896ebf4d" providerId="AD"/>
      </p:ext>
    </p:extLst>
  </p:cmAuthor>
  <p:cmAuthor id="2" name="FRANCESCA URAS" initials="FU" lastIdx="1" clrIdx="1">
    <p:extLst>
      <p:ext uri="{19B8F6BF-5375-455C-9EA6-DF929625EA0E}">
        <p15:presenceInfo xmlns:p15="http://schemas.microsoft.com/office/powerpoint/2012/main" userId="126558fd396ec6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E78631"/>
    <a:srgbClr val="F5B020"/>
    <a:srgbClr val="F9A01E"/>
    <a:srgbClr val="00ACA7"/>
    <a:srgbClr val="D6315A"/>
    <a:srgbClr val="DD1B50"/>
    <a:srgbClr val="003841"/>
    <a:srgbClr val="9A2E90"/>
    <a:srgbClr val="1198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29"/>
  </p:normalViewPr>
  <p:slideViewPr>
    <p:cSldViewPr snapToGrid="0" snapToObjects="1">
      <p:cViewPr varScale="1">
        <p:scale>
          <a:sx n="107" d="100"/>
          <a:sy n="107" d="100"/>
        </p:scale>
        <p:origin x="672" y="102"/>
      </p:cViewPr>
      <p:guideLst/>
    </p:cSldViewPr>
  </p:slideViewPr>
  <p:notesTextViewPr>
    <p:cViewPr>
      <p:scale>
        <a:sx n="1" d="1"/>
        <a:sy n="1" d="1"/>
      </p:scale>
      <p:origin x="0" y="0"/>
    </p:cViewPr>
  </p:notesTextViewPr>
  <p:sorterViewPr>
    <p:cViewPr>
      <p:scale>
        <a:sx n="140" d="100"/>
        <a:sy n="140" d="100"/>
      </p:scale>
      <p:origin x="0" y="-12763"/>
    </p:cViewPr>
  </p:sorterViewPr>
  <p:notesViewPr>
    <p:cSldViewPr snapToGrid="0" snapToObjects="1">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_rels/data3.xml.rels><?xml version="1.0" encoding="UTF-8" standalone="yes"?>
<Relationships xmlns="http://schemas.openxmlformats.org/package/2006/relationships"><Relationship Id="rId1" Type="http://schemas.openxmlformats.org/officeDocument/2006/relationships/hyperlink" Target="https://joindeleteme.com/offers/cnet/?cjevent=6dcb61b6f00d11e9832a003f0a18050f&amp;utm_source=2774599&amp;utm_medium=13823693&amp;utm_campaign=CJ_affiliate"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www.google.com/webmasters/tools/legal-removal-request?complaint_type=rtbf&amp;visit_id=0-636496126362623931-44683020&amp;rd=1&amp;pli=1" TargetMode="External"/></Relationships>
</file>

<file path=ppt/diagrams/_rels/data5.xml.rels><?xml version="1.0" encoding="UTF-8" standalone="yes"?>
<Relationships xmlns="http://schemas.openxmlformats.org/package/2006/relationships"><Relationship Id="rId3" Type="http://schemas.openxmlformats.org/officeDocument/2006/relationships/hyperlink" Target="https://haveibeenpwned.com/" TargetMode="External"/><Relationship Id="rId2" Type="http://schemas.openxmlformats.org/officeDocument/2006/relationships/hyperlink" Target="https://limevpn.com/9-best-anti-tracking-softwares-to-protect-your-online-privacy/" TargetMode="External"/><Relationship Id="rId1" Type="http://schemas.openxmlformats.org/officeDocument/2006/relationships/hyperlink" Target="https://wethegeek.com/10-best-internet-security-software-for-windows/"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joindeleteme.com/offers/cnet/?cjevent=6dcb61b6f00d11e9832a003f0a18050f&amp;utm_source=2774599&amp;utm_medium=13823693&amp;utm_campaign=CJ_affiliate"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google.com/webmasters/tools/legal-removal-request?complaint_type=rtbf&amp;visit_id=0-636496126362623931-44683020&amp;rd=1&amp;pli=1"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s://haveibeenpwned.com/" TargetMode="External"/><Relationship Id="rId2" Type="http://schemas.openxmlformats.org/officeDocument/2006/relationships/hyperlink" Target="https://limevpn.com/9-best-anti-tracking-softwares-to-protect-your-online-privacy/" TargetMode="External"/><Relationship Id="rId1" Type="http://schemas.openxmlformats.org/officeDocument/2006/relationships/hyperlink" Target="https://wethegeek.com/10-best-internet-security-software-for-windows/"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F3F0EB-FABD-44E4-A60F-05AFD5121796}"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7926B400-AFBD-4824-9357-3E07ED6C37CC}">
      <dgm:prSet phldrT="[Text]"/>
      <dgm:spPr>
        <a:solidFill>
          <a:srgbClr val="F9A01E"/>
        </a:solidFill>
      </dgm:spPr>
      <dgm:t>
        <a:bodyPr/>
        <a:lstStyle/>
        <a:p>
          <a:pPr>
            <a:buFont typeface="Arial" panose="020B0604020202020204" pitchFamily="34" charset="0"/>
            <a:buChar char="•"/>
          </a:pPr>
          <a:r>
            <a:rPr lang="pt" dirty="0"/>
            <a:t>Lembre-se de que está a interagir com uma pessoa real.</a:t>
          </a:r>
        </a:p>
        <a:p>
          <a:pPr>
            <a:buFont typeface="Arial" panose="020B0604020202020204" pitchFamily="34" charset="0"/>
            <a:buChar char="•"/>
          </a:pPr>
          <a:r>
            <a:rPr lang="pt" dirty="0"/>
            <a:t>Pessoas reais podem ter acesso ao que comunica online mesmo quando não identifica uma pessoa em particular nas suas mensagens</a:t>
          </a:r>
          <a:endParaRPr lang="en-US" dirty="0"/>
        </a:p>
      </dgm:t>
    </dgm:pt>
    <dgm:pt modelId="{EBA2183D-09DC-4339-8120-24D6834A30A9}" type="parTrans" cxnId="{29426573-B3F0-46C3-AAF4-D1DBEC45F9BB}">
      <dgm:prSet/>
      <dgm:spPr/>
      <dgm:t>
        <a:bodyPr/>
        <a:lstStyle/>
        <a:p>
          <a:endParaRPr lang="en-US"/>
        </a:p>
      </dgm:t>
    </dgm:pt>
    <dgm:pt modelId="{75B1ABCE-1EA2-4F23-9536-CA2516DD2643}" type="sibTrans" cxnId="{29426573-B3F0-46C3-AAF4-D1DBEC45F9BB}">
      <dgm:prSet/>
      <dgm:spPr/>
      <dgm:t>
        <a:bodyPr/>
        <a:lstStyle/>
        <a:p>
          <a:endParaRPr lang="en-US"/>
        </a:p>
      </dgm:t>
    </dgm:pt>
    <dgm:pt modelId="{2E7E7961-276E-49EF-AEC4-0874A0BF2B92}">
      <dgm:prSet phldrT="[Text]"/>
      <dgm:spPr>
        <a:solidFill>
          <a:srgbClr val="00ACA7"/>
        </a:solidFill>
      </dgm:spPr>
      <dgm:t>
        <a:bodyPr/>
        <a:lstStyle/>
        <a:p>
          <a:r>
            <a:rPr lang="pt" dirty="0"/>
            <a:t>Evite publicar comentários inflamatórios ou ofensivos online</a:t>
          </a:r>
          <a:endParaRPr lang="hr-BA" dirty="0"/>
        </a:p>
      </dgm:t>
    </dgm:pt>
    <dgm:pt modelId="{11587C7B-477A-4528-8EC8-1BA84C94B286}" type="parTrans" cxnId="{4487F3D9-C186-4476-8E58-B26C468B4A23}">
      <dgm:prSet/>
      <dgm:spPr/>
      <dgm:t>
        <a:bodyPr/>
        <a:lstStyle/>
        <a:p>
          <a:endParaRPr lang="en-US"/>
        </a:p>
      </dgm:t>
    </dgm:pt>
    <dgm:pt modelId="{9995B457-99E9-4A92-B577-F19F51BFDF25}" type="sibTrans" cxnId="{4487F3D9-C186-4476-8E58-B26C468B4A23}">
      <dgm:prSet/>
      <dgm:spPr/>
      <dgm:t>
        <a:bodyPr/>
        <a:lstStyle/>
        <a:p>
          <a:endParaRPr lang="en-US"/>
        </a:p>
      </dgm:t>
    </dgm:pt>
    <dgm:pt modelId="{64539104-07CE-4314-AC8B-308C9E20610B}">
      <dgm:prSet phldrT="[Text]"/>
      <dgm:spPr>
        <a:solidFill>
          <a:srgbClr val="D6315A"/>
        </a:solidFill>
      </dgm:spPr>
      <dgm:t>
        <a:bodyPr/>
        <a:lstStyle/>
        <a:p>
          <a:pPr>
            <a:buFont typeface="Arial" panose="020B0604020202020204" pitchFamily="34" charset="0"/>
            <a:buChar char="•"/>
          </a:pPr>
          <a:r>
            <a:rPr lang="pt" dirty="0"/>
            <a:t>Preste atenção à sua reputação ao comunicar. Comece evitando gírias, acrónimos e conversas de texto.</a:t>
          </a:r>
        </a:p>
        <a:p>
          <a:pPr>
            <a:buFont typeface="Arial" panose="020B0604020202020204" pitchFamily="34" charset="0"/>
            <a:buChar char="•"/>
          </a:pPr>
          <a:r>
            <a:rPr lang="pt" dirty="0"/>
            <a:t> Reveja as suas mensagens antes de enviá-las.</a:t>
          </a:r>
          <a:endParaRPr lang="en-US" dirty="0"/>
        </a:p>
      </dgm:t>
    </dgm:pt>
    <dgm:pt modelId="{E0DE7CA3-A207-4221-928C-19CC27931304}" type="parTrans" cxnId="{571AA0AB-1A5E-4769-8136-45E10AA78E0E}">
      <dgm:prSet/>
      <dgm:spPr/>
      <dgm:t>
        <a:bodyPr/>
        <a:lstStyle/>
        <a:p>
          <a:endParaRPr lang="en-US"/>
        </a:p>
      </dgm:t>
    </dgm:pt>
    <dgm:pt modelId="{3DF4F65B-337C-4F2C-B610-F15DDCE6DCDC}" type="sibTrans" cxnId="{571AA0AB-1A5E-4769-8136-45E10AA78E0E}">
      <dgm:prSet/>
      <dgm:spPr/>
      <dgm:t>
        <a:bodyPr/>
        <a:lstStyle/>
        <a:p>
          <a:endParaRPr lang="en-US"/>
        </a:p>
      </dgm:t>
    </dgm:pt>
    <dgm:pt modelId="{9C297D77-D920-4475-9C20-C24197132A92}">
      <dgm:prSet/>
      <dgm:spPr>
        <a:solidFill>
          <a:srgbClr val="5E5E5E"/>
        </a:solidFill>
      </dgm:spPr>
      <dgm:t>
        <a:bodyPr/>
        <a:lstStyle/>
        <a:p>
          <a:endParaRPr lang="en-US"/>
        </a:p>
      </dgm:t>
    </dgm:pt>
    <dgm:pt modelId="{6ABF2262-4029-4015-A153-7721CD1E9649}" type="parTrans" cxnId="{E1AD8490-7D45-4B0E-A7FB-01CD780E8AAF}">
      <dgm:prSet/>
      <dgm:spPr/>
      <dgm:t>
        <a:bodyPr/>
        <a:lstStyle/>
        <a:p>
          <a:endParaRPr lang="en-US"/>
        </a:p>
      </dgm:t>
    </dgm:pt>
    <dgm:pt modelId="{38749DC3-3EB2-4EC0-AF42-106C581B3F31}" type="sibTrans" cxnId="{E1AD8490-7D45-4B0E-A7FB-01CD780E8AAF}">
      <dgm:prSet/>
      <dgm:spPr/>
      <dgm:t>
        <a:bodyPr/>
        <a:lstStyle/>
        <a:p>
          <a:endParaRPr lang="en-US"/>
        </a:p>
      </dgm:t>
    </dgm:pt>
    <dgm:pt modelId="{CA88435F-0204-4294-A4EF-6D55E27CF801}" type="pres">
      <dgm:prSet presAssocID="{82F3F0EB-FABD-44E4-A60F-05AFD5121796}" presName="Name0" presStyleCnt="0">
        <dgm:presLayoutVars>
          <dgm:dir/>
          <dgm:resizeHandles val="exact"/>
        </dgm:presLayoutVars>
      </dgm:prSet>
      <dgm:spPr/>
    </dgm:pt>
    <dgm:pt modelId="{A145A6F7-6A70-46A9-9B93-B21863A6F9BD}" type="pres">
      <dgm:prSet presAssocID="{7926B400-AFBD-4824-9357-3E07ED6C37CC}" presName="node" presStyleLbl="node1" presStyleIdx="0" presStyleCnt="4">
        <dgm:presLayoutVars>
          <dgm:bulletEnabled val="1"/>
        </dgm:presLayoutVars>
      </dgm:prSet>
      <dgm:spPr/>
    </dgm:pt>
    <dgm:pt modelId="{51AA04E0-9A7D-418A-B82A-B0B6BFC686F6}" type="pres">
      <dgm:prSet presAssocID="{75B1ABCE-1EA2-4F23-9536-CA2516DD2643}" presName="sibTrans" presStyleCnt="0"/>
      <dgm:spPr/>
    </dgm:pt>
    <dgm:pt modelId="{76806B4B-235B-468D-B43D-BFC043D5092F}" type="pres">
      <dgm:prSet presAssocID="{2E7E7961-276E-49EF-AEC4-0874A0BF2B92}" presName="node" presStyleLbl="node1" presStyleIdx="1" presStyleCnt="4">
        <dgm:presLayoutVars>
          <dgm:bulletEnabled val="1"/>
        </dgm:presLayoutVars>
      </dgm:prSet>
      <dgm:spPr/>
    </dgm:pt>
    <dgm:pt modelId="{EB47430D-0B15-45AB-B97F-CA6529AF0102}" type="pres">
      <dgm:prSet presAssocID="{9995B457-99E9-4A92-B577-F19F51BFDF25}" presName="sibTrans" presStyleCnt="0"/>
      <dgm:spPr/>
    </dgm:pt>
    <dgm:pt modelId="{23A0ECA6-D310-4832-B2E2-D9851B61E620}" type="pres">
      <dgm:prSet presAssocID="{64539104-07CE-4314-AC8B-308C9E20610B}" presName="node" presStyleLbl="node1" presStyleIdx="2" presStyleCnt="4">
        <dgm:presLayoutVars>
          <dgm:bulletEnabled val="1"/>
        </dgm:presLayoutVars>
      </dgm:prSet>
      <dgm:spPr/>
    </dgm:pt>
    <dgm:pt modelId="{22FC191C-8848-45AF-910D-5E438E6EED14}" type="pres">
      <dgm:prSet presAssocID="{3DF4F65B-337C-4F2C-B610-F15DDCE6DCDC}" presName="sibTrans" presStyleCnt="0"/>
      <dgm:spPr/>
    </dgm:pt>
    <dgm:pt modelId="{19E4395A-F796-4C73-8466-1623778DEBC6}" type="pres">
      <dgm:prSet presAssocID="{9C297D77-D920-4475-9C20-C24197132A92}" presName="node" presStyleLbl="node1" presStyleIdx="3" presStyleCnt="4">
        <dgm:presLayoutVars>
          <dgm:bulletEnabled val="1"/>
        </dgm:presLayoutVars>
      </dgm:prSet>
      <dgm:spPr/>
    </dgm:pt>
  </dgm:ptLst>
  <dgm:cxnLst>
    <dgm:cxn modelId="{32A90404-F205-41DD-87B8-1D60DE61C53B}" type="presOf" srcId="{2E7E7961-276E-49EF-AEC4-0874A0BF2B92}" destId="{76806B4B-235B-468D-B43D-BFC043D5092F}" srcOrd="0" destOrd="0" presId="urn:microsoft.com/office/officeart/2005/8/layout/hList6"/>
    <dgm:cxn modelId="{4608D05E-9280-4ED6-A8E8-BB1638E24E21}" type="presOf" srcId="{9C297D77-D920-4475-9C20-C24197132A92}" destId="{19E4395A-F796-4C73-8466-1623778DEBC6}" srcOrd="0" destOrd="0" presId="urn:microsoft.com/office/officeart/2005/8/layout/hList6"/>
    <dgm:cxn modelId="{29426573-B3F0-46C3-AAF4-D1DBEC45F9BB}" srcId="{82F3F0EB-FABD-44E4-A60F-05AFD5121796}" destId="{7926B400-AFBD-4824-9357-3E07ED6C37CC}" srcOrd="0" destOrd="0" parTransId="{EBA2183D-09DC-4339-8120-24D6834A30A9}" sibTransId="{75B1ABCE-1EA2-4F23-9536-CA2516DD2643}"/>
    <dgm:cxn modelId="{E1AD8490-7D45-4B0E-A7FB-01CD780E8AAF}" srcId="{82F3F0EB-FABD-44E4-A60F-05AFD5121796}" destId="{9C297D77-D920-4475-9C20-C24197132A92}" srcOrd="3" destOrd="0" parTransId="{6ABF2262-4029-4015-A153-7721CD1E9649}" sibTransId="{38749DC3-3EB2-4EC0-AF42-106C581B3F31}"/>
    <dgm:cxn modelId="{571AA0AB-1A5E-4769-8136-45E10AA78E0E}" srcId="{82F3F0EB-FABD-44E4-A60F-05AFD5121796}" destId="{64539104-07CE-4314-AC8B-308C9E20610B}" srcOrd="2" destOrd="0" parTransId="{E0DE7CA3-A207-4221-928C-19CC27931304}" sibTransId="{3DF4F65B-337C-4F2C-B610-F15DDCE6DCDC}"/>
    <dgm:cxn modelId="{6C3371BC-F19D-4C73-B7BC-AD2748D9D7AA}" type="presOf" srcId="{82F3F0EB-FABD-44E4-A60F-05AFD5121796}" destId="{CA88435F-0204-4294-A4EF-6D55E27CF801}" srcOrd="0" destOrd="0" presId="urn:microsoft.com/office/officeart/2005/8/layout/hList6"/>
    <dgm:cxn modelId="{45EB4CCA-7366-487D-984F-1D7636B3D3F0}" type="presOf" srcId="{64539104-07CE-4314-AC8B-308C9E20610B}" destId="{23A0ECA6-D310-4832-B2E2-D9851B61E620}" srcOrd="0" destOrd="0" presId="urn:microsoft.com/office/officeart/2005/8/layout/hList6"/>
    <dgm:cxn modelId="{A81DAFD3-3071-464F-823A-09DA3F653C02}" type="presOf" srcId="{7926B400-AFBD-4824-9357-3E07ED6C37CC}" destId="{A145A6F7-6A70-46A9-9B93-B21863A6F9BD}" srcOrd="0" destOrd="0" presId="urn:microsoft.com/office/officeart/2005/8/layout/hList6"/>
    <dgm:cxn modelId="{4487F3D9-C186-4476-8E58-B26C468B4A23}" srcId="{82F3F0EB-FABD-44E4-A60F-05AFD5121796}" destId="{2E7E7961-276E-49EF-AEC4-0874A0BF2B92}" srcOrd="1" destOrd="0" parTransId="{11587C7B-477A-4528-8EC8-1BA84C94B286}" sibTransId="{9995B457-99E9-4A92-B577-F19F51BFDF25}"/>
    <dgm:cxn modelId="{17196045-2773-4C87-97C7-B5883FFAAB1D}" type="presParOf" srcId="{CA88435F-0204-4294-A4EF-6D55E27CF801}" destId="{A145A6F7-6A70-46A9-9B93-B21863A6F9BD}" srcOrd="0" destOrd="0" presId="urn:microsoft.com/office/officeart/2005/8/layout/hList6"/>
    <dgm:cxn modelId="{3C169677-70B6-4306-8048-7063AE03C34D}" type="presParOf" srcId="{CA88435F-0204-4294-A4EF-6D55E27CF801}" destId="{51AA04E0-9A7D-418A-B82A-B0B6BFC686F6}" srcOrd="1" destOrd="0" presId="urn:microsoft.com/office/officeart/2005/8/layout/hList6"/>
    <dgm:cxn modelId="{791AEFB5-47CF-4077-BA46-9D3F369B084F}" type="presParOf" srcId="{CA88435F-0204-4294-A4EF-6D55E27CF801}" destId="{76806B4B-235B-468D-B43D-BFC043D5092F}" srcOrd="2" destOrd="0" presId="urn:microsoft.com/office/officeart/2005/8/layout/hList6"/>
    <dgm:cxn modelId="{78DD7DCA-3C1B-49E3-99A1-B5CAFC4170DB}" type="presParOf" srcId="{CA88435F-0204-4294-A4EF-6D55E27CF801}" destId="{EB47430D-0B15-45AB-B97F-CA6529AF0102}" srcOrd="3" destOrd="0" presId="urn:microsoft.com/office/officeart/2005/8/layout/hList6"/>
    <dgm:cxn modelId="{13012706-61B2-46DB-A5D2-45270937A7DB}" type="presParOf" srcId="{CA88435F-0204-4294-A4EF-6D55E27CF801}" destId="{23A0ECA6-D310-4832-B2E2-D9851B61E620}" srcOrd="4" destOrd="0" presId="urn:microsoft.com/office/officeart/2005/8/layout/hList6"/>
    <dgm:cxn modelId="{A7BF07D3-C46B-48BA-8D81-A1CA4FBBA019}" type="presParOf" srcId="{CA88435F-0204-4294-A4EF-6D55E27CF801}" destId="{22FC191C-8848-45AF-910D-5E438E6EED14}" srcOrd="5" destOrd="0" presId="urn:microsoft.com/office/officeart/2005/8/layout/hList6"/>
    <dgm:cxn modelId="{7CBFBF4E-9BA3-402A-A3C3-C3D9F493E1E2}" type="presParOf" srcId="{CA88435F-0204-4294-A4EF-6D55E27CF801}" destId="{19E4395A-F796-4C73-8466-1623778DEBC6}"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2F3F0EB-FABD-44E4-A60F-05AFD5121796}"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7926B400-AFBD-4824-9357-3E07ED6C37CC}">
      <dgm:prSet phldrT="[Text]"/>
      <dgm:spPr>
        <a:solidFill>
          <a:srgbClr val="F9A01E"/>
        </a:solidFill>
      </dgm:spPr>
      <dgm:t>
        <a:bodyPr/>
        <a:lstStyle/>
        <a:p>
          <a:pPr>
            <a:buFont typeface="Arial" panose="020B0604020202020204" pitchFamily="34" charset="0"/>
            <a:buChar char="•"/>
          </a:pPr>
          <a:r>
            <a:rPr lang="pt" dirty="0"/>
            <a:t>Evite responder a comentários negativos com comentários mais negativos. Invés disso, quebre o ciclo com um post positivo</a:t>
          </a:r>
        </a:p>
        <a:p>
          <a:pPr>
            <a:buFont typeface="Arial" panose="020B0604020202020204" pitchFamily="34" charset="0"/>
            <a:buChar char="•"/>
          </a:pPr>
          <a:endParaRPr lang="en-US" dirty="0"/>
        </a:p>
      </dgm:t>
    </dgm:pt>
    <dgm:pt modelId="{EBA2183D-09DC-4339-8120-24D6834A30A9}" type="parTrans" cxnId="{29426573-B3F0-46C3-AAF4-D1DBEC45F9BB}">
      <dgm:prSet/>
      <dgm:spPr/>
      <dgm:t>
        <a:bodyPr/>
        <a:lstStyle/>
        <a:p>
          <a:endParaRPr lang="en-US"/>
        </a:p>
      </dgm:t>
    </dgm:pt>
    <dgm:pt modelId="{75B1ABCE-1EA2-4F23-9536-CA2516DD2643}" type="sibTrans" cxnId="{29426573-B3F0-46C3-AAF4-D1DBEC45F9BB}">
      <dgm:prSet/>
      <dgm:spPr/>
      <dgm:t>
        <a:bodyPr/>
        <a:lstStyle/>
        <a:p>
          <a:endParaRPr lang="en-US"/>
        </a:p>
      </dgm:t>
    </dgm:pt>
    <dgm:pt modelId="{2E7E7961-276E-49EF-AEC4-0874A0BF2B92}">
      <dgm:prSet phldrT="[Text]"/>
      <dgm:spPr>
        <a:solidFill>
          <a:srgbClr val="00ACA7"/>
        </a:solidFill>
      </dgm:spPr>
      <dgm:t>
        <a:bodyPr/>
        <a:lstStyle/>
        <a:p>
          <a:r>
            <a:rPr lang="pt" dirty="0"/>
            <a:t>Limite-se ao tópico. Tente entender o outro lado</a:t>
          </a:r>
        </a:p>
      </dgm:t>
    </dgm:pt>
    <dgm:pt modelId="{11587C7B-477A-4528-8EC8-1BA84C94B286}" type="parTrans" cxnId="{4487F3D9-C186-4476-8E58-B26C468B4A23}">
      <dgm:prSet/>
      <dgm:spPr/>
      <dgm:t>
        <a:bodyPr/>
        <a:lstStyle/>
        <a:p>
          <a:endParaRPr lang="en-US"/>
        </a:p>
      </dgm:t>
    </dgm:pt>
    <dgm:pt modelId="{9995B457-99E9-4A92-B577-F19F51BFDF25}" type="sibTrans" cxnId="{4487F3D9-C186-4476-8E58-B26C468B4A23}">
      <dgm:prSet/>
      <dgm:spPr/>
      <dgm:t>
        <a:bodyPr/>
        <a:lstStyle/>
        <a:p>
          <a:endParaRPr lang="en-US"/>
        </a:p>
      </dgm:t>
    </dgm:pt>
    <dgm:pt modelId="{64539104-07CE-4314-AC8B-308C9E20610B}">
      <dgm:prSet phldrT="[Text]"/>
      <dgm:spPr>
        <a:solidFill>
          <a:srgbClr val="D6315A"/>
        </a:solidFill>
      </dgm:spPr>
      <dgm:t>
        <a:bodyPr/>
        <a:lstStyle/>
        <a:p>
          <a:pPr>
            <a:buFont typeface="Arial" panose="020B0604020202020204" pitchFamily="34" charset="0"/>
            <a:buChar char="•"/>
          </a:pPr>
          <a:r>
            <a:rPr lang="pt" dirty="0"/>
            <a:t>Exercite o bom senso ao partilhar informações com outras pessoas online, não partilhe demais e cuide da sua segurança</a:t>
          </a:r>
        </a:p>
        <a:p>
          <a:pPr>
            <a:buFont typeface="Arial" panose="020B0604020202020204" pitchFamily="34" charset="0"/>
            <a:buChar char="•"/>
          </a:pPr>
          <a:endParaRPr lang="en-US" dirty="0"/>
        </a:p>
      </dgm:t>
    </dgm:pt>
    <dgm:pt modelId="{E0DE7CA3-A207-4221-928C-19CC27931304}" type="parTrans" cxnId="{571AA0AB-1A5E-4769-8136-45E10AA78E0E}">
      <dgm:prSet/>
      <dgm:spPr/>
      <dgm:t>
        <a:bodyPr/>
        <a:lstStyle/>
        <a:p>
          <a:endParaRPr lang="en-US"/>
        </a:p>
      </dgm:t>
    </dgm:pt>
    <dgm:pt modelId="{3DF4F65B-337C-4F2C-B610-F15DDCE6DCDC}" type="sibTrans" cxnId="{571AA0AB-1A5E-4769-8136-45E10AA78E0E}">
      <dgm:prSet/>
      <dgm:spPr/>
      <dgm:t>
        <a:bodyPr/>
        <a:lstStyle/>
        <a:p>
          <a:endParaRPr lang="en-US"/>
        </a:p>
      </dgm:t>
    </dgm:pt>
    <dgm:pt modelId="{9C297D77-D920-4475-9C20-C24197132A92}">
      <dgm:prSet/>
      <dgm:spPr>
        <a:solidFill>
          <a:srgbClr val="5E5E5E"/>
        </a:solidFill>
      </dgm:spPr>
      <dgm:t>
        <a:bodyPr/>
        <a:lstStyle/>
        <a:p>
          <a:endParaRPr lang="en-US"/>
        </a:p>
      </dgm:t>
    </dgm:pt>
    <dgm:pt modelId="{6ABF2262-4029-4015-A153-7721CD1E9649}" type="parTrans" cxnId="{E1AD8490-7D45-4B0E-A7FB-01CD780E8AAF}">
      <dgm:prSet/>
      <dgm:spPr/>
      <dgm:t>
        <a:bodyPr/>
        <a:lstStyle/>
        <a:p>
          <a:endParaRPr lang="en-US"/>
        </a:p>
      </dgm:t>
    </dgm:pt>
    <dgm:pt modelId="{38749DC3-3EB2-4EC0-AF42-106C581B3F31}" type="sibTrans" cxnId="{E1AD8490-7D45-4B0E-A7FB-01CD780E8AAF}">
      <dgm:prSet/>
      <dgm:spPr/>
      <dgm:t>
        <a:bodyPr/>
        <a:lstStyle/>
        <a:p>
          <a:endParaRPr lang="en-US"/>
        </a:p>
      </dgm:t>
    </dgm:pt>
    <dgm:pt modelId="{CA88435F-0204-4294-A4EF-6D55E27CF801}" type="pres">
      <dgm:prSet presAssocID="{82F3F0EB-FABD-44E4-A60F-05AFD5121796}" presName="Name0" presStyleCnt="0">
        <dgm:presLayoutVars>
          <dgm:dir/>
          <dgm:resizeHandles val="exact"/>
        </dgm:presLayoutVars>
      </dgm:prSet>
      <dgm:spPr/>
    </dgm:pt>
    <dgm:pt modelId="{A145A6F7-6A70-46A9-9B93-B21863A6F9BD}" type="pres">
      <dgm:prSet presAssocID="{7926B400-AFBD-4824-9357-3E07ED6C37CC}" presName="node" presStyleLbl="node1" presStyleIdx="0" presStyleCnt="4">
        <dgm:presLayoutVars>
          <dgm:bulletEnabled val="1"/>
        </dgm:presLayoutVars>
      </dgm:prSet>
      <dgm:spPr/>
    </dgm:pt>
    <dgm:pt modelId="{51AA04E0-9A7D-418A-B82A-B0B6BFC686F6}" type="pres">
      <dgm:prSet presAssocID="{75B1ABCE-1EA2-4F23-9536-CA2516DD2643}" presName="sibTrans" presStyleCnt="0"/>
      <dgm:spPr/>
    </dgm:pt>
    <dgm:pt modelId="{76806B4B-235B-468D-B43D-BFC043D5092F}" type="pres">
      <dgm:prSet presAssocID="{2E7E7961-276E-49EF-AEC4-0874A0BF2B92}" presName="node" presStyleLbl="node1" presStyleIdx="1" presStyleCnt="4">
        <dgm:presLayoutVars>
          <dgm:bulletEnabled val="1"/>
        </dgm:presLayoutVars>
      </dgm:prSet>
      <dgm:spPr/>
    </dgm:pt>
    <dgm:pt modelId="{EB47430D-0B15-45AB-B97F-CA6529AF0102}" type="pres">
      <dgm:prSet presAssocID="{9995B457-99E9-4A92-B577-F19F51BFDF25}" presName="sibTrans" presStyleCnt="0"/>
      <dgm:spPr/>
    </dgm:pt>
    <dgm:pt modelId="{23A0ECA6-D310-4832-B2E2-D9851B61E620}" type="pres">
      <dgm:prSet presAssocID="{64539104-07CE-4314-AC8B-308C9E20610B}" presName="node" presStyleLbl="node1" presStyleIdx="2" presStyleCnt="4">
        <dgm:presLayoutVars>
          <dgm:bulletEnabled val="1"/>
        </dgm:presLayoutVars>
      </dgm:prSet>
      <dgm:spPr/>
    </dgm:pt>
    <dgm:pt modelId="{22FC191C-8848-45AF-910D-5E438E6EED14}" type="pres">
      <dgm:prSet presAssocID="{3DF4F65B-337C-4F2C-B610-F15DDCE6DCDC}" presName="sibTrans" presStyleCnt="0"/>
      <dgm:spPr/>
    </dgm:pt>
    <dgm:pt modelId="{19E4395A-F796-4C73-8466-1623778DEBC6}" type="pres">
      <dgm:prSet presAssocID="{9C297D77-D920-4475-9C20-C24197132A92}" presName="node" presStyleLbl="node1" presStyleIdx="3" presStyleCnt="4">
        <dgm:presLayoutVars>
          <dgm:bulletEnabled val="1"/>
        </dgm:presLayoutVars>
      </dgm:prSet>
      <dgm:spPr/>
    </dgm:pt>
  </dgm:ptLst>
  <dgm:cxnLst>
    <dgm:cxn modelId="{32A90404-F205-41DD-87B8-1D60DE61C53B}" type="presOf" srcId="{2E7E7961-276E-49EF-AEC4-0874A0BF2B92}" destId="{76806B4B-235B-468D-B43D-BFC043D5092F}" srcOrd="0" destOrd="0" presId="urn:microsoft.com/office/officeart/2005/8/layout/hList6"/>
    <dgm:cxn modelId="{4608D05E-9280-4ED6-A8E8-BB1638E24E21}" type="presOf" srcId="{9C297D77-D920-4475-9C20-C24197132A92}" destId="{19E4395A-F796-4C73-8466-1623778DEBC6}" srcOrd="0" destOrd="0" presId="urn:microsoft.com/office/officeart/2005/8/layout/hList6"/>
    <dgm:cxn modelId="{29426573-B3F0-46C3-AAF4-D1DBEC45F9BB}" srcId="{82F3F0EB-FABD-44E4-A60F-05AFD5121796}" destId="{7926B400-AFBD-4824-9357-3E07ED6C37CC}" srcOrd="0" destOrd="0" parTransId="{EBA2183D-09DC-4339-8120-24D6834A30A9}" sibTransId="{75B1ABCE-1EA2-4F23-9536-CA2516DD2643}"/>
    <dgm:cxn modelId="{E1AD8490-7D45-4B0E-A7FB-01CD780E8AAF}" srcId="{82F3F0EB-FABD-44E4-A60F-05AFD5121796}" destId="{9C297D77-D920-4475-9C20-C24197132A92}" srcOrd="3" destOrd="0" parTransId="{6ABF2262-4029-4015-A153-7721CD1E9649}" sibTransId="{38749DC3-3EB2-4EC0-AF42-106C581B3F31}"/>
    <dgm:cxn modelId="{571AA0AB-1A5E-4769-8136-45E10AA78E0E}" srcId="{82F3F0EB-FABD-44E4-A60F-05AFD5121796}" destId="{64539104-07CE-4314-AC8B-308C9E20610B}" srcOrd="2" destOrd="0" parTransId="{E0DE7CA3-A207-4221-928C-19CC27931304}" sibTransId="{3DF4F65B-337C-4F2C-B610-F15DDCE6DCDC}"/>
    <dgm:cxn modelId="{6C3371BC-F19D-4C73-B7BC-AD2748D9D7AA}" type="presOf" srcId="{82F3F0EB-FABD-44E4-A60F-05AFD5121796}" destId="{CA88435F-0204-4294-A4EF-6D55E27CF801}" srcOrd="0" destOrd="0" presId="urn:microsoft.com/office/officeart/2005/8/layout/hList6"/>
    <dgm:cxn modelId="{45EB4CCA-7366-487D-984F-1D7636B3D3F0}" type="presOf" srcId="{64539104-07CE-4314-AC8B-308C9E20610B}" destId="{23A0ECA6-D310-4832-B2E2-D9851B61E620}" srcOrd="0" destOrd="0" presId="urn:microsoft.com/office/officeart/2005/8/layout/hList6"/>
    <dgm:cxn modelId="{A81DAFD3-3071-464F-823A-09DA3F653C02}" type="presOf" srcId="{7926B400-AFBD-4824-9357-3E07ED6C37CC}" destId="{A145A6F7-6A70-46A9-9B93-B21863A6F9BD}" srcOrd="0" destOrd="0" presId="urn:microsoft.com/office/officeart/2005/8/layout/hList6"/>
    <dgm:cxn modelId="{4487F3D9-C186-4476-8E58-B26C468B4A23}" srcId="{82F3F0EB-FABD-44E4-A60F-05AFD5121796}" destId="{2E7E7961-276E-49EF-AEC4-0874A0BF2B92}" srcOrd="1" destOrd="0" parTransId="{11587C7B-477A-4528-8EC8-1BA84C94B286}" sibTransId="{9995B457-99E9-4A92-B577-F19F51BFDF25}"/>
    <dgm:cxn modelId="{17196045-2773-4C87-97C7-B5883FFAAB1D}" type="presParOf" srcId="{CA88435F-0204-4294-A4EF-6D55E27CF801}" destId="{A145A6F7-6A70-46A9-9B93-B21863A6F9BD}" srcOrd="0" destOrd="0" presId="urn:microsoft.com/office/officeart/2005/8/layout/hList6"/>
    <dgm:cxn modelId="{3C169677-70B6-4306-8048-7063AE03C34D}" type="presParOf" srcId="{CA88435F-0204-4294-A4EF-6D55E27CF801}" destId="{51AA04E0-9A7D-418A-B82A-B0B6BFC686F6}" srcOrd="1" destOrd="0" presId="urn:microsoft.com/office/officeart/2005/8/layout/hList6"/>
    <dgm:cxn modelId="{791AEFB5-47CF-4077-BA46-9D3F369B084F}" type="presParOf" srcId="{CA88435F-0204-4294-A4EF-6D55E27CF801}" destId="{76806B4B-235B-468D-B43D-BFC043D5092F}" srcOrd="2" destOrd="0" presId="urn:microsoft.com/office/officeart/2005/8/layout/hList6"/>
    <dgm:cxn modelId="{78DD7DCA-3C1B-49E3-99A1-B5CAFC4170DB}" type="presParOf" srcId="{CA88435F-0204-4294-A4EF-6D55E27CF801}" destId="{EB47430D-0B15-45AB-B97F-CA6529AF0102}" srcOrd="3" destOrd="0" presId="urn:microsoft.com/office/officeart/2005/8/layout/hList6"/>
    <dgm:cxn modelId="{13012706-61B2-46DB-A5D2-45270937A7DB}" type="presParOf" srcId="{CA88435F-0204-4294-A4EF-6D55E27CF801}" destId="{23A0ECA6-D310-4832-B2E2-D9851B61E620}" srcOrd="4" destOrd="0" presId="urn:microsoft.com/office/officeart/2005/8/layout/hList6"/>
    <dgm:cxn modelId="{A7BF07D3-C46B-48BA-8D81-A1CA4FBBA019}" type="presParOf" srcId="{CA88435F-0204-4294-A4EF-6D55E27CF801}" destId="{22FC191C-8848-45AF-910D-5E438E6EED14}" srcOrd="5" destOrd="0" presId="urn:microsoft.com/office/officeart/2005/8/layout/hList6"/>
    <dgm:cxn modelId="{7CBFBF4E-9BA3-402A-A3C3-C3D9F493E1E2}" type="presParOf" srcId="{CA88435F-0204-4294-A4EF-6D55E27CF801}" destId="{19E4395A-F796-4C73-8466-1623778DEBC6}"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F401125-E6AC-4D34-B778-2AB0B5E11C80}" type="doc">
      <dgm:prSet loTypeId="urn:microsoft.com/office/officeart/2005/8/layout/chevron1" loCatId="process" qsTypeId="urn:microsoft.com/office/officeart/2005/8/quickstyle/simple2" qsCatId="simple" csTypeId="urn:microsoft.com/office/officeart/2005/8/colors/accent2_1" csCatId="accent2" phldr="1"/>
      <dgm:spPr/>
    </dgm:pt>
    <dgm:pt modelId="{0195C08E-7BCE-4B78-AF69-0AD709E5C3FF}">
      <dgm:prSet phldrT="[Text]" custT="1"/>
      <dgm:spPr/>
      <dgm:t>
        <a:bodyPr/>
        <a:lstStyle/>
        <a:p>
          <a:r>
            <a:rPr lang="pt" sz="2000" b="1" dirty="0"/>
            <a:t>Eliminar-se dos sites de recolha de dados ( </a:t>
          </a:r>
          <a:r>
            <a:rPr lang="pt" sz="2000" b="1" dirty="0">
              <a:hlinkClick xmlns:r="http://schemas.openxmlformats.org/officeDocument/2006/relationships" r:id="rId1"/>
            </a:rPr>
            <a:t>DELETEME </a:t>
          </a:r>
          <a:r>
            <a:rPr lang="pt" sz="2000" b="1" dirty="0"/>
            <a:t>)</a:t>
          </a:r>
          <a:endParaRPr lang="en-US" sz="2000" dirty="0"/>
        </a:p>
      </dgm:t>
    </dgm:pt>
    <dgm:pt modelId="{663ED29C-8F37-409D-9427-1FDF11D1FC93}" type="parTrans" cxnId="{5B971C9A-667E-498A-894E-3452DD28A214}">
      <dgm:prSet/>
      <dgm:spPr/>
      <dgm:t>
        <a:bodyPr/>
        <a:lstStyle/>
        <a:p>
          <a:endParaRPr lang="en-US"/>
        </a:p>
      </dgm:t>
    </dgm:pt>
    <dgm:pt modelId="{D2C48359-683B-4C6D-8B93-A180D49A707D}" type="sibTrans" cxnId="{5B971C9A-667E-498A-894E-3452DD28A214}">
      <dgm:prSet/>
      <dgm:spPr/>
      <dgm:t>
        <a:bodyPr/>
        <a:lstStyle/>
        <a:p>
          <a:endParaRPr lang="en-US"/>
        </a:p>
      </dgm:t>
    </dgm:pt>
    <dgm:pt modelId="{2EBC7C52-AA6D-4EB8-A899-D0805A192718}">
      <dgm:prSet phldrT="[Text]" custT="1"/>
      <dgm:spPr/>
      <dgm:t>
        <a:bodyPr/>
        <a:lstStyle/>
        <a:p>
          <a:r>
            <a:rPr lang="pt" sz="2000" b="1" i="0" dirty="0"/>
            <a:t>Cancelar o seu registo nas contas de e-mail</a:t>
          </a:r>
          <a:endParaRPr lang="en-US" sz="2000" i="0" dirty="0"/>
        </a:p>
      </dgm:t>
    </dgm:pt>
    <dgm:pt modelId="{4B277F2F-AA47-41D1-82EE-E7747537DF97}" type="parTrans" cxnId="{03B519ED-1C34-4A58-8F36-279F68041523}">
      <dgm:prSet/>
      <dgm:spPr/>
      <dgm:t>
        <a:bodyPr/>
        <a:lstStyle/>
        <a:p>
          <a:endParaRPr lang="en-US"/>
        </a:p>
      </dgm:t>
    </dgm:pt>
    <dgm:pt modelId="{786EA5C9-16A4-4113-8738-4E6004EBD1BD}" type="sibTrans" cxnId="{03B519ED-1C34-4A58-8F36-279F68041523}">
      <dgm:prSet/>
      <dgm:spPr/>
      <dgm:t>
        <a:bodyPr/>
        <a:lstStyle/>
        <a:p>
          <a:endParaRPr lang="en-US"/>
        </a:p>
      </dgm:t>
    </dgm:pt>
    <dgm:pt modelId="{6BE92604-6B41-45F9-910E-A32E5EEBD41A}">
      <dgm:prSet phldrT="[Text]" custT="1"/>
      <dgm:spPr/>
      <dgm:t>
        <a:bodyPr/>
        <a:lstStyle/>
        <a:p>
          <a:r>
            <a:rPr lang="pt" sz="2000" b="1" dirty="0"/>
            <a:t>Eliminar os seus regitos no fórum e publicações do blog</a:t>
          </a:r>
          <a:endParaRPr lang="en-US" sz="2000" dirty="0"/>
        </a:p>
      </dgm:t>
    </dgm:pt>
    <dgm:pt modelId="{D33A5905-133B-42FF-BCCF-5D1A6EF1923E}" type="parTrans" cxnId="{FAD68EAA-1F0C-46C8-A379-716B4104AAB3}">
      <dgm:prSet/>
      <dgm:spPr/>
      <dgm:t>
        <a:bodyPr/>
        <a:lstStyle/>
        <a:p>
          <a:endParaRPr lang="en-US"/>
        </a:p>
      </dgm:t>
    </dgm:pt>
    <dgm:pt modelId="{368353D0-394D-42CE-B091-D96E146CE26C}" type="sibTrans" cxnId="{FAD68EAA-1F0C-46C8-A379-716B4104AAB3}">
      <dgm:prSet/>
      <dgm:spPr/>
      <dgm:t>
        <a:bodyPr/>
        <a:lstStyle/>
        <a:p>
          <a:endParaRPr lang="en-US"/>
        </a:p>
      </dgm:t>
    </dgm:pt>
    <dgm:pt modelId="{7097E1EE-DF08-4945-8B9F-EE9A61174617}" type="pres">
      <dgm:prSet presAssocID="{8F401125-E6AC-4D34-B778-2AB0B5E11C80}" presName="Name0" presStyleCnt="0">
        <dgm:presLayoutVars>
          <dgm:dir/>
          <dgm:animLvl val="lvl"/>
          <dgm:resizeHandles val="exact"/>
        </dgm:presLayoutVars>
      </dgm:prSet>
      <dgm:spPr/>
    </dgm:pt>
    <dgm:pt modelId="{CE40C51E-B585-4FEF-80DF-B69F014D9987}" type="pres">
      <dgm:prSet presAssocID="{0195C08E-7BCE-4B78-AF69-0AD709E5C3FF}" presName="parTxOnly" presStyleLbl="node1" presStyleIdx="0" presStyleCnt="3" custLinFactNeighborX="7935">
        <dgm:presLayoutVars>
          <dgm:chMax val="0"/>
          <dgm:chPref val="0"/>
          <dgm:bulletEnabled val="1"/>
        </dgm:presLayoutVars>
      </dgm:prSet>
      <dgm:spPr/>
    </dgm:pt>
    <dgm:pt modelId="{54CA6E7C-7726-41AD-B382-5163329D7D39}" type="pres">
      <dgm:prSet presAssocID="{D2C48359-683B-4C6D-8B93-A180D49A707D}" presName="parTxOnlySpace" presStyleCnt="0"/>
      <dgm:spPr/>
    </dgm:pt>
    <dgm:pt modelId="{EB6C53F9-A191-4EDC-8A68-20ADC6C4FB18}" type="pres">
      <dgm:prSet presAssocID="{2EBC7C52-AA6D-4EB8-A899-D0805A192718}" presName="parTxOnly" presStyleLbl="node1" presStyleIdx="1" presStyleCnt="3">
        <dgm:presLayoutVars>
          <dgm:chMax val="0"/>
          <dgm:chPref val="0"/>
          <dgm:bulletEnabled val="1"/>
        </dgm:presLayoutVars>
      </dgm:prSet>
      <dgm:spPr/>
    </dgm:pt>
    <dgm:pt modelId="{B72A143E-209B-45DE-8D27-0206BA4C2DEA}" type="pres">
      <dgm:prSet presAssocID="{786EA5C9-16A4-4113-8738-4E6004EBD1BD}" presName="parTxOnlySpace" presStyleCnt="0"/>
      <dgm:spPr/>
    </dgm:pt>
    <dgm:pt modelId="{871A5BBB-4F10-4E1F-89E9-B225E9DAA084}" type="pres">
      <dgm:prSet presAssocID="{6BE92604-6B41-45F9-910E-A32E5EEBD41A}" presName="parTxOnly" presStyleLbl="node1" presStyleIdx="2" presStyleCnt="3">
        <dgm:presLayoutVars>
          <dgm:chMax val="0"/>
          <dgm:chPref val="0"/>
          <dgm:bulletEnabled val="1"/>
        </dgm:presLayoutVars>
      </dgm:prSet>
      <dgm:spPr/>
    </dgm:pt>
  </dgm:ptLst>
  <dgm:cxnLst>
    <dgm:cxn modelId="{8ED2DB4A-72DB-474C-AB07-BA388D27CB3B}" type="presOf" srcId="{0195C08E-7BCE-4B78-AF69-0AD709E5C3FF}" destId="{CE40C51E-B585-4FEF-80DF-B69F014D9987}" srcOrd="0" destOrd="0" presId="urn:microsoft.com/office/officeart/2005/8/layout/chevron1"/>
    <dgm:cxn modelId="{F5D8DF6C-D455-444F-A4D6-54EDA872CCBF}" type="presOf" srcId="{6BE92604-6B41-45F9-910E-A32E5EEBD41A}" destId="{871A5BBB-4F10-4E1F-89E9-B225E9DAA084}" srcOrd="0" destOrd="0" presId="urn:microsoft.com/office/officeart/2005/8/layout/chevron1"/>
    <dgm:cxn modelId="{6605578B-ABB4-496C-8EC5-5134D8E9DDDE}" type="presOf" srcId="{8F401125-E6AC-4D34-B778-2AB0B5E11C80}" destId="{7097E1EE-DF08-4945-8B9F-EE9A61174617}" srcOrd="0" destOrd="0" presId="urn:microsoft.com/office/officeart/2005/8/layout/chevron1"/>
    <dgm:cxn modelId="{5B971C9A-667E-498A-894E-3452DD28A214}" srcId="{8F401125-E6AC-4D34-B778-2AB0B5E11C80}" destId="{0195C08E-7BCE-4B78-AF69-0AD709E5C3FF}" srcOrd="0" destOrd="0" parTransId="{663ED29C-8F37-409D-9427-1FDF11D1FC93}" sibTransId="{D2C48359-683B-4C6D-8B93-A180D49A707D}"/>
    <dgm:cxn modelId="{FAD68EAA-1F0C-46C8-A379-716B4104AAB3}" srcId="{8F401125-E6AC-4D34-B778-2AB0B5E11C80}" destId="{6BE92604-6B41-45F9-910E-A32E5EEBD41A}" srcOrd="2" destOrd="0" parTransId="{D33A5905-133B-42FF-BCCF-5D1A6EF1923E}" sibTransId="{368353D0-394D-42CE-B091-D96E146CE26C}"/>
    <dgm:cxn modelId="{03B519ED-1C34-4A58-8F36-279F68041523}" srcId="{8F401125-E6AC-4D34-B778-2AB0B5E11C80}" destId="{2EBC7C52-AA6D-4EB8-A899-D0805A192718}" srcOrd="1" destOrd="0" parTransId="{4B277F2F-AA47-41D1-82EE-E7747537DF97}" sibTransId="{786EA5C9-16A4-4113-8738-4E6004EBD1BD}"/>
    <dgm:cxn modelId="{B04126F7-E402-42A2-BDB6-A0D9D54C2EDC}" type="presOf" srcId="{2EBC7C52-AA6D-4EB8-A899-D0805A192718}" destId="{EB6C53F9-A191-4EDC-8A68-20ADC6C4FB18}" srcOrd="0" destOrd="0" presId="urn:microsoft.com/office/officeart/2005/8/layout/chevron1"/>
    <dgm:cxn modelId="{EC7D110E-2EC6-40A9-870C-A3B9CCA43782}" type="presParOf" srcId="{7097E1EE-DF08-4945-8B9F-EE9A61174617}" destId="{CE40C51E-B585-4FEF-80DF-B69F014D9987}" srcOrd="0" destOrd="0" presId="urn:microsoft.com/office/officeart/2005/8/layout/chevron1"/>
    <dgm:cxn modelId="{35A606AD-4484-48E2-A26C-A18E37D54B34}" type="presParOf" srcId="{7097E1EE-DF08-4945-8B9F-EE9A61174617}" destId="{54CA6E7C-7726-41AD-B382-5163329D7D39}" srcOrd="1" destOrd="0" presId="urn:microsoft.com/office/officeart/2005/8/layout/chevron1"/>
    <dgm:cxn modelId="{705A97A1-7DD5-459C-989F-9BC0BCBCB903}" type="presParOf" srcId="{7097E1EE-DF08-4945-8B9F-EE9A61174617}" destId="{EB6C53F9-A191-4EDC-8A68-20ADC6C4FB18}" srcOrd="2" destOrd="0" presId="urn:microsoft.com/office/officeart/2005/8/layout/chevron1"/>
    <dgm:cxn modelId="{737A6DFC-AB1F-4136-8046-DEDE9D7C557D}" type="presParOf" srcId="{7097E1EE-DF08-4945-8B9F-EE9A61174617}" destId="{B72A143E-209B-45DE-8D27-0206BA4C2DEA}" srcOrd="3" destOrd="0" presId="urn:microsoft.com/office/officeart/2005/8/layout/chevron1"/>
    <dgm:cxn modelId="{7FB48F19-5080-49EC-8764-FCC2DA2BD802}" type="presParOf" srcId="{7097E1EE-DF08-4945-8B9F-EE9A61174617}" destId="{871A5BBB-4F10-4E1F-89E9-B225E9DAA08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401125-E6AC-4D34-B778-2AB0B5E11C80}" type="doc">
      <dgm:prSet loTypeId="urn:microsoft.com/office/officeart/2005/8/layout/chevron1" loCatId="process" qsTypeId="urn:microsoft.com/office/officeart/2005/8/quickstyle/simple2" qsCatId="simple" csTypeId="urn:microsoft.com/office/officeart/2005/8/colors/accent2_1" csCatId="accent2" phldr="1"/>
      <dgm:spPr/>
    </dgm:pt>
    <dgm:pt modelId="{0195C08E-7BCE-4B78-AF69-0AD709E5C3FF}">
      <dgm:prSet phldrT="[Text]" custT="1"/>
      <dgm:spPr/>
      <dgm:t>
        <a:bodyPr/>
        <a:lstStyle/>
        <a:p>
          <a:r>
            <a:rPr lang="pt" sz="1800" b="1" dirty="0"/>
            <a:t>Eliminar ou desativar as suas contas de compras/redes sociais e serviços da Web</a:t>
          </a:r>
          <a:endParaRPr lang="en-US" sz="1800" dirty="0"/>
        </a:p>
      </dgm:t>
    </dgm:pt>
    <dgm:pt modelId="{663ED29C-8F37-409D-9427-1FDF11D1FC93}" type="parTrans" cxnId="{5B971C9A-667E-498A-894E-3452DD28A214}">
      <dgm:prSet/>
      <dgm:spPr/>
      <dgm:t>
        <a:bodyPr/>
        <a:lstStyle/>
        <a:p>
          <a:endParaRPr lang="en-US" sz="1600"/>
        </a:p>
      </dgm:t>
    </dgm:pt>
    <dgm:pt modelId="{D2C48359-683B-4C6D-8B93-A180D49A707D}" type="sibTrans" cxnId="{5B971C9A-667E-498A-894E-3452DD28A214}">
      <dgm:prSet/>
      <dgm:spPr/>
      <dgm:t>
        <a:bodyPr/>
        <a:lstStyle/>
        <a:p>
          <a:endParaRPr lang="en-US" sz="1600"/>
        </a:p>
      </dgm:t>
    </dgm:pt>
    <dgm:pt modelId="{2EBC7C52-AA6D-4EB8-A899-D0805A192718}">
      <dgm:prSet phldrT="[Text]" custT="1"/>
      <dgm:spPr/>
      <dgm:t>
        <a:bodyPr/>
        <a:lstStyle/>
        <a:p>
          <a:r>
            <a:rPr lang="pt" sz="2400" b="1" dirty="0"/>
            <a:t>Eliminar todos os cookies</a:t>
          </a:r>
          <a:endParaRPr lang="en-US" sz="2400" dirty="0"/>
        </a:p>
      </dgm:t>
    </dgm:pt>
    <dgm:pt modelId="{4B277F2F-AA47-41D1-82EE-E7747537DF97}" type="parTrans" cxnId="{03B519ED-1C34-4A58-8F36-279F68041523}">
      <dgm:prSet/>
      <dgm:spPr/>
      <dgm:t>
        <a:bodyPr/>
        <a:lstStyle/>
        <a:p>
          <a:endParaRPr lang="en-US" sz="1600"/>
        </a:p>
      </dgm:t>
    </dgm:pt>
    <dgm:pt modelId="{786EA5C9-16A4-4113-8738-4E6004EBD1BD}" type="sibTrans" cxnId="{03B519ED-1C34-4A58-8F36-279F68041523}">
      <dgm:prSet/>
      <dgm:spPr/>
      <dgm:t>
        <a:bodyPr/>
        <a:lstStyle/>
        <a:p>
          <a:endParaRPr lang="en-US" sz="1600"/>
        </a:p>
      </dgm:t>
    </dgm:pt>
    <dgm:pt modelId="{6BE92604-6B41-45F9-910E-A32E5EEBD41A}">
      <dgm:prSet phldrT="[Text]" custT="1"/>
      <dgm:spPr/>
      <dgm:t>
        <a:bodyPr/>
        <a:lstStyle/>
        <a:p>
          <a:r>
            <a:rPr lang="pt" sz="2000" b="1" dirty="0"/>
            <a:t>Enviar </a:t>
          </a:r>
          <a:r>
            <a:rPr lang="pt" sz="2000" b="1" dirty="0">
              <a:hlinkClick xmlns:r="http://schemas.openxmlformats.org/officeDocument/2006/relationships" r:id="rId1"/>
            </a:rPr>
            <a:t>pedidos de remoção de conta do Google</a:t>
          </a:r>
          <a:endParaRPr lang="en-US" sz="2000" dirty="0"/>
        </a:p>
      </dgm:t>
    </dgm:pt>
    <dgm:pt modelId="{D33A5905-133B-42FF-BCCF-5D1A6EF1923E}" type="parTrans" cxnId="{FAD68EAA-1F0C-46C8-A379-716B4104AAB3}">
      <dgm:prSet/>
      <dgm:spPr/>
      <dgm:t>
        <a:bodyPr/>
        <a:lstStyle/>
        <a:p>
          <a:endParaRPr lang="en-US" sz="1600"/>
        </a:p>
      </dgm:t>
    </dgm:pt>
    <dgm:pt modelId="{368353D0-394D-42CE-B091-D96E146CE26C}" type="sibTrans" cxnId="{FAD68EAA-1F0C-46C8-A379-716B4104AAB3}">
      <dgm:prSet/>
      <dgm:spPr/>
      <dgm:t>
        <a:bodyPr/>
        <a:lstStyle/>
        <a:p>
          <a:endParaRPr lang="en-US" sz="1600"/>
        </a:p>
      </dgm:t>
    </dgm:pt>
    <dgm:pt modelId="{7097E1EE-DF08-4945-8B9F-EE9A61174617}" type="pres">
      <dgm:prSet presAssocID="{8F401125-E6AC-4D34-B778-2AB0B5E11C80}" presName="Name0" presStyleCnt="0">
        <dgm:presLayoutVars>
          <dgm:dir/>
          <dgm:animLvl val="lvl"/>
          <dgm:resizeHandles val="exact"/>
        </dgm:presLayoutVars>
      </dgm:prSet>
      <dgm:spPr/>
    </dgm:pt>
    <dgm:pt modelId="{CE40C51E-B585-4FEF-80DF-B69F014D9987}" type="pres">
      <dgm:prSet presAssocID="{0195C08E-7BCE-4B78-AF69-0AD709E5C3FF}" presName="parTxOnly" presStyleLbl="node1" presStyleIdx="0" presStyleCnt="3" custLinFactNeighborX="7935">
        <dgm:presLayoutVars>
          <dgm:chMax val="0"/>
          <dgm:chPref val="0"/>
          <dgm:bulletEnabled val="1"/>
        </dgm:presLayoutVars>
      </dgm:prSet>
      <dgm:spPr/>
    </dgm:pt>
    <dgm:pt modelId="{54CA6E7C-7726-41AD-B382-5163329D7D39}" type="pres">
      <dgm:prSet presAssocID="{D2C48359-683B-4C6D-8B93-A180D49A707D}" presName="parTxOnlySpace" presStyleCnt="0"/>
      <dgm:spPr/>
    </dgm:pt>
    <dgm:pt modelId="{EB6C53F9-A191-4EDC-8A68-20ADC6C4FB18}" type="pres">
      <dgm:prSet presAssocID="{2EBC7C52-AA6D-4EB8-A899-D0805A192718}" presName="parTxOnly" presStyleLbl="node1" presStyleIdx="1" presStyleCnt="3">
        <dgm:presLayoutVars>
          <dgm:chMax val="0"/>
          <dgm:chPref val="0"/>
          <dgm:bulletEnabled val="1"/>
        </dgm:presLayoutVars>
      </dgm:prSet>
      <dgm:spPr/>
    </dgm:pt>
    <dgm:pt modelId="{B72A143E-209B-45DE-8D27-0206BA4C2DEA}" type="pres">
      <dgm:prSet presAssocID="{786EA5C9-16A4-4113-8738-4E6004EBD1BD}" presName="parTxOnlySpace" presStyleCnt="0"/>
      <dgm:spPr/>
    </dgm:pt>
    <dgm:pt modelId="{871A5BBB-4F10-4E1F-89E9-B225E9DAA084}" type="pres">
      <dgm:prSet presAssocID="{6BE92604-6B41-45F9-910E-A32E5EEBD41A}" presName="parTxOnly" presStyleLbl="node1" presStyleIdx="2" presStyleCnt="3">
        <dgm:presLayoutVars>
          <dgm:chMax val="0"/>
          <dgm:chPref val="0"/>
          <dgm:bulletEnabled val="1"/>
        </dgm:presLayoutVars>
      </dgm:prSet>
      <dgm:spPr/>
    </dgm:pt>
  </dgm:ptLst>
  <dgm:cxnLst>
    <dgm:cxn modelId="{8ED2DB4A-72DB-474C-AB07-BA388D27CB3B}" type="presOf" srcId="{0195C08E-7BCE-4B78-AF69-0AD709E5C3FF}" destId="{CE40C51E-B585-4FEF-80DF-B69F014D9987}" srcOrd="0" destOrd="0" presId="urn:microsoft.com/office/officeart/2005/8/layout/chevron1"/>
    <dgm:cxn modelId="{F5D8DF6C-D455-444F-A4D6-54EDA872CCBF}" type="presOf" srcId="{6BE92604-6B41-45F9-910E-A32E5EEBD41A}" destId="{871A5BBB-4F10-4E1F-89E9-B225E9DAA084}" srcOrd="0" destOrd="0" presId="urn:microsoft.com/office/officeart/2005/8/layout/chevron1"/>
    <dgm:cxn modelId="{6605578B-ABB4-496C-8EC5-5134D8E9DDDE}" type="presOf" srcId="{8F401125-E6AC-4D34-B778-2AB0B5E11C80}" destId="{7097E1EE-DF08-4945-8B9F-EE9A61174617}" srcOrd="0" destOrd="0" presId="urn:microsoft.com/office/officeart/2005/8/layout/chevron1"/>
    <dgm:cxn modelId="{5B971C9A-667E-498A-894E-3452DD28A214}" srcId="{8F401125-E6AC-4D34-B778-2AB0B5E11C80}" destId="{0195C08E-7BCE-4B78-AF69-0AD709E5C3FF}" srcOrd="0" destOrd="0" parTransId="{663ED29C-8F37-409D-9427-1FDF11D1FC93}" sibTransId="{D2C48359-683B-4C6D-8B93-A180D49A707D}"/>
    <dgm:cxn modelId="{FAD68EAA-1F0C-46C8-A379-716B4104AAB3}" srcId="{8F401125-E6AC-4D34-B778-2AB0B5E11C80}" destId="{6BE92604-6B41-45F9-910E-A32E5EEBD41A}" srcOrd="2" destOrd="0" parTransId="{D33A5905-133B-42FF-BCCF-5D1A6EF1923E}" sibTransId="{368353D0-394D-42CE-B091-D96E146CE26C}"/>
    <dgm:cxn modelId="{03B519ED-1C34-4A58-8F36-279F68041523}" srcId="{8F401125-E6AC-4D34-B778-2AB0B5E11C80}" destId="{2EBC7C52-AA6D-4EB8-A899-D0805A192718}" srcOrd="1" destOrd="0" parTransId="{4B277F2F-AA47-41D1-82EE-E7747537DF97}" sibTransId="{786EA5C9-16A4-4113-8738-4E6004EBD1BD}"/>
    <dgm:cxn modelId="{B04126F7-E402-42A2-BDB6-A0D9D54C2EDC}" type="presOf" srcId="{2EBC7C52-AA6D-4EB8-A899-D0805A192718}" destId="{EB6C53F9-A191-4EDC-8A68-20ADC6C4FB18}" srcOrd="0" destOrd="0" presId="urn:microsoft.com/office/officeart/2005/8/layout/chevron1"/>
    <dgm:cxn modelId="{EC7D110E-2EC6-40A9-870C-A3B9CCA43782}" type="presParOf" srcId="{7097E1EE-DF08-4945-8B9F-EE9A61174617}" destId="{CE40C51E-B585-4FEF-80DF-B69F014D9987}" srcOrd="0" destOrd="0" presId="urn:microsoft.com/office/officeart/2005/8/layout/chevron1"/>
    <dgm:cxn modelId="{35A606AD-4484-48E2-A26C-A18E37D54B34}" type="presParOf" srcId="{7097E1EE-DF08-4945-8B9F-EE9A61174617}" destId="{54CA6E7C-7726-41AD-B382-5163329D7D39}" srcOrd="1" destOrd="0" presId="urn:microsoft.com/office/officeart/2005/8/layout/chevron1"/>
    <dgm:cxn modelId="{705A97A1-7DD5-459C-989F-9BC0BCBCB903}" type="presParOf" srcId="{7097E1EE-DF08-4945-8B9F-EE9A61174617}" destId="{EB6C53F9-A191-4EDC-8A68-20ADC6C4FB18}" srcOrd="2" destOrd="0" presId="urn:microsoft.com/office/officeart/2005/8/layout/chevron1"/>
    <dgm:cxn modelId="{737A6DFC-AB1F-4136-8046-DEDE9D7C557D}" type="presParOf" srcId="{7097E1EE-DF08-4945-8B9F-EE9A61174617}" destId="{B72A143E-209B-45DE-8D27-0206BA4C2DEA}" srcOrd="3" destOrd="0" presId="urn:microsoft.com/office/officeart/2005/8/layout/chevron1"/>
    <dgm:cxn modelId="{7FB48F19-5080-49EC-8764-FCC2DA2BD802}" type="presParOf" srcId="{7097E1EE-DF08-4945-8B9F-EE9A61174617}" destId="{871A5BBB-4F10-4E1F-89E9-B225E9DAA084}"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401125-E6AC-4D34-B778-2AB0B5E11C80}" type="doc">
      <dgm:prSet loTypeId="urn:microsoft.com/office/officeart/2005/8/layout/chevron1" loCatId="process" qsTypeId="urn:microsoft.com/office/officeart/2005/8/quickstyle/simple2" qsCatId="simple" csTypeId="urn:microsoft.com/office/officeart/2005/8/colors/accent2_1" csCatId="accent2" phldr="1"/>
      <dgm:spPr/>
    </dgm:pt>
    <dgm:pt modelId="{0195C08E-7BCE-4B78-AF69-0AD709E5C3FF}">
      <dgm:prSet phldrT="[Text]" custT="1"/>
      <dgm:spPr/>
      <dgm:t>
        <a:bodyPr/>
        <a:lstStyle/>
        <a:p>
          <a:r>
            <a:rPr lang="pt" sz="2000" b="1" dirty="0"/>
            <a:t>Ativar “Não rastrear” nas aplicações e </a:t>
          </a:r>
          <a:r>
            <a:rPr lang="pt" sz="2000" b="1" dirty="0">
              <a:hlinkClick xmlns:r="http://schemas.openxmlformats.org/officeDocument/2006/relationships" r:id="rId1"/>
            </a:rPr>
            <a:t>programas</a:t>
          </a:r>
          <a:endParaRPr lang="en-US" sz="2000" dirty="0"/>
        </a:p>
      </dgm:t>
    </dgm:pt>
    <dgm:pt modelId="{663ED29C-8F37-409D-9427-1FDF11D1FC93}" type="parTrans" cxnId="{5B971C9A-667E-498A-894E-3452DD28A214}">
      <dgm:prSet/>
      <dgm:spPr/>
      <dgm:t>
        <a:bodyPr/>
        <a:lstStyle/>
        <a:p>
          <a:endParaRPr lang="en-US"/>
        </a:p>
      </dgm:t>
    </dgm:pt>
    <dgm:pt modelId="{D2C48359-683B-4C6D-8B93-A180D49A707D}" type="sibTrans" cxnId="{5B971C9A-667E-498A-894E-3452DD28A214}">
      <dgm:prSet/>
      <dgm:spPr/>
      <dgm:t>
        <a:bodyPr/>
        <a:lstStyle/>
        <a:p>
          <a:endParaRPr lang="en-US"/>
        </a:p>
      </dgm:t>
    </dgm:pt>
    <dgm:pt modelId="{2EBC7C52-AA6D-4EB8-A899-D0805A192718}">
      <dgm:prSet phldrT="[Text]" custT="1"/>
      <dgm:spPr/>
      <dgm:t>
        <a:bodyPr/>
        <a:lstStyle/>
        <a:p>
          <a:r>
            <a:rPr lang="pt" sz="2000" b="1" dirty="0">
              <a:hlinkClick xmlns:r="http://schemas.openxmlformats.org/officeDocument/2006/relationships" r:id="rId2"/>
            </a:rPr>
            <a:t>Ferramentas antirastreamento</a:t>
          </a:r>
          <a:endParaRPr lang="en-US" sz="2000" i="0" dirty="0"/>
        </a:p>
      </dgm:t>
    </dgm:pt>
    <dgm:pt modelId="{4B277F2F-AA47-41D1-82EE-E7747537DF97}" type="parTrans" cxnId="{03B519ED-1C34-4A58-8F36-279F68041523}">
      <dgm:prSet/>
      <dgm:spPr/>
      <dgm:t>
        <a:bodyPr/>
        <a:lstStyle/>
        <a:p>
          <a:endParaRPr lang="en-US"/>
        </a:p>
      </dgm:t>
    </dgm:pt>
    <dgm:pt modelId="{786EA5C9-16A4-4113-8738-4E6004EBD1BD}" type="sibTrans" cxnId="{03B519ED-1C34-4A58-8F36-279F68041523}">
      <dgm:prSet/>
      <dgm:spPr/>
      <dgm:t>
        <a:bodyPr/>
        <a:lstStyle/>
        <a:p>
          <a:endParaRPr lang="en-US"/>
        </a:p>
      </dgm:t>
    </dgm:pt>
    <dgm:pt modelId="{6BE92604-6B41-45F9-910E-A32E5EEBD41A}">
      <dgm:prSet phldrT="[Text]" custT="1"/>
      <dgm:spPr/>
      <dgm:t>
        <a:bodyPr/>
        <a:lstStyle/>
        <a:p>
          <a:r>
            <a:rPr lang="pt" sz="2000" b="1" dirty="0"/>
            <a:t>Verificar se as suas informações já foram </a:t>
          </a:r>
          <a:r>
            <a:rPr lang="pt" sz="2000" b="1" dirty="0">
              <a:hlinkClick xmlns:r="http://schemas.openxmlformats.org/officeDocument/2006/relationships" r:id="rId3"/>
            </a:rPr>
            <a:t>comprometidas</a:t>
          </a:r>
          <a:endParaRPr lang="en-US" sz="2000" dirty="0"/>
        </a:p>
      </dgm:t>
    </dgm:pt>
    <dgm:pt modelId="{D33A5905-133B-42FF-BCCF-5D1A6EF1923E}" type="parTrans" cxnId="{FAD68EAA-1F0C-46C8-A379-716B4104AAB3}">
      <dgm:prSet/>
      <dgm:spPr/>
      <dgm:t>
        <a:bodyPr/>
        <a:lstStyle/>
        <a:p>
          <a:endParaRPr lang="en-US"/>
        </a:p>
      </dgm:t>
    </dgm:pt>
    <dgm:pt modelId="{368353D0-394D-42CE-B091-D96E146CE26C}" type="sibTrans" cxnId="{FAD68EAA-1F0C-46C8-A379-716B4104AAB3}">
      <dgm:prSet/>
      <dgm:spPr/>
      <dgm:t>
        <a:bodyPr/>
        <a:lstStyle/>
        <a:p>
          <a:endParaRPr lang="en-US"/>
        </a:p>
      </dgm:t>
    </dgm:pt>
    <dgm:pt modelId="{7097E1EE-DF08-4945-8B9F-EE9A61174617}" type="pres">
      <dgm:prSet presAssocID="{8F401125-E6AC-4D34-B778-2AB0B5E11C80}" presName="Name0" presStyleCnt="0">
        <dgm:presLayoutVars>
          <dgm:dir/>
          <dgm:animLvl val="lvl"/>
          <dgm:resizeHandles val="exact"/>
        </dgm:presLayoutVars>
      </dgm:prSet>
      <dgm:spPr/>
    </dgm:pt>
    <dgm:pt modelId="{CE40C51E-B585-4FEF-80DF-B69F014D9987}" type="pres">
      <dgm:prSet presAssocID="{0195C08E-7BCE-4B78-AF69-0AD709E5C3FF}" presName="parTxOnly" presStyleLbl="node1" presStyleIdx="0" presStyleCnt="3" custLinFactNeighborX="7935">
        <dgm:presLayoutVars>
          <dgm:chMax val="0"/>
          <dgm:chPref val="0"/>
          <dgm:bulletEnabled val="1"/>
        </dgm:presLayoutVars>
      </dgm:prSet>
      <dgm:spPr/>
    </dgm:pt>
    <dgm:pt modelId="{54CA6E7C-7726-41AD-B382-5163329D7D39}" type="pres">
      <dgm:prSet presAssocID="{D2C48359-683B-4C6D-8B93-A180D49A707D}" presName="parTxOnlySpace" presStyleCnt="0"/>
      <dgm:spPr/>
    </dgm:pt>
    <dgm:pt modelId="{EB6C53F9-A191-4EDC-8A68-20ADC6C4FB18}" type="pres">
      <dgm:prSet presAssocID="{2EBC7C52-AA6D-4EB8-A899-D0805A192718}" presName="parTxOnly" presStyleLbl="node1" presStyleIdx="1" presStyleCnt="3">
        <dgm:presLayoutVars>
          <dgm:chMax val="0"/>
          <dgm:chPref val="0"/>
          <dgm:bulletEnabled val="1"/>
        </dgm:presLayoutVars>
      </dgm:prSet>
      <dgm:spPr/>
    </dgm:pt>
    <dgm:pt modelId="{B72A143E-209B-45DE-8D27-0206BA4C2DEA}" type="pres">
      <dgm:prSet presAssocID="{786EA5C9-16A4-4113-8738-4E6004EBD1BD}" presName="parTxOnlySpace" presStyleCnt="0"/>
      <dgm:spPr/>
    </dgm:pt>
    <dgm:pt modelId="{871A5BBB-4F10-4E1F-89E9-B225E9DAA084}" type="pres">
      <dgm:prSet presAssocID="{6BE92604-6B41-45F9-910E-A32E5EEBD41A}" presName="parTxOnly" presStyleLbl="node1" presStyleIdx="2" presStyleCnt="3">
        <dgm:presLayoutVars>
          <dgm:chMax val="0"/>
          <dgm:chPref val="0"/>
          <dgm:bulletEnabled val="1"/>
        </dgm:presLayoutVars>
      </dgm:prSet>
      <dgm:spPr/>
    </dgm:pt>
  </dgm:ptLst>
  <dgm:cxnLst>
    <dgm:cxn modelId="{8ED2DB4A-72DB-474C-AB07-BA388D27CB3B}" type="presOf" srcId="{0195C08E-7BCE-4B78-AF69-0AD709E5C3FF}" destId="{CE40C51E-B585-4FEF-80DF-B69F014D9987}" srcOrd="0" destOrd="0" presId="urn:microsoft.com/office/officeart/2005/8/layout/chevron1"/>
    <dgm:cxn modelId="{F5D8DF6C-D455-444F-A4D6-54EDA872CCBF}" type="presOf" srcId="{6BE92604-6B41-45F9-910E-A32E5EEBD41A}" destId="{871A5BBB-4F10-4E1F-89E9-B225E9DAA084}" srcOrd="0" destOrd="0" presId="urn:microsoft.com/office/officeart/2005/8/layout/chevron1"/>
    <dgm:cxn modelId="{6605578B-ABB4-496C-8EC5-5134D8E9DDDE}" type="presOf" srcId="{8F401125-E6AC-4D34-B778-2AB0B5E11C80}" destId="{7097E1EE-DF08-4945-8B9F-EE9A61174617}" srcOrd="0" destOrd="0" presId="urn:microsoft.com/office/officeart/2005/8/layout/chevron1"/>
    <dgm:cxn modelId="{5B971C9A-667E-498A-894E-3452DD28A214}" srcId="{8F401125-E6AC-4D34-B778-2AB0B5E11C80}" destId="{0195C08E-7BCE-4B78-AF69-0AD709E5C3FF}" srcOrd="0" destOrd="0" parTransId="{663ED29C-8F37-409D-9427-1FDF11D1FC93}" sibTransId="{D2C48359-683B-4C6D-8B93-A180D49A707D}"/>
    <dgm:cxn modelId="{FAD68EAA-1F0C-46C8-A379-716B4104AAB3}" srcId="{8F401125-E6AC-4D34-B778-2AB0B5E11C80}" destId="{6BE92604-6B41-45F9-910E-A32E5EEBD41A}" srcOrd="2" destOrd="0" parTransId="{D33A5905-133B-42FF-BCCF-5D1A6EF1923E}" sibTransId="{368353D0-394D-42CE-B091-D96E146CE26C}"/>
    <dgm:cxn modelId="{03B519ED-1C34-4A58-8F36-279F68041523}" srcId="{8F401125-E6AC-4D34-B778-2AB0B5E11C80}" destId="{2EBC7C52-AA6D-4EB8-A899-D0805A192718}" srcOrd="1" destOrd="0" parTransId="{4B277F2F-AA47-41D1-82EE-E7747537DF97}" sibTransId="{786EA5C9-16A4-4113-8738-4E6004EBD1BD}"/>
    <dgm:cxn modelId="{B04126F7-E402-42A2-BDB6-A0D9D54C2EDC}" type="presOf" srcId="{2EBC7C52-AA6D-4EB8-A899-D0805A192718}" destId="{EB6C53F9-A191-4EDC-8A68-20ADC6C4FB18}" srcOrd="0" destOrd="0" presId="urn:microsoft.com/office/officeart/2005/8/layout/chevron1"/>
    <dgm:cxn modelId="{EC7D110E-2EC6-40A9-870C-A3B9CCA43782}" type="presParOf" srcId="{7097E1EE-DF08-4945-8B9F-EE9A61174617}" destId="{CE40C51E-B585-4FEF-80DF-B69F014D9987}" srcOrd="0" destOrd="0" presId="urn:microsoft.com/office/officeart/2005/8/layout/chevron1"/>
    <dgm:cxn modelId="{35A606AD-4484-48E2-A26C-A18E37D54B34}" type="presParOf" srcId="{7097E1EE-DF08-4945-8B9F-EE9A61174617}" destId="{54CA6E7C-7726-41AD-B382-5163329D7D39}" srcOrd="1" destOrd="0" presId="urn:microsoft.com/office/officeart/2005/8/layout/chevron1"/>
    <dgm:cxn modelId="{705A97A1-7DD5-459C-989F-9BC0BCBCB903}" type="presParOf" srcId="{7097E1EE-DF08-4945-8B9F-EE9A61174617}" destId="{EB6C53F9-A191-4EDC-8A68-20ADC6C4FB18}" srcOrd="2" destOrd="0" presId="urn:microsoft.com/office/officeart/2005/8/layout/chevron1"/>
    <dgm:cxn modelId="{737A6DFC-AB1F-4136-8046-DEDE9D7C557D}" type="presParOf" srcId="{7097E1EE-DF08-4945-8B9F-EE9A61174617}" destId="{B72A143E-209B-45DE-8D27-0206BA4C2DEA}" srcOrd="3" destOrd="0" presId="urn:microsoft.com/office/officeart/2005/8/layout/chevron1"/>
    <dgm:cxn modelId="{7FB48F19-5080-49EC-8764-FCC2DA2BD802}" type="presParOf" srcId="{7097E1EE-DF08-4945-8B9F-EE9A61174617}" destId="{871A5BBB-4F10-4E1F-89E9-B225E9DAA084}" srcOrd="4"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5A6F7-6A70-46A9-9B93-B21863A6F9BD}">
      <dsp:nvSpPr>
        <dsp:cNvPr id="0" name=""/>
        <dsp:cNvSpPr/>
      </dsp:nvSpPr>
      <dsp:spPr>
        <a:xfrm rot="16200000">
          <a:off x="-1386926" y="1389616"/>
          <a:ext cx="5418667" cy="2639433"/>
        </a:xfrm>
        <a:prstGeom prst="flowChartManualOperation">
          <a:avLst/>
        </a:prstGeom>
        <a:solidFill>
          <a:srgbClr val="F9A0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4720" bIns="0" numCol="1" spcCol="1270" anchor="ctr" anchorCtr="0">
          <a:noAutofit/>
        </a:bodyPr>
        <a:lstStyle/>
        <a:p>
          <a:pPr marL="0" lvl="0" indent="0" algn="ctr" defTabSz="933450">
            <a:lnSpc>
              <a:spcPct val="90000"/>
            </a:lnSpc>
            <a:spcBef>
              <a:spcPct val="0"/>
            </a:spcBef>
            <a:spcAft>
              <a:spcPct val="35000"/>
            </a:spcAft>
            <a:buFont typeface="Arial" panose="020B0604020202020204" pitchFamily="34" charset="0"/>
            <a:buNone/>
          </a:pPr>
          <a:r>
            <a:rPr lang="pt" sz="2100" kern="1200" dirty="0"/>
            <a:t>Lembre-se de que está a interagir com uma pessoa real.</a:t>
          </a:r>
        </a:p>
        <a:p>
          <a:pPr marL="0" lvl="0" indent="0" algn="ctr" defTabSz="933450">
            <a:lnSpc>
              <a:spcPct val="90000"/>
            </a:lnSpc>
            <a:spcBef>
              <a:spcPct val="0"/>
            </a:spcBef>
            <a:spcAft>
              <a:spcPct val="35000"/>
            </a:spcAft>
            <a:buFont typeface="Arial" panose="020B0604020202020204" pitchFamily="34" charset="0"/>
            <a:buNone/>
          </a:pPr>
          <a:r>
            <a:rPr lang="pt" sz="2100" kern="1200" dirty="0"/>
            <a:t>Pessoas reais podem ter acesso ao que comunica online mesmo quando não identifica uma pessoa em particular nas suas mensagens</a:t>
          </a:r>
          <a:endParaRPr lang="en-US" sz="2100" kern="1200" dirty="0"/>
        </a:p>
      </dsp:txBody>
      <dsp:txXfrm rot="5400000">
        <a:off x="2691" y="1083732"/>
        <a:ext cx="2639433" cy="3251201"/>
      </dsp:txXfrm>
    </dsp:sp>
    <dsp:sp modelId="{76806B4B-235B-468D-B43D-BFC043D5092F}">
      <dsp:nvSpPr>
        <dsp:cNvPr id="0" name=""/>
        <dsp:cNvSpPr/>
      </dsp:nvSpPr>
      <dsp:spPr>
        <a:xfrm rot="16200000">
          <a:off x="1450464" y="1389616"/>
          <a:ext cx="5418667" cy="2639433"/>
        </a:xfrm>
        <a:prstGeom prst="flowChartManualOperation">
          <a:avLst/>
        </a:prstGeom>
        <a:solidFill>
          <a:srgbClr val="00AC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4720" bIns="0" numCol="1" spcCol="1270" anchor="ctr" anchorCtr="0">
          <a:noAutofit/>
        </a:bodyPr>
        <a:lstStyle/>
        <a:p>
          <a:pPr marL="0" lvl="0" indent="0" algn="ctr" defTabSz="933450">
            <a:lnSpc>
              <a:spcPct val="90000"/>
            </a:lnSpc>
            <a:spcBef>
              <a:spcPct val="0"/>
            </a:spcBef>
            <a:spcAft>
              <a:spcPct val="35000"/>
            </a:spcAft>
            <a:buNone/>
          </a:pPr>
          <a:r>
            <a:rPr lang="pt" sz="2100" kern="1200" dirty="0"/>
            <a:t>Evite publicar comentários inflamatórios ou ofensivos online</a:t>
          </a:r>
          <a:endParaRPr lang="hr-BA" sz="2100" kern="1200" dirty="0"/>
        </a:p>
      </dsp:txBody>
      <dsp:txXfrm rot="5400000">
        <a:off x="2840081" y="1083732"/>
        <a:ext cx="2639433" cy="3251201"/>
      </dsp:txXfrm>
    </dsp:sp>
    <dsp:sp modelId="{23A0ECA6-D310-4832-B2E2-D9851B61E620}">
      <dsp:nvSpPr>
        <dsp:cNvPr id="0" name=""/>
        <dsp:cNvSpPr/>
      </dsp:nvSpPr>
      <dsp:spPr>
        <a:xfrm rot="16200000">
          <a:off x="4287854" y="1389616"/>
          <a:ext cx="5418667" cy="2639433"/>
        </a:xfrm>
        <a:prstGeom prst="flowChartManualOperation">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4720" bIns="0" numCol="1" spcCol="1270" anchor="ctr" anchorCtr="0">
          <a:noAutofit/>
        </a:bodyPr>
        <a:lstStyle/>
        <a:p>
          <a:pPr marL="0" lvl="0" indent="0" algn="ctr" defTabSz="933450">
            <a:lnSpc>
              <a:spcPct val="90000"/>
            </a:lnSpc>
            <a:spcBef>
              <a:spcPct val="0"/>
            </a:spcBef>
            <a:spcAft>
              <a:spcPct val="35000"/>
            </a:spcAft>
            <a:buFont typeface="Arial" panose="020B0604020202020204" pitchFamily="34" charset="0"/>
            <a:buNone/>
          </a:pPr>
          <a:r>
            <a:rPr lang="pt" sz="2100" kern="1200" dirty="0"/>
            <a:t>Preste atenção à sua reputação ao comunicar. Comece evitando gírias, acrónimos e conversas de texto.</a:t>
          </a:r>
        </a:p>
        <a:p>
          <a:pPr marL="0" lvl="0" indent="0" algn="ctr" defTabSz="933450">
            <a:lnSpc>
              <a:spcPct val="90000"/>
            </a:lnSpc>
            <a:spcBef>
              <a:spcPct val="0"/>
            </a:spcBef>
            <a:spcAft>
              <a:spcPct val="35000"/>
            </a:spcAft>
            <a:buFont typeface="Arial" panose="020B0604020202020204" pitchFamily="34" charset="0"/>
            <a:buNone/>
          </a:pPr>
          <a:r>
            <a:rPr lang="pt" sz="2100" kern="1200" dirty="0"/>
            <a:t> Reveja as suas mensagens antes de enviá-las.</a:t>
          </a:r>
          <a:endParaRPr lang="en-US" sz="2100" kern="1200" dirty="0"/>
        </a:p>
      </dsp:txBody>
      <dsp:txXfrm rot="5400000">
        <a:off x="5677471" y="1083732"/>
        <a:ext cx="2639433" cy="3251201"/>
      </dsp:txXfrm>
    </dsp:sp>
    <dsp:sp modelId="{19E4395A-F796-4C73-8466-1623778DEBC6}">
      <dsp:nvSpPr>
        <dsp:cNvPr id="0" name=""/>
        <dsp:cNvSpPr/>
      </dsp:nvSpPr>
      <dsp:spPr>
        <a:xfrm rot="16200000">
          <a:off x="7125245" y="1389616"/>
          <a:ext cx="5418667" cy="2639433"/>
        </a:xfrm>
        <a:prstGeom prst="flowChartManualOperation">
          <a:avLst/>
        </a:prstGeom>
        <a:solidFill>
          <a:srgbClr val="5E5E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472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8514862" y="1083732"/>
        <a:ext cx="2639433" cy="3251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5A6F7-6A70-46A9-9B93-B21863A6F9BD}">
      <dsp:nvSpPr>
        <dsp:cNvPr id="0" name=""/>
        <dsp:cNvSpPr/>
      </dsp:nvSpPr>
      <dsp:spPr>
        <a:xfrm rot="16200000">
          <a:off x="-1386926" y="1389616"/>
          <a:ext cx="5418667" cy="2639433"/>
        </a:xfrm>
        <a:prstGeom prst="flowChartManualOperation">
          <a:avLst/>
        </a:prstGeom>
        <a:solidFill>
          <a:srgbClr val="F9A0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4097" bIns="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pt" sz="2400" kern="1200" dirty="0"/>
            <a:t>Evite responder a comentários negativos com comentários mais negativos. Invés disso, quebre o ciclo com um post positivo</a:t>
          </a:r>
        </a:p>
        <a:p>
          <a:pPr marL="0" lvl="0" indent="0" algn="ctr" defTabSz="1066800">
            <a:lnSpc>
              <a:spcPct val="90000"/>
            </a:lnSpc>
            <a:spcBef>
              <a:spcPct val="0"/>
            </a:spcBef>
            <a:spcAft>
              <a:spcPct val="35000"/>
            </a:spcAft>
            <a:buFont typeface="Arial" panose="020B0604020202020204" pitchFamily="34" charset="0"/>
            <a:buNone/>
          </a:pPr>
          <a:endParaRPr lang="en-US" sz="2400" kern="1200" dirty="0"/>
        </a:p>
      </dsp:txBody>
      <dsp:txXfrm rot="5400000">
        <a:off x="2691" y="1083732"/>
        <a:ext cx="2639433" cy="3251201"/>
      </dsp:txXfrm>
    </dsp:sp>
    <dsp:sp modelId="{76806B4B-235B-468D-B43D-BFC043D5092F}">
      <dsp:nvSpPr>
        <dsp:cNvPr id="0" name=""/>
        <dsp:cNvSpPr/>
      </dsp:nvSpPr>
      <dsp:spPr>
        <a:xfrm rot="16200000">
          <a:off x="1450464" y="1389616"/>
          <a:ext cx="5418667" cy="2639433"/>
        </a:xfrm>
        <a:prstGeom prst="flowChartManualOperation">
          <a:avLst/>
        </a:prstGeom>
        <a:solidFill>
          <a:srgbClr val="00AC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4097" bIns="0" numCol="1" spcCol="1270" anchor="ctr" anchorCtr="0">
          <a:noAutofit/>
        </a:bodyPr>
        <a:lstStyle/>
        <a:p>
          <a:pPr marL="0" lvl="0" indent="0" algn="ctr" defTabSz="1066800">
            <a:lnSpc>
              <a:spcPct val="90000"/>
            </a:lnSpc>
            <a:spcBef>
              <a:spcPct val="0"/>
            </a:spcBef>
            <a:spcAft>
              <a:spcPct val="35000"/>
            </a:spcAft>
            <a:buNone/>
          </a:pPr>
          <a:r>
            <a:rPr lang="pt" sz="2400" kern="1200" dirty="0"/>
            <a:t>Limite-se ao tópico. Tente entender o outro lado</a:t>
          </a:r>
        </a:p>
      </dsp:txBody>
      <dsp:txXfrm rot="5400000">
        <a:off x="2840081" y="1083732"/>
        <a:ext cx="2639433" cy="3251201"/>
      </dsp:txXfrm>
    </dsp:sp>
    <dsp:sp modelId="{23A0ECA6-D310-4832-B2E2-D9851B61E620}">
      <dsp:nvSpPr>
        <dsp:cNvPr id="0" name=""/>
        <dsp:cNvSpPr/>
      </dsp:nvSpPr>
      <dsp:spPr>
        <a:xfrm rot="16200000">
          <a:off x="4287854" y="1389616"/>
          <a:ext cx="5418667" cy="2639433"/>
        </a:xfrm>
        <a:prstGeom prst="flowChartManualOperation">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4097" bIns="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pt" sz="2400" kern="1200" dirty="0"/>
            <a:t>Exercite o bom senso ao partilhar informações com outras pessoas online, não partilhe demais e cuide da sua segurança</a:t>
          </a:r>
        </a:p>
        <a:p>
          <a:pPr marL="0" lvl="0" indent="0" algn="ctr" defTabSz="1066800">
            <a:lnSpc>
              <a:spcPct val="90000"/>
            </a:lnSpc>
            <a:spcBef>
              <a:spcPct val="0"/>
            </a:spcBef>
            <a:spcAft>
              <a:spcPct val="35000"/>
            </a:spcAft>
            <a:buFont typeface="Arial" panose="020B0604020202020204" pitchFamily="34" charset="0"/>
            <a:buNone/>
          </a:pPr>
          <a:endParaRPr lang="en-US" sz="2400" kern="1200" dirty="0"/>
        </a:p>
      </dsp:txBody>
      <dsp:txXfrm rot="5400000">
        <a:off x="5677471" y="1083732"/>
        <a:ext cx="2639433" cy="3251201"/>
      </dsp:txXfrm>
    </dsp:sp>
    <dsp:sp modelId="{19E4395A-F796-4C73-8466-1623778DEBC6}">
      <dsp:nvSpPr>
        <dsp:cNvPr id="0" name=""/>
        <dsp:cNvSpPr/>
      </dsp:nvSpPr>
      <dsp:spPr>
        <a:xfrm rot="16200000">
          <a:off x="7125245" y="1389616"/>
          <a:ext cx="5418667" cy="2639433"/>
        </a:xfrm>
        <a:prstGeom prst="flowChartManualOperation">
          <a:avLst/>
        </a:prstGeom>
        <a:solidFill>
          <a:srgbClr val="5E5E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4097"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5400000">
        <a:off x="8514862" y="1083732"/>
        <a:ext cx="2639433" cy="32512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0C51E-B585-4FEF-80DF-B69F014D9987}">
      <dsp:nvSpPr>
        <dsp:cNvPr id="0" name=""/>
        <dsp:cNvSpPr/>
      </dsp:nvSpPr>
      <dsp:spPr>
        <a:xfrm>
          <a:off x="33331" y="305446"/>
          <a:ext cx="3806767" cy="1522707"/>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pt" sz="2000" b="1" kern="1200" dirty="0"/>
            <a:t>Eliminar-se dos sites de recolha de dados ( </a:t>
          </a:r>
          <a:r>
            <a:rPr lang="pt" sz="2000" b="1" kern="1200" dirty="0">
              <a:hlinkClick xmlns:r="http://schemas.openxmlformats.org/officeDocument/2006/relationships" r:id="rId1"/>
            </a:rPr>
            <a:t>DELETEME </a:t>
          </a:r>
          <a:r>
            <a:rPr lang="pt" sz="2000" b="1" kern="1200" dirty="0"/>
            <a:t>)</a:t>
          </a:r>
          <a:endParaRPr lang="en-US" sz="2000" kern="1200" dirty="0"/>
        </a:p>
      </dsp:txBody>
      <dsp:txXfrm>
        <a:off x="794685" y="305446"/>
        <a:ext cx="2284060" cy="1522707"/>
      </dsp:txXfrm>
    </dsp:sp>
    <dsp:sp modelId="{EB6C53F9-A191-4EDC-8A68-20ADC6C4FB18}">
      <dsp:nvSpPr>
        <dsp:cNvPr id="0" name=""/>
        <dsp:cNvSpPr/>
      </dsp:nvSpPr>
      <dsp:spPr>
        <a:xfrm>
          <a:off x="3429215" y="305446"/>
          <a:ext cx="3806767" cy="1522707"/>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pt" sz="2000" b="1" i="0" kern="1200" dirty="0"/>
            <a:t>Cancelar o seu registo nas contas de e-mail</a:t>
          </a:r>
          <a:endParaRPr lang="en-US" sz="2000" i="0" kern="1200" dirty="0"/>
        </a:p>
      </dsp:txBody>
      <dsp:txXfrm>
        <a:off x="4190569" y="305446"/>
        <a:ext cx="2284060" cy="1522707"/>
      </dsp:txXfrm>
    </dsp:sp>
    <dsp:sp modelId="{871A5BBB-4F10-4E1F-89E9-B225E9DAA084}">
      <dsp:nvSpPr>
        <dsp:cNvPr id="0" name=""/>
        <dsp:cNvSpPr/>
      </dsp:nvSpPr>
      <dsp:spPr>
        <a:xfrm>
          <a:off x="6855306" y="305446"/>
          <a:ext cx="3806767" cy="1522707"/>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pt" sz="2000" b="1" kern="1200" dirty="0"/>
            <a:t>Eliminar os seus regitos no fórum e publicações do blog</a:t>
          </a:r>
          <a:endParaRPr lang="en-US" sz="2000" kern="1200" dirty="0"/>
        </a:p>
      </dsp:txBody>
      <dsp:txXfrm>
        <a:off x="7616660" y="305446"/>
        <a:ext cx="2284060" cy="15227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0C51E-B585-4FEF-80DF-B69F014D9987}">
      <dsp:nvSpPr>
        <dsp:cNvPr id="0" name=""/>
        <dsp:cNvSpPr/>
      </dsp:nvSpPr>
      <dsp:spPr>
        <a:xfrm>
          <a:off x="33331" y="186879"/>
          <a:ext cx="3806767" cy="1522706"/>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pt" sz="1800" b="1" kern="1200" dirty="0"/>
            <a:t>Eliminar ou desativar as suas contas de compras/redes sociais e serviços da Web</a:t>
          </a:r>
          <a:endParaRPr lang="en-US" sz="1800" kern="1200" dirty="0"/>
        </a:p>
      </dsp:txBody>
      <dsp:txXfrm>
        <a:off x="794684" y="186879"/>
        <a:ext cx="2284061" cy="1522706"/>
      </dsp:txXfrm>
    </dsp:sp>
    <dsp:sp modelId="{EB6C53F9-A191-4EDC-8A68-20ADC6C4FB18}">
      <dsp:nvSpPr>
        <dsp:cNvPr id="0" name=""/>
        <dsp:cNvSpPr/>
      </dsp:nvSpPr>
      <dsp:spPr>
        <a:xfrm>
          <a:off x="3429215" y="186879"/>
          <a:ext cx="3806767" cy="1522706"/>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 sz="2400" b="1" kern="1200" dirty="0"/>
            <a:t>Eliminar todos os cookies</a:t>
          </a:r>
          <a:endParaRPr lang="en-US" sz="2400" kern="1200" dirty="0"/>
        </a:p>
      </dsp:txBody>
      <dsp:txXfrm>
        <a:off x="4190568" y="186879"/>
        <a:ext cx="2284061" cy="1522706"/>
      </dsp:txXfrm>
    </dsp:sp>
    <dsp:sp modelId="{871A5BBB-4F10-4E1F-89E9-B225E9DAA084}">
      <dsp:nvSpPr>
        <dsp:cNvPr id="0" name=""/>
        <dsp:cNvSpPr/>
      </dsp:nvSpPr>
      <dsp:spPr>
        <a:xfrm>
          <a:off x="6855305" y="186879"/>
          <a:ext cx="3806767" cy="1522706"/>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pt" sz="2000" b="1" kern="1200" dirty="0"/>
            <a:t>Enviar </a:t>
          </a:r>
          <a:r>
            <a:rPr lang="pt" sz="2000" b="1" kern="1200" dirty="0">
              <a:hlinkClick xmlns:r="http://schemas.openxmlformats.org/officeDocument/2006/relationships" r:id="rId1"/>
            </a:rPr>
            <a:t>pedidos de remoção de conta do Google</a:t>
          </a:r>
          <a:endParaRPr lang="en-US" sz="2000" kern="1200" dirty="0"/>
        </a:p>
      </dsp:txBody>
      <dsp:txXfrm>
        <a:off x="7616658" y="186879"/>
        <a:ext cx="2284061" cy="15227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0C51E-B585-4FEF-80DF-B69F014D9987}">
      <dsp:nvSpPr>
        <dsp:cNvPr id="0" name=""/>
        <dsp:cNvSpPr/>
      </dsp:nvSpPr>
      <dsp:spPr>
        <a:xfrm>
          <a:off x="33331" y="220282"/>
          <a:ext cx="3806767" cy="1522706"/>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pt" sz="2000" b="1" kern="1200" dirty="0"/>
            <a:t>Ativar “Não rastrear” nas aplicações e </a:t>
          </a:r>
          <a:r>
            <a:rPr lang="pt" sz="2000" b="1" kern="1200" dirty="0">
              <a:hlinkClick xmlns:r="http://schemas.openxmlformats.org/officeDocument/2006/relationships" r:id="rId1"/>
            </a:rPr>
            <a:t>programas</a:t>
          </a:r>
          <a:endParaRPr lang="en-US" sz="2000" kern="1200" dirty="0"/>
        </a:p>
      </dsp:txBody>
      <dsp:txXfrm>
        <a:off x="794684" y="220282"/>
        <a:ext cx="2284061" cy="1522706"/>
      </dsp:txXfrm>
    </dsp:sp>
    <dsp:sp modelId="{EB6C53F9-A191-4EDC-8A68-20ADC6C4FB18}">
      <dsp:nvSpPr>
        <dsp:cNvPr id="0" name=""/>
        <dsp:cNvSpPr/>
      </dsp:nvSpPr>
      <dsp:spPr>
        <a:xfrm>
          <a:off x="3429215" y="220282"/>
          <a:ext cx="3806767" cy="1522706"/>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pt" sz="2000" b="1" kern="1200" dirty="0">
              <a:hlinkClick xmlns:r="http://schemas.openxmlformats.org/officeDocument/2006/relationships" r:id="rId2"/>
            </a:rPr>
            <a:t>Ferramentas antirastreamento</a:t>
          </a:r>
          <a:endParaRPr lang="en-US" sz="2000" i="0" kern="1200" dirty="0"/>
        </a:p>
      </dsp:txBody>
      <dsp:txXfrm>
        <a:off x="4190568" y="220282"/>
        <a:ext cx="2284061" cy="1522706"/>
      </dsp:txXfrm>
    </dsp:sp>
    <dsp:sp modelId="{871A5BBB-4F10-4E1F-89E9-B225E9DAA084}">
      <dsp:nvSpPr>
        <dsp:cNvPr id="0" name=""/>
        <dsp:cNvSpPr/>
      </dsp:nvSpPr>
      <dsp:spPr>
        <a:xfrm>
          <a:off x="6855305" y="220282"/>
          <a:ext cx="3806767" cy="1522706"/>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pt" sz="2000" b="1" kern="1200" dirty="0"/>
            <a:t>Verificar se as suas informações já foram </a:t>
          </a:r>
          <a:r>
            <a:rPr lang="pt" sz="2000" b="1" kern="1200" dirty="0">
              <a:hlinkClick xmlns:r="http://schemas.openxmlformats.org/officeDocument/2006/relationships" r:id="rId3"/>
            </a:rPr>
            <a:t>comprometidas</a:t>
          </a:r>
          <a:endParaRPr lang="en-US" sz="2000" kern="1200" dirty="0"/>
        </a:p>
      </dsp:txBody>
      <dsp:txXfrm>
        <a:off x="7616658" y="220282"/>
        <a:ext cx="2284061" cy="152270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0E61F2-C5F5-417C-902C-40B62FD227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FEF0ED9-ACA5-4630-AF9C-99AC251F95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30AEF1-F861-4A0E-AE12-D516339EADEE}" type="datetimeFigureOut">
              <a:rPr lang="en-US" smtClean="0"/>
              <a:t>6/17/2022</a:t>
            </a:fld>
            <a:endParaRPr lang="en-US"/>
          </a:p>
        </p:txBody>
      </p:sp>
      <p:sp>
        <p:nvSpPr>
          <p:cNvPr id="4" name="Footer Placeholder 3">
            <a:extLst>
              <a:ext uri="{FF2B5EF4-FFF2-40B4-BE49-F238E27FC236}">
                <a16:creationId xmlns:a16="http://schemas.microsoft.com/office/drawing/2014/main" id="{A9282D4E-248F-42EE-9866-C7992EB381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08703C-11CE-41E0-89C1-150231EF64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034C68-27BB-4387-B7C5-991972C2ED17}" type="slidenum">
              <a:rPr lang="en-US" smtClean="0"/>
              <a:t>‹nº›</a:t>
            </a:fld>
            <a:endParaRPr lang="en-US"/>
          </a:p>
        </p:txBody>
      </p:sp>
    </p:spTree>
    <p:extLst>
      <p:ext uri="{BB962C8B-B14F-4D97-AF65-F5344CB8AC3E}">
        <p14:creationId xmlns:p14="http://schemas.microsoft.com/office/powerpoint/2010/main" val="2492654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6/17/2022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‹nº›</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ster Text Slide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ster Text Slide - Blu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193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4677974" cy="953429"/>
          </a:xfrm>
        </p:spPr>
        <p:txBody>
          <a:bodyPr>
            <a:normAutofit/>
          </a:bodyPr>
          <a:lstStyle>
            <a:lvl1pPr marL="0" indent="0" algn="l">
              <a:buNone/>
              <a:defRPr sz="3600" b="1">
                <a:solidFill>
                  <a:srgbClr val="5E5E5E"/>
                </a:solidFill>
                <a:latin typeface="+mn-lt"/>
              </a:defRPr>
            </a:lvl1pPr>
          </a:lstStyle>
          <a:p>
            <a:pPr lvl="0"/>
            <a:r>
              <a:rPr lang="en-US" dirty="0"/>
              <a:t>Text Slide with photo</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4672013"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Picture Placeholder 2">
            <a:extLst>
              <a:ext uri="{FF2B5EF4-FFF2-40B4-BE49-F238E27FC236}">
                <a16:creationId xmlns:a16="http://schemas.microsoft.com/office/drawing/2014/main" id="{5BA582B3-EDB6-FD44-BEBA-8598EE949DB8}"/>
              </a:ext>
            </a:extLst>
          </p:cNvPr>
          <p:cNvSpPr>
            <a:spLocks noGrp="1"/>
          </p:cNvSpPr>
          <p:nvPr>
            <p:ph type="pic" sz="quarter" idx="19"/>
          </p:nvPr>
        </p:nvSpPr>
        <p:spPr>
          <a:xfrm>
            <a:off x="6095999" y="-1"/>
            <a:ext cx="6095999" cy="685800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373251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 Slide -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6315A"/>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928443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oint Slide - Blu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0ACA7"/>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7313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E78631"/>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033682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Slide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4117955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52563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CLUDE HER - 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INCLUDE HER</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INCLUDE HER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s Slide with Caption - Pi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509760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s Slide with Captio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706361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443893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s x 3 with Catpions -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s x 3 with Catpions - Blu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78538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39149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Slide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9" name="Picture Placeholder 18">
            <a:extLst>
              <a:ext uri="{FF2B5EF4-FFF2-40B4-BE49-F238E27FC236}">
                <a16:creationId xmlns:a16="http://schemas.microsoft.com/office/drawing/2014/main" id="{737B8351-B742-F94A-B8A3-E00C0CEA7C21}"/>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0" name="Group 19">
            <a:extLst>
              <a:ext uri="{FF2B5EF4-FFF2-40B4-BE49-F238E27FC236}">
                <a16:creationId xmlns:a16="http://schemas.microsoft.com/office/drawing/2014/main" id="{556440AA-8AE3-6C4A-8921-DCD57F48C6D3}"/>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44037FEE-5011-8F4A-B75B-37D69617E99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487F0B5C-7B7F-2D4E-941A-6FE46A83E07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88B51FE3-4970-FB48-81AF-42947B21F46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4" name="TextBox 23">
              <a:extLst>
                <a:ext uri="{FF2B5EF4-FFF2-40B4-BE49-F238E27FC236}">
                  <a16:creationId xmlns:a16="http://schemas.microsoft.com/office/drawing/2014/main" id="{3C46BAA8-8FFD-F449-AF9F-F4B050F03EE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044807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47C2315F-ED02-BA48-838D-B2A061FAD505}"/>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125A8CF0-B6F5-464C-A9E3-B34870FE9DC7}"/>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062D8219-2F26-384C-9A9E-307880987DA9}"/>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0DCE1160-FCF1-3640-9537-60D9D0AAB36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322EC3E-B2CE-294C-9A94-57A5CBE5494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CDD31A12-71B2-7A4F-BAEB-35548094F567}"/>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638591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F40C2A19-5FC5-6748-B115-35140772875E}"/>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742DAFAB-C097-0F44-B30F-3AD6BF88EBBC}"/>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39FD8470-1B8C-6848-A0D9-11E4A60F892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CF0AB3F5-3478-724C-9209-F543B0D0BDA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28E96743-CFB1-DC48-B10F-68B18FB228D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684F87F9-A8C8-D746-98FC-49A81F18709D}"/>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068497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423686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NCLUDE HER - 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INCLUDE HER</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21" name="Group 20">
            <a:extLst>
              <a:ext uri="{FF2B5EF4-FFF2-40B4-BE49-F238E27FC236}">
                <a16:creationId xmlns:a16="http://schemas.microsoft.com/office/drawing/2014/main" id="{0FC3A4C7-7549-1E46-8F08-8C9B065FA0FD}"/>
              </a:ext>
            </a:extLst>
          </p:cNvPr>
          <p:cNvGrpSpPr/>
          <p:nvPr userDrawn="1"/>
        </p:nvGrpSpPr>
        <p:grpSpPr>
          <a:xfrm flipH="1">
            <a:off x="0" y="6110286"/>
            <a:ext cx="1877348" cy="396639"/>
            <a:chOff x="9324753" y="5969157"/>
            <a:chExt cx="1877348" cy="396639"/>
          </a:xfrm>
        </p:grpSpPr>
        <p:sp>
          <p:nvSpPr>
            <p:cNvPr id="22" name="TextBox 21">
              <a:extLst>
                <a:ext uri="{FF2B5EF4-FFF2-40B4-BE49-F238E27FC236}">
                  <a16:creationId xmlns:a16="http://schemas.microsoft.com/office/drawing/2014/main" id="{16F49AC0-AFCC-3A4A-B9E6-12FB7BCE7B81}"/>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D9A38019-5730-4A43-882E-DA699041D91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76D2B78-15B8-E34D-BEB7-975A91550E9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5" name="TextBox 24">
              <a:extLst>
                <a:ext uri="{FF2B5EF4-FFF2-40B4-BE49-F238E27FC236}">
                  <a16:creationId xmlns:a16="http://schemas.microsoft.com/office/drawing/2014/main" id="{A6792188-230B-0A4A-B3DB-F37E52BF3558}"/>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800444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230909" y="1642188"/>
            <a:ext cx="11628581" cy="4444576"/>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D6315A"/>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00ACA7"/>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E78631"/>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D6315A"/>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S.W.O.T. Graphic Slide</a:t>
            </a:r>
          </a:p>
        </p:txBody>
      </p:sp>
    </p:spTree>
    <p:extLst>
      <p:ext uri="{BB962C8B-B14F-4D97-AF65-F5344CB8AC3E}">
        <p14:creationId xmlns:p14="http://schemas.microsoft.com/office/powerpoint/2010/main" val="4240329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3882638" y="168157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573964" y="1909675"/>
            <a:ext cx="2688034" cy="699673"/>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568814" y="2510370"/>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573964" y="3576899"/>
            <a:ext cx="2688034" cy="699673"/>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568814" y="4177594"/>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839151" y="1924861"/>
            <a:ext cx="2688034" cy="699673"/>
          </a:xfrm>
        </p:spPr>
        <p:txBody>
          <a:bodyPr>
            <a:normAutofit/>
          </a:bodyPr>
          <a:lstStyle>
            <a:lvl1pPr marL="0" indent="0" algn="r">
              <a:buNone/>
              <a:defRPr sz="2800" b="1">
                <a:solidFill>
                  <a:srgbClr val="E78631"/>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834001" y="2525556"/>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839151" y="3592085"/>
            <a:ext cx="2688034" cy="699673"/>
          </a:xfrm>
        </p:spPr>
        <p:txBody>
          <a:bodyPr>
            <a:normAutofit/>
          </a:bodyPr>
          <a:lstStyle>
            <a:lvl1pPr marL="0" indent="0" algn="r">
              <a:buNone/>
              <a:defRPr sz="2800" b="1">
                <a:solidFill>
                  <a:srgbClr val="D6315A"/>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834001" y="4192780"/>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Tree>
    <p:extLst>
      <p:ext uri="{BB962C8B-B14F-4D97-AF65-F5344CB8AC3E}">
        <p14:creationId xmlns:p14="http://schemas.microsoft.com/office/powerpoint/2010/main" val="514677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00ACA7"/>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00ACA7">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E7863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E78631">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E78631"/>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grpSp>
        <p:nvGrpSpPr>
          <p:cNvPr id="61" name="Group 60">
            <a:extLst>
              <a:ext uri="{FF2B5EF4-FFF2-40B4-BE49-F238E27FC236}">
                <a16:creationId xmlns:a16="http://schemas.microsoft.com/office/drawing/2014/main" id="{0A339818-A637-C046-A498-5CFC2B744091}"/>
              </a:ext>
            </a:extLst>
          </p:cNvPr>
          <p:cNvGrpSpPr/>
          <p:nvPr userDrawn="1"/>
        </p:nvGrpSpPr>
        <p:grpSpPr>
          <a:xfrm>
            <a:off x="10314652" y="6093162"/>
            <a:ext cx="1877348" cy="396639"/>
            <a:chOff x="9324753" y="5969157"/>
            <a:chExt cx="1877348" cy="396639"/>
          </a:xfrm>
        </p:grpSpPr>
        <p:sp>
          <p:nvSpPr>
            <p:cNvPr id="62" name="TextBox 61">
              <a:extLst>
                <a:ext uri="{FF2B5EF4-FFF2-40B4-BE49-F238E27FC236}">
                  <a16:creationId xmlns:a16="http://schemas.microsoft.com/office/drawing/2014/main" id="{3209CA7D-A4B5-3843-8070-F3C4E77ADBA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3" name="TextBox 62">
              <a:extLst>
                <a:ext uri="{FF2B5EF4-FFF2-40B4-BE49-F238E27FC236}">
                  <a16:creationId xmlns:a16="http://schemas.microsoft.com/office/drawing/2014/main" id="{1AEE738B-3DEC-8145-909A-2DED80A96C7F}"/>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4" name="TextBox 63">
              <a:extLst>
                <a:ext uri="{FF2B5EF4-FFF2-40B4-BE49-F238E27FC236}">
                  <a16:creationId xmlns:a16="http://schemas.microsoft.com/office/drawing/2014/main" id="{33463117-969D-354F-9873-8ABE3CA78EB5}"/>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65" name="TextBox 64">
              <a:extLst>
                <a:ext uri="{FF2B5EF4-FFF2-40B4-BE49-F238E27FC236}">
                  <a16:creationId xmlns:a16="http://schemas.microsoft.com/office/drawing/2014/main" id="{921DA0C7-A047-D04E-BEF9-4174D506C513}"/>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184249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E78631">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E7863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3" name="Group 22">
            <a:extLst>
              <a:ext uri="{FF2B5EF4-FFF2-40B4-BE49-F238E27FC236}">
                <a16:creationId xmlns:a16="http://schemas.microsoft.com/office/drawing/2014/main" id="{22E409FD-CD64-A343-8F38-E7F599BDC1CD}"/>
              </a:ext>
            </a:extLst>
          </p:cNvPr>
          <p:cNvGrpSpPr/>
          <p:nvPr userDrawn="1"/>
        </p:nvGrpSpPr>
        <p:grpSpPr>
          <a:xfrm flipH="1">
            <a:off x="0" y="6110286"/>
            <a:ext cx="1877348" cy="396639"/>
            <a:chOff x="9324753" y="5969157"/>
            <a:chExt cx="1877348" cy="396639"/>
          </a:xfrm>
        </p:grpSpPr>
        <p:sp>
          <p:nvSpPr>
            <p:cNvPr id="24" name="TextBox 23">
              <a:extLst>
                <a:ext uri="{FF2B5EF4-FFF2-40B4-BE49-F238E27FC236}">
                  <a16:creationId xmlns:a16="http://schemas.microsoft.com/office/drawing/2014/main" id="{F145077B-C414-8444-A943-AE261266D84C}"/>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3899371-2D42-9D42-B4E5-9F1359B9BE2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6" name="TextBox 25">
              <a:extLst>
                <a:ext uri="{FF2B5EF4-FFF2-40B4-BE49-F238E27FC236}">
                  <a16:creationId xmlns:a16="http://schemas.microsoft.com/office/drawing/2014/main" id="{39D6E87F-DBEC-C647-A7FE-047BAB5E55DB}"/>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7" name="TextBox 26">
              <a:extLst>
                <a:ext uri="{FF2B5EF4-FFF2-40B4-BE49-F238E27FC236}">
                  <a16:creationId xmlns:a16="http://schemas.microsoft.com/office/drawing/2014/main" id="{85915CF3-417F-F54C-AAB9-31B8E648BB0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101671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5434012"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8832479" y="4537707"/>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2" name="Text Placeholder 2">
            <a:extLst>
              <a:ext uri="{FF2B5EF4-FFF2-40B4-BE49-F238E27FC236}">
                <a16:creationId xmlns:a16="http://schemas.microsoft.com/office/drawing/2014/main" id="{64A8B731-16EB-AE46-A71B-A1C8CAFF7E14}"/>
              </a:ext>
            </a:extLst>
          </p:cNvPr>
          <p:cNvSpPr>
            <a:spLocks noGrp="1"/>
          </p:cNvSpPr>
          <p:nvPr>
            <p:ph type="body" sz="quarter" idx="16" hasCustomPrompt="1"/>
          </p:nvPr>
        </p:nvSpPr>
        <p:spPr>
          <a:xfrm>
            <a:off x="8832479" y="5202103"/>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8832479" y="5901554"/>
            <a:ext cx="2812464" cy="323455"/>
          </a:xfrm>
        </p:spPr>
        <p:txBody>
          <a:bodyPr anchor="t">
            <a:normAutofit/>
          </a:bodyPr>
          <a:lstStyle>
            <a:lvl1pPr marL="0" indent="0">
              <a:buNone/>
              <a:defRPr sz="1600">
                <a:solidFill>
                  <a:srgbClr val="5E5E5E"/>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1000122" y="5823620"/>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Logo&#10;&#10;Description automatically generated">
            <a:extLst>
              <a:ext uri="{FF2B5EF4-FFF2-40B4-BE49-F238E27FC236}">
                <a16:creationId xmlns:a16="http://schemas.microsoft.com/office/drawing/2014/main" id="{B42C8B12-02F0-284D-859F-E91A3CA885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6665" y="749801"/>
            <a:ext cx="4018278" cy="2617504"/>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Image and text 5">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898244" y="7321004"/>
            <a:ext cx="4114800" cy="365125"/>
          </a:xfrm>
        </p:spPr>
        <p:txBody>
          <a:bodyPr/>
          <a:lstStyle/>
          <a:p>
            <a:r>
              <a:rPr lang="en-US" dirty="0" err="1"/>
              <a:t>www</a:t>
            </a:r>
            <a:r>
              <a:rPr lang="en-US" b="1" dirty="0" err="1"/>
              <a:t>.empowoerme-project</a:t>
            </a:r>
            <a:r>
              <a:rPr lang="en-US" dirty="0" err="1"/>
              <a:t>.eu</a:t>
            </a:r>
            <a:endParaRPr lang="en-US" dirty="0"/>
          </a:p>
        </p:txBody>
      </p:sp>
      <p:sp>
        <p:nvSpPr>
          <p:cNvPr id="4" name="Slide Number Placeholder 3"/>
          <p:cNvSpPr>
            <a:spLocks noGrp="1"/>
          </p:cNvSpPr>
          <p:nvPr>
            <p:ph type="sldNum" sz="quarter" idx="11"/>
          </p:nvPr>
        </p:nvSpPr>
        <p:spPr>
          <a:xfrm>
            <a:off x="11979006" y="7320948"/>
            <a:ext cx="425988" cy="365181"/>
          </a:xfrm>
        </p:spPr>
        <p:txBody>
          <a:bodyPr/>
          <a:lstStyle/>
          <a:p>
            <a:fld id="{5F40E575-75D0-4511-BE24-65258C32779F}" type="slidenum">
              <a:rPr kumimoji="1" lang="ja-JP" altLang="en-US" smtClean="0"/>
              <a:pPr/>
              <a:t>‹nº›</a:t>
            </a:fld>
            <a:endParaRPr kumimoji="1" lang="ja-JP" altLang="en-US" dirty="0"/>
          </a:p>
        </p:txBody>
      </p:sp>
      <p:sp>
        <p:nvSpPr>
          <p:cNvPr id="6" name="Picture Placeholder 4"/>
          <p:cNvSpPr>
            <a:spLocks noGrp="1"/>
          </p:cNvSpPr>
          <p:nvPr>
            <p:ph type="pic" sz="quarter" idx="12"/>
          </p:nvPr>
        </p:nvSpPr>
        <p:spPr>
          <a:xfrm>
            <a:off x="4481306" y="751230"/>
            <a:ext cx="3133212" cy="3041714"/>
          </a:xfrm>
          <a:custGeom>
            <a:avLst/>
            <a:gdLst>
              <a:gd name="connsiteX0" fmla="*/ 3897293 w 7427256"/>
              <a:gd name="connsiteY0" fmla="*/ 7204768 h 7209248"/>
              <a:gd name="connsiteX1" fmla="*/ 3906253 w 7427256"/>
              <a:gd name="connsiteY1" fmla="*/ 7209248 h 7209248"/>
              <a:gd name="connsiteX2" fmla="*/ 3897293 w 7427256"/>
              <a:gd name="connsiteY2" fmla="*/ 7209248 h 7209248"/>
              <a:gd name="connsiteX3" fmla="*/ 3888335 w 7427256"/>
              <a:gd name="connsiteY3" fmla="*/ 7209248 h 7209248"/>
              <a:gd name="connsiteX4" fmla="*/ 3897293 w 7427256"/>
              <a:gd name="connsiteY4" fmla="*/ 7204768 h 7209248"/>
              <a:gd name="connsiteX5" fmla="*/ 3108875 w 7427256"/>
              <a:gd name="connsiteY5" fmla="*/ 7083818 h 7209248"/>
              <a:gd name="connsiteX6" fmla="*/ 3117835 w 7427256"/>
              <a:gd name="connsiteY6" fmla="*/ 7083818 h 7209248"/>
              <a:gd name="connsiteX7" fmla="*/ 3117835 w 7427256"/>
              <a:gd name="connsiteY7" fmla="*/ 7092776 h 7209248"/>
              <a:gd name="connsiteX8" fmla="*/ 3305980 w 7427256"/>
              <a:gd name="connsiteY8" fmla="*/ 7021102 h 7209248"/>
              <a:gd name="connsiteX9" fmla="*/ 3323898 w 7427256"/>
              <a:gd name="connsiteY9" fmla="*/ 7030062 h 7209248"/>
              <a:gd name="connsiteX10" fmla="*/ 3305980 w 7427256"/>
              <a:gd name="connsiteY10" fmla="*/ 7030062 h 7209248"/>
              <a:gd name="connsiteX11" fmla="*/ 3305980 w 7427256"/>
              <a:gd name="connsiteY11" fmla="*/ 7021102 h 7209248"/>
              <a:gd name="connsiteX12" fmla="*/ 3570279 w 7427256"/>
              <a:gd name="connsiteY12" fmla="*/ 7016624 h 7209248"/>
              <a:gd name="connsiteX13" fmla="*/ 3583718 w 7427256"/>
              <a:gd name="connsiteY13" fmla="*/ 7021102 h 7209248"/>
              <a:gd name="connsiteX14" fmla="*/ 3574759 w 7427256"/>
              <a:gd name="connsiteY14" fmla="*/ 7030062 h 7209248"/>
              <a:gd name="connsiteX15" fmla="*/ 3565799 w 7427256"/>
              <a:gd name="connsiteY15" fmla="*/ 7021102 h 7209248"/>
              <a:gd name="connsiteX16" fmla="*/ 3570279 w 7427256"/>
              <a:gd name="connsiteY16" fmla="*/ 7016624 h 7209248"/>
              <a:gd name="connsiteX17" fmla="*/ 3261183 w 7427256"/>
              <a:gd name="connsiteY17" fmla="*/ 7012144 h 7209248"/>
              <a:gd name="connsiteX18" fmla="*/ 3270143 w 7427256"/>
              <a:gd name="connsiteY18" fmla="*/ 7016624 h 7209248"/>
              <a:gd name="connsiteX19" fmla="*/ 3279102 w 7427256"/>
              <a:gd name="connsiteY19" fmla="*/ 7021102 h 7209248"/>
              <a:gd name="connsiteX20" fmla="*/ 3261183 w 7427256"/>
              <a:gd name="connsiteY20" fmla="*/ 7021102 h 7209248"/>
              <a:gd name="connsiteX21" fmla="*/ 3422451 w 7427256"/>
              <a:gd name="connsiteY21" fmla="*/ 7003184 h 7209248"/>
              <a:gd name="connsiteX22" fmla="*/ 3453809 w 7427256"/>
              <a:gd name="connsiteY22" fmla="*/ 7012144 h 7209248"/>
              <a:gd name="connsiteX23" fmla="*/ 3494125 w 7427256"/>
              <a:gd name="connsiteY23" fmla="*/ 7021102 h 7209248"/>
              <a:gd name="connsiteX24" fmla="*/ 3476206 w 7427256"/>
              <a:gd name="connsiteY24" fmla="*/ 7021102 h 7209248"/>
              <a:gd name="connsiteX25" fmla="*/ 3467248 w 7427256"/>
              <a:gd name="connsiteY25" fmla="*/ 7021102 h 7209248"/>
              <a:gd name="connsiteX26" fmla="*/ 3440370 w 7427256"/>
              <a:gd name="connsiteY26" fmla="*/ 7021102 h 7209248"/>
              <a:gd name="connsiteX27" fmla="*/ 3413491 w 7427256"/>
              <a:gd name="connsiteY27" fmla="*/ 7012144 h 7209248"/>
              <a:gd name="connsiteX28" fmla="*/ 3359736 w 7427256"/>
              <a:gd name="connsiteY28" fmla="*/ 7003184 h 7209248"/>
              <a:gd name="connsiteX29" fmla="*/ 3386614 w 7427256"/>
              <a:gd name="connsiteY29" fmla="*/ 7012144 h 7209248"/>
              <a:gd name="connsiteX30" fmla="*/ 3391094 w 7427256"/>
              <a:gd name="connsiteY30" fmla="*/ 7021102 h 7209248"/>
              <a:gd name="connsiteX31" fmla="*/ 3368695 w 7427256"/>
              <a:gd name="connsiteY31" fmla="*/ 7030062 h 7209248"/>
              <a:gd name="connsiteX32" fmla="*/ 3359736 w 7427256"/>
              <a:gd name="connsiteY32" fmla="*/ 7021102 h 7209248"/>
              <a:gd name="connsiteX33" fmla="*/ 3359736 w 7427256"/>
              <a:gd name="connsiteY33" fmla="*/ 7003184 h 7209248"/>
              <a:gd name="connsiteX34" fmla="*/ 3055120 w 7427256"/>
              <a:gd name="connsiteY34" fmla="*/ 6985266 h 7209248"/>
              <a:gd name="connsiteX35" fmla="*/ 3081997 w 7427256"/>
              <a:gd name="connsiteY35" fmla="*/ 6994224 h 7209248"/>
              <a:gd name="connsiteX36" fmla="*/ 3046161 w 7427256"/>
              <a:gd name="connsiteY36" fmla="*/ 6994224 h 7209248"/>
              <a:gd name="connsiteX37" fmla="*/ 4074240 w 7427256"/>
              <a:gd name="connsiteY37" fmla="*/ 6971826 h 7209248"/>
              <a:gd name="connsiteX38" fmla="*/ 4076479 w 7427256"/>
              <a:gd name="connsiteY38" fmla="*/ 6976306 h 7209248"/>
              <a:gd name="connsiteX39" fmla="*/ 4067520 w 7427256"/>
              <a:gd name="connsiteY39" fmla="*/ 6976306 h 7209248"/>
              <a:gd name="connsiteX40" fmla="*/ 4074240 w 7427256"/>
              <a:gd name="connsiteY40" fmla="*/ 6971826 h 7209248"/>
              <a:gd name="connsiteX41" fmla="*/ 2622833 w 7427256"/>
              <a:gd name="connsiteY41" fmla="*/ 6953908 h 7209248"/>
              <a:gd name="connsiteX42" fmla="*/ 2625074 w 7427256"/>
              <a:gd name="connsiteY42" fmla="*/ 6958387 h 7209248"/>
              <a:gd name="connsiteX43" fmla="*/ 2616114 w 7427256"/>
              <a:gd name="connsiteY43" fmla="*/ 6958387 h 7209248"/>
              <a:gd name="connsiteX44" fmla="*/ 2622833 w 7427256"/>
              <a:gd name="connsiteY44" fmla="*/ 6953908 h 7209248"/>
              <a:gd name="connsiteX45" fmla="*/ 3359736 w 7427256"/>
              <a:gd name="connsiteY45" fmla="*/ 6940470 h 7209248"/>
              <a:gd name="connsiteX46" fmla="*/ 3368695 w 7427256"/>
              <a:gd name="connsiteY46" fmla="*/ 6940470 h 7209248"/>
              <a:gd name="connsiteX47" fmla="*/ 3364216 w 7427256"/>
              <a:gd name="connsiteY47" fmla="*/ 6944948 h 7209248"/>
              <a:gd name="connsiteX48" fmla="*/ 3359736 w 7427256"/>
              <a:gd name="connsiteY48" fmla="*/ 6949428 h 7209248"/>
              <a:gd name="connsiteX49" fmla="*/ 3350776 w 7427256"/>
              <a:gd name="connsiteY49" fmla="*/ 6949428 h 7209248"/>
              <a:gd name="connsiteX50" fmla="*/ 3359736 w 7427256"/>
              <a:gd name="connsiteY50" fmla="*/ 6940470 h 7209248"/>
              <a:gd name="connsiteX51" fmla="*/ 4622997 w 7427256"/>
              <a:gd name="connsiteY51" fmla="*/ 6931510 h 7209248"/>
              <a:gd name="connsiteX52" fmla="*/ 4649874 w 7427256"/>
              <a:gd name="connsiteY52" fmla="*/ 6931510 h 7209248"/>
              <a:gd name="connsiteX53" fmla="*/ 4622997 w 7427256"/>
              <a:gd name="connsiteY53" fmla="*/ 6940470 h 7209248"/>
              <a:gd name="connsiteX54" fmla="*/ 4605078 w 7427256"/>
              <a:gd name="connsiteY54" fmla="*/ 6940470 h 7209248"/>
              <a:gd name="connsiteX55" fmla="*/ 3305980 w 7427256"/>
              <a:gd name="connsiteY55" fmla="*/ 6931510 h 7209248"/>
              <a:gd name="connsiteX56" fmla="*/ 3323898 w 7427256"/>
              <a:gd name="connsiteY56" fmla="*/ 6931510 h 7209248"/>
              <a:gd name="connsiteX57" fmla="*/ 3305980 w 7427256"/>
              <a:gd name="connsiteY57" fmla="*/ 6940470 h 7209248"/>
              <a:gd name="connsiteX58" fmla="*/ 3207428 w 7427256"/>
              <a:gd name="connsiteY58" fmla="*/ 6927030 h 7209248"/>
              <a:gd name="connsiteX59" fmla="*/ 3216387 w 7427256"/>
              <a:gd name="connsiteY59" fmla="*/ 6931510 h 7209248"/>
              <a:gd name="connsiteX60" fmla="*/ 3216387 w 7427256"/>
              <a:gd name="connsiteY60" fmla="*/ 6940470 h 7209248"/>
              <a:gd name="connsiteX61" fmla="*/ 3198469 w 7427256"/>
              <a:gd name="connsiteY61" fmla="*/ 6931510 h 7209248"/>
              <a:gd name="connsiteX62" fmla="*/ 3207428 w 7427256"/>
              <a:gd name="connsiteY62" fmla="*/ 6927030 h 7209248"/>
              <a:gd name="connsiteX63" fmla="*/ 4295983 w 7427256"/>
              <a:gd name="connsiteY63" fmla="*/ 6922550 h 7209248"/>
              <a:gd name="connsiteX64" fmla="*/ 4336299 w 7427256"/>
              <a:gd name="connsiteY64" fmla="*/ 6927030 h 7209248"/>
              <a:gd name="connsiteX65" fmla="*/ 4322860 w 7427256"/>
              <a:gd name="connsiteY65" fmla="*/ 6931510 h 7209248"/>
              <a:gd name="connsiteX66" fmla="*/ 4282544 w 7427256"/>
              <a:gd name="connsiteY66" fmla="*/ 6931510 h 7209248"/>
              <a:gd name="connsiteX67" fmla="*/ 4255666 w 7427256"/>
              <a:gd name="connsiteY67" fmla="*/ 6931510 h 7209248"/>
              <a:gd name="connsiteX68" fmla="*/ 4251186 w 7427256"/>
              <a:gd name="connsiteY68" fmla="*/ 6927030 h 7209248"/>
              <a:gd name="connsiteX69" fmla="*/ 4295983 w 7427256"/>
              <a:gd name="connsiteY69" fmla="*/ 6922550 h 7209248"/>
              <a:gd name="connsiteX70" fmla="*/ 4076479 w 7427256"/>
              <a:gd name="connsiteY70" fmla="*/ 6922550 h 7209248"/>
              <a:gd name="connsiteX71" fmla="*/ 4085439 w 7427256"/>
              <a:gd name="connsiteY71" fmla="*/ 6931510 h 7209248"/>
              <a:gd name="connsiteX72" fmla="*/ 4058561 w 7427256"/>
              <a:gd name="connsiteY72" fmla="*/ 6931510 h 7209248"/>
              <a:gd name="connsiteX73" fmla="*/ 3673311 w 7427256"/>
              <a:gd name="connsiteY73" fmla="*/ 6922550 h 7209248"/>
              <a:gd name="connsiteX74" fmla="*/ 3691230 w 7427256"/>
              <a:gd name="connsiteY74" fmla="*/ 6927030 h 7209248"/>
              <a:gd name="connsiteX75" fmla="*/ 3691230 w 7427256"/>
              <a:gd name="connsiteY75" fmla="*/ 6940470 h 7209248"/>
              <a:gd name="connsiteX76" fmla="*/ 3677791 w 7427256"/>
              <a:gd name="connsiteY76" fmla="*/ 6940470 h 7209248"/>
              <a:gd name="connsiteX77" fmla="*/ 3664352 w 7427256"/>
              <a:gd name="connsiteY77" fmla="*/ 6940470 h 7209248"/>
              <a:gd name="connsiteX78" fmla="*/ 3673311 w 7427256"/>
              <a:gd name="connsiteY78" fmla="*/ 6922550 h 7209248"/>
              <a:gd name="connsiteX79" fmla="*/ 3628515 w 7427256"/>
              <a:gd name="connsiteY79" fmla="*/ 6922550 h 7209248"/>
              <a:gd name="connsiteX80" fmla="*/ 3637473 w 7427256"/>
              <a:gd name="connsiteY80" fmla="*/ 6931510 h 7209248"/>
              <a:gd name="connsiteX81" fmla="*/ 3632995 w 7427256"/>
              <a:gd name="connsiteY81" fmla="*/ 6940470 h 7209248"/>
              <a:gd name="connsiteX82" fmla="*/ 3628515 w 7427256"/>
              <a:gd name="connsiteY82" fmla="*/ 6931510 h 7209248"/>
              <a:gd name="connsiteX83" fmla="*/ 3628515 w 7427256"/>
              <a:gd name="connsiteY83" fmla="*/ 6922550 h 7209248"/>
              <a:gd name="connsiteX84" fmla="*/ 3364216 w 7427256"/>
              <a:gd name="connsiteY84" fmla="*/ 6922550 h 7209248"/>
              <a:gd name="connsiteX85" fmla="*/ 3368695 w 7427256"/>
              <a:gd name="connsiteY85" fmla="*/ 6931510 h 7209248"/>
              <a:gd name="connsiteX86" fmla="*/ 3359736 w 7427256"/>
              <a:gd name="connsiteY86" fmla="*/ 6931510 h 7209248"/>
              <a:gd name="connsiteX87" fmla="*/ 3364216 w 7427256"/>
              <a:gd name="connsiteY87" fmla="*/ 6922550 h 7209248"/>
              <a:gd name="connsiteX88" fmla="*/ 4999286 w 7427256"/>
              <a:gd name="connsiteY88" fmla="*/ 6904632 h 7209248"/>
              <a:gd name="connsiteX89" fmla="*/ 4999286 w 7427256"/>
              <a:gd name="connsiteY89" fmla="*/ 6913590 h 7209248"/>
              <a:gd name="connsiteX90" fmla="*/ 4981369 w 7427256"/>
              <a:gd name="connsiteY90" fmla="*/ 6913590 h 7209248"/>
              <a:gd name="connsiteX91" fmla="*/ 3476206 w 7427256"/>
              <a:gd name="connsiteY91" fmla="*/ 6904632 h 7209248"/>
              <a:gd name="connsiteX92" fmla="*/ 3512044 w 7427256"/>
              <a:gd name="connsiteY92" fmla="*/ 6904632 h 7209248"/>
              <a:gd name="connsiteX93" fmla="*/ 3507564 w 7427256"/>
              <a:gd name="connsiteY93" fmla="*/ 6909112 h 7209248"/>
              <a:gd name="connsiteX94" fmla="*/ 3494125 w 7427256"/>
              <a:gd name="connsiteY94" fmla="*/ 6913590 h 7209248"/>
              <a:gd name="connsiteX95" fmla="*/ 3807700 w 7427256"/>
              <a:gd name="connsiteY95" fmla="*/ 6895673 h 7209248"/>
              <a:gd name="connsiteX96" fmla="*/ 3807700 w 7427256"/>
              <a:gd name="connsiteY96" fmla="*/ 6904632 h 7209248"/>
              <a:gd name="connsiteX97" fmla="*/ 3803220 w 7427256"/>
              <a:gd name="connsiteY97" fmla="*/ 6913590 h 7209248"/>
              <a:gd name="connsiteX98" fmla="*/ 3798742 w 7427256"/>
              <a:gd name="connsiteY98" fmla="*/ 6904632 h 7209248"/>
              <a:gd name="connsiteX99" fmla="*/ 3807700 w 7427256"/>
              <a:gd name="connsiteY99" fmla="*/ 6895673 h 7209248"/>
              <a:gd name="connsiteX100" fmla="*/ 3646433 w 7427256"/>
              <a:gd name="connsiteY100" fmla="*/ 6895673 h 7209248"/>
              <a:gd name="connsiteX101" fmla="*/ 3655392 w 7427256"/>
              <a:gd name="connsiteY101" fmla="*/ 6895673 h 7209248"/>
              <a:gd name="connsiteX102" fmla="*/ 3659872 w 7427256"/>
              <a:gd name="connsiteY102" fmla="*/ 6900152 h 7209248"/>
              <a:gd name="connsiteX103" fmla="*/ 3646433 w 7427256"/>
              <a:gd name="connsiteY103" fmla="*/ 6904632 h 7209248"/>
              <a:gd name="connsiteX104" fmla="*/ 3646433 w 7427256"/>
              <a:gd name="connsiteY104" fmla="*/ 6895673 h 7209248"/>
              <a:gd name="connsiteX105" fmla="*/ 3420211 w 7427256"/>
              <a:gd name="connsiteY105" fmla="*/ 6891193 h 7209248"/>
              <a:gd name="connsiteX106" fmla="*/ 3422451 w 7427256"/>
              <a:gd name="connsiteY106" fmla="*/ 6895673 h 7209248"/>
              <a:gd name="connsiteX107" fmla="*/ 3422451 w 7427256"/>
              <a:gd name="connsiteY107" fmla="*/ 6904632 h 7209248"/>
              <a:gd name="connsiteX108" fmla="*/ 3413491 w 7427256"/>
              <a:gd name="connsiteY108" fmla="*/ 6895673 h 7209248"/>
              <a:gd name="connsiteX109" fmla="*/ 3420211 w 7427256"/>
              <a:gd name="connsiteY109" fmla="*/ 6891193 h 7209248"/>
              <a:gd name="connsiteX110" fmla="*/ 4841380 w 7427256"/>
              <a:gd name="connsiteY110" fmla="*/ 6882233 h 7209248"/>
              <a:gd name="connsiteX111" fmla="*/ 4851458 w 7427256"/>
              <a:gd name="connsiteY111" fmla="*/ 6886713 h 7209248"/>
              <a:gd name="connsiteX112" fmla="*/ 4873858 w 7427256"/>
              <a:gd name="connsiteY112" fmla="*/ 6895673 h 7209248"/>
              <a:gd name="connsiteX113" fmla="*/ 4882816 w 7427256"/>
              <a:gd name="connsiteY113" fmla="*/ 6895673 h 7209248"/>
              <a:gd name="connsiteX114" fmla="*/ 4873858 w 7427256"/>
              <a:gd name="connsiteY114" fmla="*/ 6904632 h 7209248"/>
              <a:gd name="connsiteX115" fmla="*/ 4864898 w 7427256"/>
              <a:gd name="connsiteY115" fmla="*/ 6895673 h 7209248"/>
              <a:gd name="connsiteX116" fmla="*/ 4846978 w 7427256"/>
              <a:gd name="connsiteY116" fmla="*/ 6895673 h 7209248"/>
              <a:gd name="connsiteX117" fmla="*/ 4838020 w 7427256"/>
              <a:gd name="connsiteY117" fmla="*/ 6886713 h 7209248"/>
              <a:gd name="connsiteX118" fmla="*/ 4841380 w 7427256"/>
              <a:gd name="connsiteY118" fmla="*/ 6882233 h 7209248"/>
              <a:gd name="connsiteX119" fmla="*/ 3718108 w 7427256"/>
              <a:gd name="connsiteY119" fmla="*/ 6877754 h 7209248"/>
              <a:gd name="connsiteX120" fmla="*/ 3727068 w 7427256"/>
              <a:gd name="connsiteY120" fmla="*/ 6886713 h 7209248"/>
              <a:gd name="connsiteX121" fmla="*/ 3682270 w 7427256"/>
              <a:gd name="connsiteY121" fmla="*/ 6886713 h 7209248"/>
              <a:gd name="connsiteX122" fmla="*/ 3718108 w 7427256"/>
              <a:gd name="connsiteY122" fmla="*/ 6877754 h 7209248"/>
              <a:gd name="connsiteX123" fmla="*/ 3046161 w 7427256"/>
              <a:gd name="connsiteY123" fmla="*/ 6868794 h 7209248"/>
              <a:gd name="connsiteX124" fmla="*/ 3055120 w 7427256"/>
              <a:gd name="connsiteY124" fmla="*/ 6873274 h 7209248"/>
              <a:gd name="connsiteX125" fmla="*/ 3046161 w 7427256"/>
              <a:gd name="connsiteY125" fmla="*/ 6877754 h 7209248"/>
              <a:gd name="connsiteX126" fmla="*/ 3032722 w 7427256"/>
              <a:gd name="connsiteY126" fmla="*/ 6882233 h 7209248"/>
              <a:gd name="connsiteX127" fmla="*/ 3032722 w 7427256"/>
              <a:gd name="connsiteY127" fmla="*/ 6873274 h 7209248"/>
              <a:gd name="connsiteX128" fmla="*/ 3046161 w 7427256"/>
              <a:gd name="connsiteY128" fmla="*/ 6868794 h 7209248"/>
              <a:gd name="connsiteX129" fmla="*/ 2371974 w 7427256"/>
              <a:gd name="connsiteY129" fmla="*/ 6863194 h 7209248"/>
              <a:gd name="connsiteX130" fmla="*/ 2374213 w 7427256"/>
              <a:gd name="connsiteY130" fmla="*/ 6868794 h 7209248"/>
              <a:gd name="connsiteX131" fmla="*/ 2365254 w 7427256"/>
              <a:gd name="connsiteY131" fmla="*/ 6877754 h 7209248"/>
              <a:gd name="connsiteX132" fmla="*/ 2356294 w 7427256"/>
              <a:gd name="connsiteY132" fmla="*/ 6873274 h 7209248"/>
              <a:gd name="connsiteX133" fmla="*/ 2365254 w 7427256"/>
              <a:gd name="connsiteY133" fmla="*/ 6864315 h 7209248"/>
              <a:gd name="connsiteX134" fmla="*/ 2371974 w 7427256"/>
              <a:gd name="connsiteY134" fmla="*/ 6863194 h 7209248"/>
              <a:gd name="connsiteX135" fmla="*/ 3610596 w 7427256"/>
              <a:gd name="connsiteY135" fmla="*/ 6859835 h 7209248"/>
              <a:gd name="connsiteX136" fmla="*/ 3619556 w 7427256"/>
              <a:gd name="connsiteY136" fmla="*/ 6859835 h 7209248"/>
              <a:gd name="connsiteX137" fmla="*/ 3628515 w 7427256"/>
              <a:gd name="connsiteY137" fmla="*/ 6868794 h 7209248"/>
              <a:gd name="connsiteX138" fmla="*/ 3637473 w 7427256"/>
              <a:gd name="connsiteY138" fmla="*/ 6877754 h 7209248"/>
              <a:gd name="connsiteX139" fmla="*/ 3601637 w 7427256"/>
              <a:gd name="connsiteY139" fmla="*/ 6877754 h 7209248"/>
              <a:gd name="connsiteX140" fmla="*/ 3610596 w 7427256"/>
              <a:gd name="connsiteY140" fmla="*/ 6859835 h 7209248"/>
              <a:gd name="connsiteX141" fmla="*/ 3431410 w 7427256"/>
              <a:gd name="connsiteY141" fmla="*/ 6859835 h 7209248"/>
              <a:gd name="connsiteX142" fmla="*/ 3422451 w 7427256"/>
              <a:gd name="connsiteY142" fmla="*/ 6868794 h 7209248"/>
              <a:gd name="connsiteX143" fmla="*/ 3386614 w 7427256"/>
              <a:gd name="connsiteY143" fmla="*/ 6868794 h 7209248"/>
              <a:gd name="connsiteX144" fmla="*/ 3368695 w 7427256"/>
              <a:gd name="connsiteY144" fmla="*/ 6868794 h 7209248"/>
              <a:gd name="connsiteX145" fmla="*/ 3153673 w 7427256"/>
              <a:gd name="connsiteY145" fmla="*/ 6859835 h 7209248"/>
              <a:gd name="connsiteX146" fmla="*/ 3176070 w 7427256"/>
              <a:gd name="connsiteY146" fmla="*/ 6859835 h 7209248"/>
              <a:gd name="connsiteX147" fmla="*/ 3189509 w 7427256"/>
              <a:gd name="connsiteY147" fmla="*/ 6859835 h 7209248"/>
              <a:gd name="connsiteX148" fmla="*/ 3207428 w 7427256"/>
              <a:gd name="connsiteY148" fmla="*/ 6868794 h 7209248"/>
              <a:gd name="connsiteX149" fmla="*/ 3225347 w 7427256"/>
              <a:gd name="connsiteY149" fmla="*/ 6877754 h 7209248"/>
              <a:gd name="connsiteX150" fmla="*/ 3207428 w 7427256"/>
              <a:gd name="connsiteY150" fmla="*/ 6877754 h 7209248"/>
              <a:gd name="connsiteX151" fmla="*/ 3153673 w 7427256"/>
              <a:gd name="connsiteY151" fmla="*/ 6868794 h 7209248"/>
              <a:gd name="connsiteX152" fmla="*/ 4291503 w 7427256"/>
              <a:gd name="connsiteY152" fmla="*/ 6855355 h 7209248"/>
              <a:gd name="connsiteX153" fmla="*/ 4300463 w 7427256"/>
              <a:gd name="connsiteY153" fmla="*/ 6859835 h 7209248"/>
              <a:gd name="connsiteX154" fmla="*/ 4291503 w 7427256"/>
              <a:gd name="connsiteY154" fmla="*/ 6859835 h 7209248"/>
              <a:gd name="connsiteX155" fmla="*/ 4282544 w 7427256"/>
              <a:gd name="connsiteY155" fmla="*/ 6859835 h 7209248"/>
              <a:gd name="connsiteX156" fmla="*/ 4291503 w 7427256"/>
              <a:gd name="connsiteY156" fmla="*/ 6855355 h 7209248"/>
              <a:gd name="connsiteX157" fmla="*/ 4838020 w 7427256"/>
              <a:gd name="connsiteY157" fmla="*/ 6832958 h 7209248"/>
              <a:gd name="connsiteX158" fmla="*/ 4851458 w 7427256"/>
              <a:gd name="connsiteY158" fmla="*/ 6841916 h 7209248"/>
              <a:gd name="connsiteX159" fmla="*/ 4846978 w 7427256"/>
              <a:gd name="connsiteY159" fmla="*/ 6850876 h 7209248"/>
              <a:gd name="connsiteX160" fmla="*/ 4838020 w 7427256"/>
              <a:gd name="connsiteY160" fmla="*/ 6841916 h 7209248"/>
              <a:gd name="connsiteX161" fmla="*/ 4838020 w 7427256"/>
              <a:gd name="connsiteY161" fmla="*/ 6832958 h 7209248"/>
              <a:gd name="connsiteX162" fmla="*/ 3960009 w 7427256"/>
              <a:gd name="connsiteY162" fmla="*/ 6832958 h 7209248"/>
              <a:gd name="connsiteX163" fmla="*/ 3968967 w 7427256"/>
              <a:gd name="connsiteY163" fmla="*/ 6832958 h 7209248"/>
              <a:gd name="connsiteX164" fmla="*/ 3960009 w 7427256"/>
              <a:gd name="connsiteY164" fmla="*/ 6841916 h 7209248"/>
              <a:gd name="connsiteX165" fmla="*/ 3431410 w 7427256"/>
              <a:gd name="connsiteY165" fmla="*/ 6832958 h 7209248"/>
              <a:gd name="connsiteX166" fmla="*/ 3449329 w 7427256"/>
              <a:gd name="connsiteY166" fmla="*/ 6832958 h 7209248"/>
              <a:gd name="connsiteX167" fmla="*/ 3467248 w 7427256"/>
              <a:gd name="connsiteY167" fmla="*/ 6832958 h 7209248"/>
              <a:gd name="connsiteX168" fmla="*/ 3476206 w 7427256"/>
              <a:gd name="connsiteY168" fmla="*/ 6832958 h 7209248"/>
              <a:gd name="connsiteX169" fmla="*/ 3494125 w 7427256"/>
              <a:gd name="connsiteY169" fmla="*/ 6841916 h 7209248"/>
              <a:gd name="connsiteX170" fmla="*/ 3507564 w 7427256"/>
              <a:gd name="connsiteY170" fmla="*/ 6846396 h 7209248"/>
              <a:gd name="connsiteX171" fmla="*/ 3512044 w 7427256"/>
              <a:gd name="connsiteY171" fmla="*/ 6850876 h 7209248"/>
              <a:gd name="connsiteX172" fmla="*/ 3476206 w 7427256"/>
              <a:gd name="connsiteY172" fmla="*/ 6850876 h 7209248"/>
              <a:gd name="connsiteX173" fmla="*/ 3449329 w 7427256"/>
              <a:gd name="connsiteY173" fmla="*/ 6841916 h 7209248"/>
              <a:gd name="connsiteX174" fmla="*/ 3270143 w 7427256"/>
              <a:gd name="connsiteY174" fmla="*/ 6832958 h 7209248"/>
              <a:gd name="connsiteX175" fmla="*/ 3270143 w 7427256"/>
              <a:gd name="connsiteY175" fmla="*/ 6841916 h 7209248"/>
              <a:gd name="connsiteX176" fmla="*/ 3274623 w 7427256"/>
              <a:gd name="connsiteY176" fmla="*/ 6855355 h 7209248"/>
              <a:gd name="connsiteX177" fmla="*/ 3305980 w 7427256"/>
              <a:gd name="connsiteY177" fmla="*/ 6850876 h 7209248"/>
              <a:gd name="connsiteX178" fmla="*/ 3314940 w 7427256"/>
              <a:gd name="connsiteY178" fmla="*/ 6868794 h 7209248"/>
              <a:gd name="connsiteX179" fmla="*/ 3297021 w 7427256"/>
              <a:gd name="connsiteY179" fmla="*/ 6877754 h 7209248"/>
              <a:gd name="connsiteX180" fmla="*/ 3314940 w 7427256"/>
              <a:gd name="connsiteY180" fmla="*/ 6886713 h 7209248"/>
              <a:gd name="connsiteX181" fmla="*/ 3305980 w 7427256"/>
              <a:gd name="connsiteY181" fmla="*/ 6895673 h 7209248"/>
              <a:gd name="connsiteX182" fmla="*/ 3288062 w 7427256"/>
              <a:gd name="connsiteY182" fmla="*/ 6886713 h 7209248"/>
              <a:gd name="connsiteX183" fmla="*/ 3270143 w 7427256"/>
              <a:gd name="connsiteY183" fmla="*/ 6868794 h 7209248"/>
              <a:gd name="connsiteX184" fmla="*/ 3261183 w 7427256"/>
              <a:gd name="connsiteY184" fmla="*/ 6859835 h 7209248"/>
              <a:gd name="connsiteX185" fmla="*/ 3261183 w 7427256"/>
              <a:gd name="connsiteY185" fmla="*/ 6841916 h 7209248"/>
              <a:gd name="connsiteX186" fmla="*/ 4802182 w 7427256"/>
              <a:gd name="connsiteY186" fmla="*/ 6823998 h 7209248"/>
              <a:gd name="connsiteX187" fmla="*/ 4811142 w 7427256"/>
              <a:gd name="connsiteY187" fmla="*/ 6823998 h 7209248"/>
              <a:gd name="connsiteX188" fmla="*/ 4793224 w 7427256"/>
              <a:gd name="connsiteY188" fmla="*/ 6832958 h 7209248"/>
              <a:gd name="connsiteX189" fmla="*/ 4802182 w 7427256"/>
              <a:gd name="connsiteY189" fmla="*/ 6823998 h 7209248"/>
              <a:gd name="connsiteX190" fmla="*/ 3691230 w 7427256"/>
              <a:gd name="connsiteY190" fmla="*/ 6823998 h 7209248"/>
              <a:gd name="connsiteX191" fmla="*/ 3682270 w 7427256"/>
              <a:gd name="connsiteY191" fmla="*/ 6850876 h 7209248"/>
              <a:gd name="connsiteX192" fmla="*/ 3655392 w 7427256"/>
              <a:gd name="connsiteY192" fmla="*/ 6850876 h 7209248"/>
              <a:gd name="connsiteX193" fmla="*/ 4183991 w 7427256"/>
              <a:gd name="connsiteY193" fmla="*/ 6815039 h 7209248"/>
              <a:gd name="connsiteX194" fmla="*/ 4192951 w 7427256"/>
              <a:gd name="connsiteY194" fmla="*/ 6819519 h 7209248"/>
              <a:gd name="connsiteX195" fmla="*/ 4183991 w 7427256"/>
              <a:gd name="connsiteY195" fmla="*/ 6823998 h 7209248"/>
              <a:gd name="connsiteX196" fmla="*/ 4148154 w 7427256"/>
              <a:gd name="connsiteY196" fmla="*/ 6823998 h 7209248"/>
              <a:gd name="connsiteX197" fmla="*/ 4183991 w 7427256"/>
              <a:gd name="connsiteY197" fmla="*/ 6815039 h 7209248"/>
              <a:gd name="connsiteX198" fmla="*/ 3807700 w 7427256"/>
              <a:gd name="connsiteY198" fmla="*/ 6815039 h 7209248"/>
              <a:gd name="connsiteX199" fmla="*/ 3825619 w 7427256"/>
              <a:gd name="connsiteY199" fmla="*/ 6823998 h 7209248"/>
              <a:gd name="connsiteX200" fmla="*/ 3807700 w 7427256"/>
              <a:gd name="connsiteY200" fmla="*/ 6823998 h 7209248"/>
              <a:gd name="connsiteX201" fmla="*/ 3798742 w 7427256"/>
              <a:gd name="connsiteY201" fmla="*/ 6823998 h 7209248"/>
              <a:gd name="connsiteX202" fmla="*/ 3807700 w 7427256"/>
              <a:gd name="connsiteY202" fmla="*/ 6815039 h 7209248"/>
              <a:gd name="connsiteX203" fmla="*/ 3350776 w 7427256"/>
              <a:gd name="connsiteY203" fmla="*/ 6815039 h 7209248"/>
              <a:gd name="connsiteX204" fmla="*/ 3359736 w 7427256"/>
              <a:gd name="connsiteY204" fmla="*/ 6815039 h 7209248"/>
              <a:gd name="connsiteX205" fmla="*/ 3359736 w 7427256"/>
              <a:gd name="connsiteY205" fmla="*/ 6823998 h 7209248"/>
              <a:gd name="connsiteX206" fmla="*/ 3350776 w 7427256"/>
              <a:gd name="connsiteY206" fmla="*/ 6823998 h 7209248"/>
              <a:gd name="connsiteX207" fmla="*/ 3350776 w 7427256"/>
              <a:gd name="connsiteY207" fmla="*/ 6815039 h 7209248"/>
              <a:gd name="connsiteX208" fmla="*/ 3314940 w 7427256"/>
              <a:gd name="connsiteY208" fmla="*/ 6806079 h 7209248"/>
              <a:gd name="connsiteX209" fmla="*/ 3319420 w 7427256"/>
              <a:gd name="connsiteY209" fmla="*/ 6810559 h 7209248"/>
              <a:gd name="connsiteX210" fmla="*/ 3310460 w 7427256"/>
              <a:gd name="connsiteY210" fmla="*/ 6815039 h 7209248"/>
              <a:gd name="connsiteX211" fmla="*/ 3305980 w 7427256"/>
              <a:gd name="connsiteY211" fmla="*/ 6810559 h 7209248"/>
              <a:gd name="connsiteX212" fmla="*/ 3314940 w 7427256"/>
              <a:gd name="connsiteY212" fmla="*/ 6806079 h 7209248"/>
              <a:gd name="connsiteX213" fmla="*/ 4405865 w 7427256"/>
              <a:gd name="connsiteY213" fmla="*/ 6802917 h 7209248"/>
              <a:gd name="connsiteX214" fmla="*/ 4399014 w 7427256"/>
              <a:gd name="connsiteY214" fmla="*/ 6806079 h 7209248"/>
              <a:gd name="connsiteX215" fmla="*/ 4390056 w 7427256"/>
              <a:gd name="connsiteY215" fmla="*/ 6806079 h 7209248"/>
              <a:gd name="connsiteX216" fmla="*/ 4421413 w 7427256"/>
              <a:gd name="connsiteY216" fmla="*/ 6797120 h 7209248"/>
              <a:gd name="connsiteX217" fmla="*/ 4434852 w 7427256"/>
              <a:gd name="connsiteY217" fmla="*/ 6797120 h 7209248"/>
              <a:gd name="connsiteX218" fmla="*/ 4405865 w 7427256"/>
              <a:gd name="connsiteY218" fmla="*/ 6802917 h 7209248"/>
              <a:gd name="connsiteX219" fmla="*/ 4413573 w 7427256"/>
              <a:gd name="connsiteY219" fmla="*/ 6799360 h 7209248"/>
              <a:gd name="connsiteX220" fmla="*/ 4421413 w 7427256"/>
              <a:gd name="connsiteY220" fmla="*/ 6797120 h 7209248"/>
              <a:gd name="connsiteX221" fmla="*/ 3269023 w 7427256"/>
              <a:gd name="connsiteY221" fmla="*/ 6791521 h 7209248"/>
              <a:gd name="connsiteX222" fmla="*/ 3270143 w 7427256"/>
              <a:gd name="connsiteY222" fmla="*/ 6797120 h 7209248"/>
              <a:gd name="connsiteX223" fmla="*/ 3270143 w 7427256"/>
              <a:gd name="connsiteY223" fmla="*/ 6806079 h 7209248"/>
              <a:gd name="connsiteX224" fmla="*/ 3261183 w 7427256"/>
              <a:gd name="connsiteY224" fmla="*/ 6806079 h 7209248"/>
              <a:gd name="connsiteX225" fmla="*/ 3265663 w 7427256"/>
              <a:gd name="connsiteY225" fmla="*/ 6792640 h 7209248"/>
              <a:gd name="connsiteX226" fmla="*/ 3269023 w 7427256"/>
              <a:gd name="connsiteY226" fmla="*/ 6791521 h 7209248"/>
              <a:gd name="connsiteX227" fmla="*/ 3709149 w 7427256"/>
              <a:gd name="connsiteY227" fmla="*/ 6788161 h 7209248"/>
              <a:gd name="connsiteX228" fmla="*/ 3727068 w 7427256"/>
              <a:gd name="connsiteY228" fmla="*/ 6806079 h 7209248"/>
              <a:gd name="connsiteX229" fmla="*/ 3709149 w 7427256"/>
              <a:gd name="connsiteY229" fmla="*/ 6797120 h 7209248"/>
              <a:gd name="connsiteX230" fmla="*/ 3476206 w 7427256"/>
              <a:gd name="connsiteY230" fmla="*/ 6788161 h 7209248"/>
              <a:gd name="connsiteX231" fmla="*/ 3512044 w 7427256"/>
              <a:gd name="connsiteY231" fmla="*/ 6823998 h 7209248"/>
              <a:gd name="connsiteX232" fmla="*/ 3494125 w 7427256"/>
              <a:gd name="connsiteY232" fmla="*/ 6815039 h 7209248"/>
              <a:gd name="connsiteX233" fmla="*/ 3467248 w 7427256"/>
              <a:gd name="connsiteY233" fmla="*/ 6806079 h 7209248"/>
              <a:gd name="connsiteX234" fmla="*/ 4157113 w 7427256"/>
              <a:gd name="connsiteY234" fmla="*/ 6779201 h 7209248"/>
              <a:gd name="connsiteX235" fmla="*/ 4175032 w 7427256"/>
              <a:gd name="connsiteY235" fmla="*/ 6797120 h 7209248"/>
              <a:gd name="connsiteX236" fmla="*/ 4157113 w 7427256"/>
              <a:gd name="connsiteY236" fmla="*/ 6797120 h 7209248"/>
              <a:gd name="connsiteX237" fmla="*/ 4157113 w 7427256"/>
              <a:gd name="connsiteY237" fmla="*/ 6779201 h 7209248"/>
              <a:gd name="connsiteX238" fmla="*/ 3933131 w 7427256"/>
              <a:gd name="connsiteY238" fmla="*/ 6779201 h 7209248"/>
              <a:gd name="connsiteX239" fmla="*/ 3960009 w 7427256"/>
              <a:gd name="connsiteY239" fmla="*/ 6788161 h 7209248"/>
              <a:gd name="connsiteX240" fmla="*/ 3933131 w 7427256"/>
              <a:gd name="connsiteY240" fmla="*/ 6788161 h 7209248"/>
              <a:gd name="connsiteX241" fmla="*/ 3933131 w 7427256"/>
              <a:gd name="connsiteY241" fmla="*/ 6779201 h 7209248"/>
              <a:gd name="connsiteX242" fmla="*/ 3852497 w 7427256"/>
              <a:gd name="connsiteY242" fmla="*/ 6761283 h 7209248"/>
              <a:gd name="connsiteX243" fmla="*/ 3852497 w 7427256"/>
              <a:gd name="connsiteY243" fmla="*/ 6770243 h 7209248"/>
              <a:gd name="connsiteX244" fmla="*/ 3870416 w 7427256"/>
              <a:gd name="connsiteY244" fmla="*/ 6788161 h 7209248"/>
              <a:gd name="connsiteX245" fmla="*/ 3888335 w 7427256"/>
              <a:gd name="connsiteY245" fmla="*/ 6806079 h 7209248"/>
              <a:gd name="connsiteX246" fmla="*/ 3865936 w 7427256"/>
              <a:gd name="connsiteY246" fmla="*/ 6815039 h 7209248"/>
              <a:gd name="connsiteX247" fmla="*/ 3839058 w 7427256"/>
              <a:gd name="connsiteY247" fmla="*/ 6810559 h 7209248"/>
              <a:gd name="connsiteX248" fmla="*/ 3839058 w 7427256"/>
              <a:gd name="connsiteY248" fmla="*/ 6792640 h 7209248"/>
              <a:gd name="connsiteX249" fmla="*/ 3843538 w 7427256"/>
              <a:gd name="connsiteY249" fmla="*/ 6770243 h 7209248"/>
              <a:gd name="connsiteX250" fmla="*/ 3843538 w 7427256"/>
              <a:gd name="connsiteY250" fmla="*/ 6765763 h 7209248"/>
              <a:gd name="connsiteX251" fmla="*/ 3852497 w 7427256"/>
              <a:gd name="connsiteY251" fmla="*/ 6761283 h 7209248"/>
              <a:gd name="connsiteX252" fmla="*/ 3632995 w 7427256"/>
              <a:gd name="connsiteY252" fmla="*/ 6761283 h 7209248"/>
              <a:gd name="connsiteX253" fmla="*/ 3641953 w 7427256"/>
              <a:gd name="connsiteY253" fmla="*/ 6779201 h 7209248"/>
              <a:gd name="connsiteX254" fmla="*/ 3637473 w 7427256"/>
              <a:gd name="connsiteY254" fmla="*/ 6797120 h 7209248"/>
              <a:gd name="connsiteX255" fmla="*/ 3637473 w 7427256"/>
              <a:gd name="connsiteY255" fmla="*/ 6788161 h 7209248"/>
              <a:gd name="connsiteX256" fmla="*/ 3628515 w 7427256"/>
              <a:gd name="connsiteY256" fmla="*/ 6770243 h 7209248"/>
              <a:gd name="connsiteX257" fmla="*/ 3632995 w 7427256"/>
              <a:gd name="connsiteY257" fmla="*/ 6761283 h 7209248"/>
              <a:gd name="connsiteX258" fmla="*/ 3431410 w 7427256"/>
              <a:gd name="connsiteY258" fmla="*/ 6761283 h 7209248"/>
              <a:gd name="connsiteX259" fmla="*/ 3449329 w 7427256"/>
              <a:gd name="connsiteY259" fmla="*/ 6770243 h 7209248"/>
              <a:gd name="connsiteX260" fmla="*/ 3440370 w 7427256"/>
              <a:gd name="connsiteY260" fmla="*/ 6779201 h 7209248"/>
              <a:gd name="connsiteX261" fmla="*/ 3431410 w 7427256"/>
              <a:gd name="connsiteY261" fmla="*/ 6761283 h 7209248"/>
              <a:gd name="connsiteX262" fmla="*/ 4918654 w 7427256"/>
              <a:gd name="connsiteY262" fmla="*/ 6752324 h 7209248"/>
              <a:gd name="connsiteX263" fmla="*/ 4936572 w 7427256"/>
              <a:gd name="connsiteY263" fmla="*/ 6761283 h 7209248"/>
              <a:gd name="connsiteX264" fmla="*/ 4891775 w 7427256"/>
              <a:gd name="connsiteY264" fmla="*/ 6770243 h 7209248"/>
              <a:gd name="connsiteX265" fmla="*/ 4918654 w 7427256"/>
              <a:gd name="connsiteY265" fmla="*/ 6752324 h 7209248"/>
              <a:gd name="connsiteX266" fmla="*/ 3471726 w 7427256"/>
              <a:gd name="connsiteY266" fmla="*/ 6752324 h 7209248"/>
              <a:gd name="connsiteX267" fmla="*/ 3480686 w 7427256"/>
              <a:gd name="connsiteY267" fmla="*/ 6756804 h 7209248"/>
              <a:gd name="connsiteX268" fmla="*/ 3476206 w 7427256"/>
              <a:gd name="connsiteY268" fmla="*/ 6761283 h 7209248"/>
              <a:gd name="connsiteX269" fmla="*/ 3467248 w 7427256"/>
              <a:gd name="connsiteY269" fmla="*/ 6756804 h 7209248"/>
              <a:gd name="connsiteX270" fmla="*/ 3471726 w 7427256"/>
              <a:gd name="connsiteY270" fmla="*/ 6752324 h 7209248"/>
              <a:gd name="connsiteX271" fmla="*/ 4141435 w 7427256"/>
              <a:gd name="connsiteY271" fmla="*/ 6736646 h 7209248"/>
              <a:gd name="connsiteX272" fmla="*/ 4157113 w 7427256"/>
              <a:gd name="connsiteY272" fmla="*/ 6738885 h 7209248"/>
              <a:gd name="connsiteX273" fmla="*/ 4183991 w 7427256"/>
              <a:gd name="connsiteY273" fmla="*/ 6743365 h 7209248"/>
              <a:gd name="connsiteX274" fmla="*/ 4192951 w 7427256"/>
              <a:gd name="connsiteY274" fmla="*/ 6743365 h 7209248"/>
              <a:gd name="connsiteX275" fmla="*/ 4175032 w 7427256"/>
              <a:gd name="connsiteY275" fmla="*/ 6752324 h 7209248"/>
              <a:gd name="connsiteX276" fmla="*/ 4148154 w 7427256"/>
              <a:gd name="connsiteY276" fmla="*/ 6761283 h 7209248"/>
              <a:gd name="connsiteX277" fmla="*/ 4139194 w 7427256"/>
              <a:gd name="connsiteY277" fmla="*/ 6752324 h 7209248"/>
              <a:gd name="connsiteX278" fmla="*/ 4130236 w 7427256"/>
              <a:gd name="connsiteY278" fmla="*/ 6752324 h 7209248"/>
              <a:gd name="connsiteX279" fmla="*/ 4121276 w 7427256"/>
              <a:gd name="connsiteY279" fmla="*/ 6743365 h 7209248"/>
              <a:gd name="connsiteX280" fmla="*/ 4130236 w 7427256"/>
              <a:gd name="connsiteY280" fmla="*/ 6738885 h 7209248"/>
              <a:gd name="connsiteX281" fmla="*/ 4141435 w 7427256"/>
              <a:gd name="connsiteY281" fmla="*/ 6736646 h 7209248"/>
              <a:gd name="connsiteX282" fmla="*/ 3910732 w 7427256"/>
              <a:gd name="connsiteY282" fmla="*/ 6734405 h 7209248"/>
              <a:gd name="connsiteX283" fmla="*/ 3919692 w 7427256"/>
              <a:gd name="connsiteY283" fmla="*/ 6738885 h 7209248"/>
              <a:gd name="connsiteX284" fmla="*/ 3915212 w 7427256"/>
              <a:gd name="connsiteY284" fmla="*/ 6743365 h 7209248"/>
              <a:gd name="connsiteX285" fmla="*/ 3906253 w 7427256"/>
              <a:gd name="connsiteY285" fmla="*/ 6738885 h 7209248"/>
              <a:gd name="connsiteX286" fmla="*/ 3910732 w 7427256"/>
              <a:gd name="connsiteY286" fmla="*/ 6734405 h 7209248"/>
              <a:gd name="connsiteX287" fmla="*/ 3386614 w 7427256"/>
              <a:gd name="connsiteY287" fmla="*/ 6734405 h 7209248"/>
              <a:gd name="connsiteX288" fmla="*/ 3395572 w 7427256"/>
              <a:gd name="connsiteY288" fmla="*/ 6734405 h 7209248"/>
              <a:gd name="connsiteX289" fmla="*/ 3404532 w 7427256"/>
              <a:gd name="connsiteY289" fmla="*/ 6743365 h 7209248"/>
              <a:gd name="connsiteX290" fmla="*/ 3404532 w 7427256"/>
              <a:gd name="connsiteY290" fmla="*/ 6752324 h 7209248"/>
              <a:gd name="connsiteX291" fmla="*/ 3395572 w 7427256"/>
              <a:gd name="connsiteY291" fmla="*/ 6752324 h 7209248"/>
              <a:gd name="connsiteX292" fmla="*/ 3382134 w 7427256"/>
              <a:gd name="connsiteY292" fmla="*/ 6747844 h 7209248"/>
              <a:gd name="connsiteX293" fmla="*/ 3386614 w 7427256"/>
              <a:gd name="connsiteY293" fmla="*/ 6734405 h 7209248"/>
              <a:gd name="connsiteX294" fmla="*/ 3010323 w 7427256"/>
              <a:gd name="connsiteY294" fmla="*/ 6734405 h 7209248"/>
              <a:gd name="connsiteX295" fmla="*/ 3019282 w 7427256"/>
              <a:gd name="connsiteY295" fmla="*/ 6734405 h 7209248"/>
              <a:gd name="connsiteX296" fmla="*/ 3010323 w 7427256"/>
              <a:gd name="connsiteY296" fmla="*/ 6743365 h 7209248"/>
              <a:gd name="connsiteX297" fmla="*/ 3001364 w 7427256"/>
              <a:gd name="connsiteY297" fmla="*/ 6743365 h 7209248"/>
              <a:gd name="connsiteX298" fmla="*/ 3010323 w 7427256"/>
              <a:gd name="connsiteY298" fmla="*/ 6734405 h 7209248"/>
              <a:gd name="connsiteX299" fmla="*/ 4838020 w 7427256"/>
              <a:gd name="connsiteY299" fmla="*/ 6725446 h 7209248"/>
              <a:gd name="connsiteX300" fmla="*/ 4846978 w 7427256"/>
              <a:gd name="connsiteY300" fmla="*/ 6734405 h 7209248"/>
              <a:gd name="connsiteX301" fmla="*/ 4838020 w 7427256"/>
              <a:gd name="connsiteY301" fmla="*/ 6734405 h 7209248"/>
              <a:gd name="connsiteX302" fmla="*/ 4829061 w 7427256"/>
              <a:gd name="connsiteY302" fmla="*/ 6734405 h 7209248"/>
              <a:gd name="connsiteX303" fmla="*/ 3986886 w 7427256"/>
              <a:gd name="connsiteY303" fmla="*/ 6725446 h 7209248"/>
              <a:gd name="connsiteX304" fmla="*/ 3986886 w 7427256"/>
              <a:gd name="connsiteY304" fmla="*/ 6734405 h 7209248"/>
              <a:gd name="connsiteX305" fmla="*/ 3995846 w 7427256"/>
              <a:gd name="connsiteY305" fmla="*/ 6725446 h 7209248"/>
              <a:gd name="connsiteX306" fmla="*/ 3986886 w 7427256"/>
              <a:gd name="connsiteY306" fmla="*/ 6725446 h 7209248"/>
              <a:gd name="connsiteX307" fmla="*/ 3709149 w 7427256"/>
              <a:gd name="connsiteY307" fmla="*/ 6725446 h 7209248"/>
              <a:gd name="connsiteX308" fmla="*/ 3709149 w 7427256"/>
              <a:gd name="connsiteY308" fmla="*/ 6734405 h 7209248"/>
              <a:gd name="connsiteX309" fmla="*/ 3709149 w 7427256"/>
              <a:gd name="connsiteY309" fmla="*/ 6743365 h 7209248"/>
              <a:gd name="connsiteX310" fmla="*/ 3736026 w 7427256"/>
              <a:gd name="connsiteY310" fmla="*/ 6743365 h 7209248"/>
              <a:gd name="connsiteX311" fmla="*/ 3727068 w 7427256"/>
              <a:gd name="connsiteY311" fmla="*/ 6729926 h 7209248"/>
              <a:gd name="connsiteX312" fmla="*/ 3709149 w 7427256"/>
              <a:gd name="connsiteY312" fmla="*/ 6725446 h 7209248"/>
              <a:gd name="connsiteX313" fmla="*/ 3503084 w 7427256"/>
              <a:gd name="connsiteY313" fmla="*/ 6719846 h 7209248"/>
              <a:gd name="connsiteX314" fmla="*/ 3494125 w 7427256"/>
              <a:gd name="connsiteY314" fmla="*/ 6720966 h 7209248"/>
              <a:gd name="connsiteX315" fmla="*/ 3476206 w 7427256"/>
              <a:gd name="connsiteY315" fmla="*/ 6725446 h 7209248"/>
              <a:gd name="connsiteX316" fmla="*/ 3467248 w 7427256"/>
              <a:gd name="connsiteY316" fmla="*/ 6734405 h 7209248"/>
              <a:gd name="connsiteX317" fmla="*/ 3503084 w 7427256"/>
              <a:gd name="connsiteY317" fmla="*/ 6743365 h 7209248"/>
              <a:gd name="connsiteX318" fmla="*/ 3512044 w 7427256"/>
              <a:gd name="connsiteY318" fmla="*/ 6725446 h 7209248"/>
              <a:gd name="connsiteX319" fmla="*/ 3503084 w 7427256"/>
              <a:gd name="connsiteY319" fmla="*/ 6719846 h 7209248"/>
              <a:gd name="connsiteX320" fmla="*/ 3207428 w 7427256"/>
              <a:gd name="connsiteY320" fmla="*/ 6716486 h 7209248"/>
              <a:gd name="connsiteX321" fmla="*/ 3225347 w 7427256"/>
              <a:gd name="connsiteY321" fmla="*/ 6725446 h 7209248"/>
              <a:gd name="connsiteX322" fmla="*/ 3198469 w 7427256"/>
              <a:gd name="connsiteY322" fmla="*/ 6725446 h 7209248"/>
              <a:gd name="connsiteX323" fmla="*/ 2412290 w 7427256"/>
              <a:gd name="connsiteY323" fmla="*/ 6712007 h 7209248"/>
              <a:gd name="connsiteX324" fmla="*/ 2419009 w 7427256"/>
              <a:gd name="connsiteY324" fmla="*/ 6716486 h 7209248"/>
              <a:gd name="connsiteX325" fmla="*/ 2417330 w 7427256"/>
              <a:gd name="connsiteY325" fmla="*/ 6716486 h 7209248"/>
              <a:gd name="connsiteX326" fmla="*/ 2410051 w 7427256"/>
              <a:gd name="connsiteY326" fmla="*/ 6716486 h 7209248"/>
              <a:gd name="connsiteX327" fmla="*/ 2412290 w 7427256"/>
              <a:gd name="connsiteY327" fmla="*/ 6712007 h 7209248"/>
              <a:gd name="connsiteX328" fmla="*/ 4578200 w 7427256"/>
              <a:gd name="connsiteY328" fmla="*/ 6707527 h 7209248"/>
              <a:gd name="connsiteX329" fmla="*/ 4587160 w 7427256"/>
              <a:gd name="connsiteY329" fmla="*/ 6716486 h 7209248"/>
              <a:gd name="connsiteX330" fmla="*/ 4596119 w 7427256"/>
              <a:gd name="connsiteY330" fmla="*/ 6734405 h 7209248"/>
              <a:gd name="connsiteX331" fmla="*/ 4578200 w 7427256"/>
              <a:gd name="connsiteY331" fmla="*/ 6725446 h 7209248"/>
              <a:gd name="connsiteX332" fmla="*/ 4578200 w 7427256"/>
              <a:gd name="connsiteY332" fmla="*/ 6707527 h 7209248"/>
              <a:gd name="connsiteX333" fmla="*/ 3610596 w 7427256"/>
              <a:gd name="connsiteY333" fmla="*/ 6707527 h 7209248"/>
              <a:gd name="connsiteX334" fmla="*/ 3601637 w 7427256"/>
              <a:gd name="connsiteY334" fmla="*/ 6716486 h 7209248"/>
              <a:gd name="connsiteX335" fmla="*/ 3597157 w 7427256"/>
              <a:gd name="connsiteY335" fmla="*/ 6720966 h 7209248"/>
              <a:gd name="connsiteX336" fmla="*/ 3583718 w 7427256"/>
              <a:gd name="connsiteY336" fmla="*/ 6725446 h 7209248"/>
              <a:gd name="connsiteX337" fmla="*/ 3583718 w 7427256"/>
              <a:gd name="connsiteY337" fmla="*/ 6734405 h 7209248"/>
              <a:gd name="connsiteX338" fmla="*/ 3682270 w 7427256"/>
              <a:gd name="connsiteY338" fmla="*/ 6734405 h 7209248"/>
              <a:gd name="connsiteX339" fmla="*/ 3673311 w 7427256"/>
              <a:gd name="connsiteY339" fmla="*/ 6725446 h 7209248"/>
              <a:gd name="connsiteX340" fmla="*/ 3637473 w 7427256"/>
              <a:gd name="connsiteY340" fmla="*/ 6716486 h 7209248"/>
              <a:gd name="connsiteX341" fmla="*/ 3279102 w 7427256"/>
              <a:gd name="connsiteY341" fmla="*/ 6707527 h 7209248"/>
              <a:gd name="connsiteX342" fmla="*/ 3288062 w 7427256"/>
              <a:gd name="connsiteY342" fmla="*/ 6716486 h 7209248"/>
              <a:gd name="connsiteX343" fmla="*/ 3279102 w 7427256"/>
              <a:gd name="connsiteY343" fmla="*/ 6716486 h 7209248"/>
              <a:gd name="connsiteX344" fmla="*/ 3279102 w 7427256"/>
              <a:gd name="connsiteY344" fmla="*/ 6707527 h 7209248"/>
              <a:gd name="connsiteX345" fmla="*/ 5088880 w 7427256"/>
              <a:gd name="connsiteY345" fmla="*/ 6698569 h 7209248"/>
              <a:gd name="connsiteX346" fmla="*/ 5097840 w 7427256"/>
              <a:gd name="connsiteY346" fmla="*/ 6703047 h 7209248"/>
              <a:gd name="connsiteX347" fmla="*/ 5097840 w 7427256"/>
              <a:gd name="connsiteY347" fmla="*/ 6716486 h 7209248"/>
              <a:gd name="connsiteX348" fmla="*/ 5088880 w 7427256"/>
              <a:gd name="connsiteY348" fmla="*/ 6716486 h 7209248"/>
              <a:gd name="connsiteX349" fmla="*/ 3117835 w 7427256"/>
              <a:gd name="connsiteY349" fmla="*/ 6698569 h 7209248"/>
              <a:gd name="connsiteX350" fmla="*/ 3135754 w 7427256"/>
              <a:gd name="connsiteY350" fmla="*/ 6707527 h 7209248"/>
              <a:gd name="connsiteX351" fmla="*/ 3117835 w 7427256"/>
              <a:gd name="connsiteY351" fmla="*/ 6707527 h 7209248"/>
              <a:gd name="connsiteX352" fmla="*/ 3117835 w 7427256"/>
              <a:gd name="connsiteY352" fmla="*/ 6698569 h 7209248"/>
              <a:gd name="connsiteX353" fmla="*/ 5660035 w 7427256"/>
              <a:gd name="connsiteY353" fmla="*/ 6694089 h 7209248"/>
              <a:gd name="connsiteX354" fmla="*/ 5662274 w 7427256"/>
              <a:gd name="connsiteY354" fmla="*/ 6698569 h 7209248"/>
              <a:gd name="connsiteX355" fmla="*/ 5644356 w 7427256"/>
              <a:gd name="connsiteY355" fmla="*/ 6707527 h 7209248"/>
              <a:gd name="connsiteX356" fmla="*/ 5653316 w 7427256"/>
              <a:gd name="connsiteY356" fmla="*/ 6698569 h 7209248"/>
              <a:gd name="connsiteX357" fmla="*/ 5660035 w 7427256"/>
              <a:gd name="connsiteY357" fmla="*/ 6694089 h 7209248"/>
              <a:gd name="connsiteX358" fmla="*/ 3785303 w 7427256"/>
              <a:gd name="connsiteY358" fmla="*/ 6689609 h 7209248"/>
              <a:gd name="connsiteX359" fmla="*/ 3798742 w 7427256"/>
              <a:gd name="connsiteY359" fmla="*/ 6698569 h 7209248"/>
              <a:gd name="connsiteX360" fmla="*/ 3771864 w 7427256"/>
              <a:gd name="connsiteY360" fmla="*/ 6707527 h 7209248"/>
              <a:gd name="connsiteX361" fmla="*/ 3762904 w 7427256"/>
              <a:gd name="connsiteY361" fmla="*/ 6698569 h 7209248"/>
              <a:gd name="connsiteX362" fmla="*/ 3785303 w 7427256"/>
              <a:gd name="connsiteY362" fmla="*/ 6689609 h 7209248"/>
              <a:gd name="connsiteX363" fmla="*/ 3592677 w 7427256"/>
              <a:gd name="connsiteY363" fmla="*/ 6689609 h 7209248"/>
              <a:gd name="connsiteX364" fmla="*/ 3583718 w 7427256"/>
              <a:gd name="connsiteY364" fmla="*/ 6707527 h 7209248"/>
              <a:gd name="connsiteX365" fmla="*/ 3592677 w 7427256"/>
              <a:gd name="connsiteY365" fmla="*/ 6707527 h 7209248"/>
              <a:gd name="connsiteX366" fmla="*/ 3601637 w 7427256"/>
              <a:gd name="connsiteY366" fmla="*/ 6698569 h 7209248"/>
              <a:gd name="connsiteX367" fmla="*/ 3592677 w 7427256"/>
              <a:gd name="connsiteY367" fmla="*/ 6689609 h 7209248"/>
              <a:gd name="connsiteX368" fmla="*/ 3341817 w 7427256"/>
              <a:gd name="connsiteY368" fmla="*/ 6689609 h 7209248"/>
              <a:gd name="connsiteX369" fmla="*/ 3350776 w 7427256"/>
              <a:gd name="connsiteY369" fmla="*/ 6698569 h 7209248"/>
              <a:gd name="connsiteX370" fmla="*/ 3368695 w 7427256"/>
              <a:gd name="connsiteY370" fmla="*/ 6707527 h 7209248"/>
              <a:gd name="connsiteX371" fmla="*/ 3350776 w 7427256"/>
              <a:gd name="connsiteY371" fmla="*/ 6707527 h 7209248"/>
              <a:gd name="connsiteX372" fmla="*/ 3346297 w 7427256"/>
              <a:gd name="connsiteY372" fmla="*/ 6712007 h 7209248"/>
              <a:gd name="connsiteX373" fmla="*/ 3341817 w 7427256"/>
              <a:gd name="connsiteY373" fmla="*/ 6716486 h 7209248"/>
              <a:gd name="connsiteX374" fmla="*/ 3323898 w 7427256"/>
              <a:gd name="connsiteY374" fmla="*/ 6716486 h 7209248"/>
              <a:gd name="connsiteX375" fmla="*/ 3305980 w 7427256"/>
              <a:gd name="connsiteY375" fmla="*/ 6707527 h 7209248"/>
              <a:gd name="connsiteX376" fmla="*/ 3314940 w 7427256"/>
              <a:gd name="connsiteY376" fmla="*/ 6698569 h 7209248"/>
              <a:gd name="connsiteX377" fmla="*/ 3319420 w 7427256"/>
              <a:gd name="connsiteY377" fmla="*/ 6703047 h 7209248"/>
              <a:gd name="connsiteX378" fmla="*/ 3332858 w 7427256"/>
              <a:gd name="connsiteY378" fmla="*/ 6698569 h 7209248"/>
              <a:gd name="connsiteX379" fmla="*/ 3073038 w 7427256"/>
              <a:gd name="connsiteY379" fmla="*/ 6689609 h 7209248"/>
              <a:gd name="connsiteX380" fmla="*/ 3081997 w 7427256"/>
              <a:gd name="connsiteY380" fmla="*/ 6694089 h 7209248"/>
              <a:gd name="connsiteX381" fmla="*/ 3095436 w 7427256"/>
              <a:gd name="connsiteY381" fmla="*/ 6703047 h 7209248"/>
              <a:gd name="connsiteX382" fmla="*/ 3099916 w 7427256"/>
              <a:gd name="connsiteY382" fmla="*/ 6707527 h 7209248"/>
              <a:gd name="connsiteX383" fmla="*/ 3073038 w 7427256"/>
              <a:gd name="connsiteY383" fmla="*/ 6707527 h 7209248"/>
              <a:gd name="connsiteX384" fmla="*/ 3073038 w 7427256"/>
              <a:gd name="connsiteY384" fmla="*/ 6689609 h 7209248"/>
              <a:gd name="connsiteX385" fmla="*/ 3019282 w 7427256"/>
              <a:gd name="connsiteY385" fmla="*/ 6689609 h 7209248"/>
              <a:gd name="connsiteX386" fmla="*/ 3032722 w 7427256"/>
              <a:gd name="connsiteY386" fmla="*/ 6689609 h 7209248"/>
              <a:gd name="connsiteX387" fmla="*/ 3046161 w 7427256"/>
              <a:gd name="connsiteY387" fmla="*/ 6689609 h 7209248"/>
              <a:gd name="connsiteX388" fmla="*/ 3046161 w 7427256"/>
              <a:gd name="connsiteY388" fmla="*/ 6698569 h 7209248"/>
              <a:gd name="connsiteX389" fmla="*/ 3037201 w 7427256"/>
              <a:gd name="connsiteY389" fmla="*/ 6698569 h 7209248"/>
              <a:gd name="connsiteX390" fmla="*/ 3032722 w 7427256"/>
              <a:gd name="connsiteY390" fmla="*/ 6707527 h 7209248"/>
              <a:gd name="connsiteX391" fmla="*/ 3023762 w 7427256"/>
              <a:gd name="connsiteY391" fmla="*/ 6716486 h 7209248"/>
              <a:gd name="connsiteX392" fmla="*/ 3010323 w 7427256"/>
              <a:gd name="connsiteY392" fmla="*/ 6698569 h 7209248"/>
              <a:gd name="connsiteX393" fmla="*/ 4274705 w 7427256"/>
              <a:gd name="connsiteY393" fmla="*/ 6687369 h 7209248"/>
              <a:gd name="connsiteX394" fmla="*/ 4282544 w 7427256"/>
              <a:gd name="connsiteY394" fmla="*/ 6689609 h 7209248"/>
              <a:gd name="connsiteX395" fmla="*/ 4291503 w 7427256"/>
              <a:gd name="connsiteY395" fmla="*/ 6698569 h 7209248"/>
              <a:gd name="connsiteX396" fmla="*/ 4282544 w 7427256"/>
              <a:gd name="connsiteY396" fmla="*/ 6703047 h 7209248"/>
              <a:gd name="connsiteX397" fmla="*/ 4282544 w 7427256"/>
              <a:gd name="connsiteY397" fmla="*/ 6716486 h 7209248"/>
              <a:gd name="connsiteX398" fmla="*/ 4273584 w 7427256"/>
              <a:gd name="connsiteY398" fmla="*/ 6716486 h 7209248"/>
              <a:gd name="connsiteX399" fmla="*/ 4264625 w 7427256"/>
              <a:gd name="connsiteY399" fmla="*/ 6707527 h 7209248"/>
              <a:gd name="connsiteX400" fmla="*/ 4274705 w 7427256"/>
              <a:gd name="connsiteY400" fmla="*/ 6687369 h 7209248"/>
              <a:gd name="connsiteX401" fmla="*/ 5133676 w 7427256"/>
              <a:gd name="connsiteY401" fmla="*/ 6680650 h 7209248"/>
              <a:gd name="connsiteX402" fmla="*/ 5142636 w 7427256"/>
              <a:gd name="connsiteY402" fmla="*/ 6680650 h 7209248"/>
              <a:gd name="connsiteX403" fmla="*/ 5142636 w 7427256"/>
              <a:gd name="connsiteY403" fmla="*/ 6689609 h 7209248"/>
              <a:gd name="connsiteX404" fmla="*/ 5133676 w 7427256"/>
              <a:gd name="connsiteY404" fmla="*/ 6680650 h 7209248"/>
              <a:gd name="connsiteX405" fmla="*/ 3960009 w 7427256"/>
              <a:gd name="connsiteY405" fmla="*/ 6680650 h 7209248"/>
              <a:gd name="connsiteX406" fmla="*/ 3960009 w 7427256"/>
              <a:gd name="connsiteY406" fmla="*/ 6689609 h 7209248"/>
              <a:gd name="connsiteX407" fmla="*/ 3933131 w 7427256"/>
              <a:gd name="connsiteY407" fmla="*/ 6689609 h 7209248"/>
              <a:gd name="connsiteX408" fmla="*/ 3485166 w 7427256"/>
              <a:gd name="connsiteY408" fmla="*/ 6680650 h 7209248"/>
              <a:gd name="connsiteX409" fmla="*/ 3485166 w 7427256"/>
              <a:gd name="connsiteY409" fmla="*/ 6689609 h 7209248"/>
              <a:gd name="connsiteX410" fmla="*/ 3512044 w 7427256"/>
              <a:gd name="connsiteY410" fmla="*/ 6689609 h 7209248"/>
              <a:gd name="connsiteX411" fmla="*/ 4291503 w 7427256"/>
              <a:gd name="connsiteY411" fmla="*/ 6671690 h 7209248"/>
              <a:gd name="connsiteX412" fmla="*/ 4318380 w 7427256"/>
              <a:gd name="connsiteY412" fmla="*/ 6680650 h 7209248"/>
              <a:gd name="connsiteX413" fmla="*/ 4345259 w 7427256"/>
              <a:gd name="connsiteY413" fmla="*/ 6689609 h 7209248"/>
              <a:gd name="connsiteX414" fmla="*/ 4345259 w 7427256"/>
              <a:gd name="connsiteY414" fmla="*/ 6698569 h 7209248"/>
              <a:gd name="connsiteX415" fmla="*/ 4331820 w 7427256"/>
              <a:gd name="connsiteY415" fmla="*/ 6703047 h 7209248"/>
              <a:gd name="connsiteX416" fmla="*/ 4318380 w 7427256"/>
              <a:gd name="connsiteY416" fmla="*/ 6698569 h 7209248"/>
              <a:gd name="connsiteX417" fmla="*/ 4304941 w 7427256"/>
              <a:gd name="connsiteY417" fmla="*/ 6694089 h 7209248"/>
              <a:gd name="connsiteX418" fmla="*/ 4300463 w 7427256"/>
              <a:gd name="connsiteY418" fmla="*/ 6689609 h 7209248"/>
              <a:gd name="connsiteX419" fmla="*/ 4291503 w 7427256"/>
              <a:gd name="connsiteY419" fmla="*/ 6680650 h 7209248"/>
              <a:gd name="connsiteX420" fmla="*/ 4273584 w 7427256"/>
              <a:gd name="connsiteY420" fmla="*/ 6680650 h 7209248"/>
              <a:gd name="connsiteX421" fmla="*/ 4112317 w 7427256"/>
              <a:gd name="connsiteY421" fmla="*/ 6671690 h 7209248"/>
              <a:gd name="connsiteX422" fmla="*/ 4121276 w 7427256"/>
              <a:gd name="connsiteY422" fmla="*/ 6680650 h 7209248"/>
              <a:gd name="connsiteX423" fmla="*/ 4116797 w 7427256"/>
              <a:gd name="connsiteY423" fmla="*/ 6689609 h 7209248"/>
              <a:gd name="connsiteX424" fmla="*/ 4112317 w 7427256"/>
              <a:gd name="connsiteY424" fmla="*/ 6689609 h 7209248"/>
              <a:gd name="connsiteX425" fmla="*/ 4094398 w 7427256"/>
              <a:gd name="connsiteY425" fmla="*/ 6680650 h 7209248"/>
              <a:gd name="connsiteX426" fmla="*/ 4098878 w 7427256"/>
              <a:gd name="connsiteY426" fmla="*/ 6676170 h 7209248"/>
              <a:gd name="connsiteX427" fmla="*/ 4112317 w 7427256"/>
              <a:gd name="connsiteY427" fmla="*/ 6671690 h 7209248"/>
              <a:gd name="connsiteX428" fmla="*/ 3323898 w 7427256"/>
              <a:gd name="connsiteY428" fmla="*/ 6671690 h 7209248"/>
              <a:gd name="connsiteX429" fmla="*/ 3332858 w 7427256"/>
              <a:gd name="connsiteY429" fmla="*/ 6680650 h 7209248"/>
              <a:gd name="connsiteX430" fmla="*/ 3323898 w 7427256"/>
              <a:gd name="connsiteY430" fmla="*/ 6680650 h 7209248"/>
              <a:gd name="connsiteX431" fmla="*/ 3305980 w 7427256"/>
              <a:gd name="connsiteY431" fmla="*/ 6680650 h 7209248"/>
              <a:gd name="connsiteX432" fmla="*/ 2992404 w 7427256"/>
              <a:gd name="connsiteY432" fmla="*/ 6671690 h 7209248"/>
              <a:gd name="connsiteX433" fmla="*/ 3010323 w 7427256"/>
              <a:gd name="connsiteY433" fmla="*/ 6680650 h 7209248"/>
              <a:gd name="connsiteX434" fmla="*/ 2992404 w 7427256"/>
              <a:gd name="connsiteY434" fmla="*/ 6689609 h 7209248"/>
              <a:gd name="connsiteX435" fmla="*/ 2987926 w 7427256"/>
              <a:gd name="connsiteY435" fmla="*/ 6685129 h 7209248"/>
              <a:gd name="connsiteX436" fmla="*/ 2983446 w 7427256"/>
              <a:gd name="connsiteY436" fmla="*/ 6680650 h 7209248"/>
              <a:gd name="connsiteX437" fmla="*/ 2992404 w 7427256"/>
              <a:gd name="connsiteY437" fmla="*/ 6671690 h 7209248"/>
              <a:gd name="connsiteX438" fmla="*/ 3825619 w 7427256"/>
              <a:gd name="connsiteY438" fmla="*/ 6657131 h 7209248"/>
              <a:gd name="connsiteX439" fmla="*/ 3812180 w 7427256"/>
              <a:gd name="connsiteY439" fmla="*/ 6662731 h 7209248"/>
              <a:gd name="connsiteX440" fmla="*/ 3789782 w 7427256"/>
              <a:gd name="connsiteY440" fmla="*/ 6662731 h 7209248"/>
              <a:gd name="connsiteX441" fmla="*/ 3771864 w 7427256"/>
              <a:gd name="connsiteY441" fmla="*/ 6671690 h 7209248"/>
              <a:gd name="connsiteX442" fmla="*/ 3771864 w 7427256"/>
              <a:gd name="connsiteY442" fmla="*/ 6680650 h 7209248"/>
              <a:gd name="connsiteX443" fmla="*/ 3749465 w 7427256"/>
              <a:gd name="connsiteY443" fmla="*/ 6680650 h 7209248"/>
              <a:gd name="connsiteX444" fmla="*/ 3731546 w 7427256"/>
              <a:gd name="connsiteY444" fmla="*/ 6676170 h 7209248"/>
              <a:gd name="connsiteX445" fmla="*/ 3722588 w 7427256"/>
              <a:gd name="connsiteY445" fmla="*/ 6676170 h 7209248"/>
              <a:gd name="connsiteX446" fmla="*/ 3713628 w 7427256"/>
              <a:gd name="connsiteY446" fmla="*/ 6676170 h 7209248"/>
              <a:gd name="connsiteX447" fmla="*/ 3709149 w 7427256"/>
              <a:gd name="connsiteY447" fmla="*/ 6689609 h 7209248"/>
              <a:gd name="connsiteX448" fmla="*/ 3700189 w 7427256"/>
              <a:gd name="connsiteY448" fmla="*/ 6698569 h 7209248"/>
              <a:gd name="connsiteX449" fmla="*/ 3700189 w 7427256"/>
              <a:gd name="connsiteY449" fmla="*/ 6716486 h 7209248"/>
              <a:gd name="connsiteX450" fmla="*/ 3713628 w 7427256"/>
              <a:gd name="connsiteY450" fmla="*/ 6712007 h 7209248"/>
              <a:gd name="connsiteX451" fmla="*/ 3740506 w 7427256"/>
              <a:gd name="connsiteY451" fmla="*/ 6712007 h 7209248"/>
              <a:gd name="connsiteX452" fmla="*/ 3771864 w 7427256"/>
              <a:gd name="connsiteY452" fmla="*/ 6725446 h 7209248"/>
              <a:gd name="connsiteX453" fmla="*/ 3780823 w 7427256"/>
              <a:gd name="connsiteY453" fmla="*/ 6725446 h 7209248"/>
              <a:gd name="connsiteX454" fmla="*/ 3798742 w 7427256"/>
              <a:gd name="connsiteY454" fmla="*/ 6716486 h 7209248"/>
              <a:gd name="connsiteX455" fmla="*/ 3798742 w 7427256"/>
              <a:gd name="connsiteY455" fmla="*/ 6725446 h 7209248"/>
              <a:gd name="connsiteX456" fmla="*/ 3816660 w 7427256"/>
              <a:gd name="connsiteY456" fmla="*/ 6725446 h 7209248"/>
              <a:gd name="connsiteX457" fmla="*/ 3825619 w 7427256"/>
              <a:gd name="connsiteY457" fmla="*/ 6725446 h 7209248"/>
              <a:gd name="connsiteX458" fmla="*/ 3879374 w 7427256"/>
              <a:gd name="connsiteY458" fmla="*/ 6725446 h 7209248"/>
              <a:gd name="connsiteX459" fmla="*/ 3870416 w 7427256"/>
              <a:gd name="connsiteY459" fmla="*/ 6698569 h 7209248"/>
              <a:gd name="connsiteX460" fmla="*/ 3861457 w 7427256"/>
              <a:gd name="connsiteY460" fmla="*/ 6707527 h 7209248"/>
              <a:gd name="connsiteX461" fmla="*/ 3861457 w 7427256"/>
              <a:gd name="connsiteY461" fmla="*/ 6716486 h 7209248"/>
              <a:gd name="connsiteX462" fmla="*/ 3852497 w 7427256"/>
              <a:gd name="connsiteY462" fmla="*/ 6716486 h 7209248"/>
              <a:gd name="connsiteX463" fmla="*/ 3852497 w 7427256"/>
              <a:gd name="connsiteY463" fmla="*/ 6712007 h 7209248"/>
              <a:gd name="connsiteX464" fmla="*/ 3848018 w 7427256"/>
              <a:gd name="connsiteY464" fmla="*/ 6707527 h 7209248"/>
              <a:gd name="connsiteX465" fmla="*/ 3834578 w 7427256"/>
              <a:gd name="connsiteY465" fmla="*/ 6698569 h 7209248"/>
              <a:gd name="connsiteX466" fmla="*/ 3825619 w 7427256"/>
              <a:gd name="connsiteY466" fmla="*/ 6689609 h 7209248"/>
              <a:gd name="connsiteX467" fmla="*/ 3852497 w 7427256"/>
              <a:gd name="connsiteY467" fmla="*/ 6671690 h 7209248"/>
              <a:gd name="connsiteX468" fmla="*/ 3839058 w 7427256"/>
              <a:gd name="connsiteY468" fmla="*/ 6658252 h 7209248"/>
              <a:gd name="connsiteX469" fmla="*/ 3825619 w 7427256"/>
              <a:gd name="connsiteY469" fmla="*/ 6657131 h 7209248"/>
              <a:gd name="connsiteX470" fmla="*/ 4551323 w 7427256"/>
              <a:gd name="connsiteY470" fmla="*/ 6653772 h 7209248"/>
              <a:gd name="connsiteX471" fmla="*/ 4560281 w 7427256"/>
              <a:gd name="connsiteY471" fmla="*/ 6662731 h 7209248"/>
              <a:gd name="connsiteX472" fmla="*/ 4551323 w 7427256"/>
              <a:gd name="connsiteY472" fmla="*/ 6662731 h 7209248"/>
              <a:gd name="connsiteX473" fmla="*/ 4542364 w 7427256"/>
              <a:gd name="connsiteY473" fmla="*/ 6662731 h 7209248"/>
              <a:gd name="connsiteX474" fmla="*/ 4390056 w 7427256"/>
              <a:gd name="connsiteY474" fmla="*/ 6653772 h 7209248"/>
              <a:gd name="connsiteX475" fmla="*/ 4407974 w 7427256"/>
              <a:gd name="connsiteY475" fmla="*/ 6662731 h 7209248"/>
              <a:gd name="connsiteX476" fmla="*/ 4416933 w 7427256"/>
              <a:gd name="connsiteY476" fmla="*/ 6680650 h 7209248"/>
              <a:gd name="connsiteX477" fmla="*/ 4434852 w 7427256"/>
              <a:gd name="connsiteY477" fmla="*/ 6694089 h 7209248"/>
              <a:gd name="connsiteX478" fmla="*/ 4403494 w 7427256"/>
              <a:gd name="connsiteY478" fmla="*/ 6698569 h 7209248"/>
              <a:gd name="connsiteX479" fmla="*/ 4381096 w 7427256"/>
              <a:gd name="connsiteY479" fmla="*/ 6689609 h 7209248"/>
              <a:gd name="connsiteX480" fmla="*/ 4376617 w 7427256"/>
              <a:gd name="connsiteY480" fmla="*/ 6676170 h 7209248"/>
              <a:gd name="connsiteX481" fmla="*/ 4372137 w 7427256"/>
              <a:gd name="connsiteY481" fmla="*/ 6662731 h 7209248"/>
              <a:gd name="connsiteX482" fmla="*/ 4390056 w 7427256"/>
              <a:gd name="connsiteY482" fmla="*/ 6653772 h 7209248"/>
              <a:gd name="connsiteX483" fmla="*/ 3297021 w 7427256"/>
              <a:gd name="connsiteY483" fmla="*/ 6653772 h 7209248"/>
              <a:gd name="connsiteX484" fmla="*/ 3310460 w 7427256"/>
              <a:gd name="connsiteY484" fmla="*/ 6653772 h 7209248"/>
              <a:gd name="connsiteX485" fmla="*/ 3314940 w 7427256"/>
              <a:gd name="connsiteY485" fmla="*/ 6662731 h 7209248"/>
              <a:gd name="connsiteX486" fmla="*/ 3297021 w 7427256"/>
              <a:gd name="connsiteY486" fmla="*/ 6662731 h 7209248"/>
              <a:gd name="connsiteX487" fmla="*/ 4449970 w 7427256"/>
              <a:gd name="connsiteY487" fmla="*/ 6650972 h 7209248"/>
              <a:gd name="connsiteX488" fmla="*/ 4461730 w 7427256"/>
              <a:gd name="connsiteY488" fmla="*/ 6653772 h 7209248"/>
              <a:gd name="connsiteX489" fmla="*/ 4452771 w 7427256"/>
              <a:gd name="connsiteY489" fmla="*/ 6671690 h 7209248"/>
              <a:gd name="connsiteX490" fmla="*/ 4434852 w 7427256"/>
              <a:gd name="connsiteY490" fmla="*/ 6662731 h 7209248"/>
              <a:gd name="connsiteX491" fmla="*/ 4449970 w 7427256"/>
              <a:gd name="connsiteY491" fmla="*/ 6650972 h 7209248"/>
              <a:gd name="connsiteX492" fmla="*/ 2513082 w 7427256"/>
              <a:gd name="connsiteY492" fmla="*/ 6649292 h 7209248"/>
              <a:gd name="connsiteX493" fmla="*/ 2526521 w 7427256"/>
              <a:gd name="connsiteY493" fmla="*/ 6653772 h 7209248"/>
              <a:gd name="connsiteX494" fmla="*/ 2526521 w 7427256"/>
              <a:gd name="connsiteY494" fmla="*/ 6662731 h 7209248"/>
              <a:gd name="connsiteX495" fmla="*/ 2508602 w 7427256"/>
              <a:gd name="connsiteY495" fmla="*/ 6653772 h 7209248"/>
              <a:gd name="connsiteX496" fmla="*/ 2513082 w 7427256"/>
              <a:gd name="connsiteY496" fmla="*/ 6649292 h 7209248"/>
              <a:gd name="connsiteX497" fmla="*/ 5339740 w 7427256"/>
              <a:gd name="connsiteY497" fmla="*/ 6644812 h 7209248"/>
              <a:gd name="connsiteX498" fmla="*/ 5339740 w 7427256"/>
              <a:gd name="connsiteY498" fmla="*/ 6662731 h 7209248"/>
              <a:gd name="connsiteX499" fmla="*/ 5339740 w 7427256"/>
              <a:gd name="connsiteY499" fmla="*/ 6680650 h 7209248"/>
              <a:gd name="connsiteX500" fmla="*/ 5339740 w 7427256"/>
              <a:gd name="connsiteY500" fmla="*/ 6685129 h 7209248"/>
              <a:gd name="connsiteX501" fmla="*/ 5330780 w 7427256"/>
              <a:gd name="connsiteY501" fmla="*/ 6689609 h 7209248"/>
              <a:gd name="connsiteX502" fmla="*/ 5330780 w 7427256"/>
              <a:gd name="connsiteY502" fmla="*/ 6671690 h 7209248"/>
              <a:gd name="connsiteX503" fmla="*/ 5339740 w 7427256"/>
              <a:gd name="connsiteY503" fmla="*/ 6644812 h 7209248"/>
              <a:gd name="connsiteX504" fmla="*/ 4820101 w 7427256"/>
              <a:gd name="connsiteY504" fmla="*/ 6644812 h 7209248"/>
              <a:gd name="connsiteX505" fmla="*/ 4838020 w 7427256"/>
              <a:gd name="connsiteY505" fmla="*/ 6653772 h 7209248"/>
              <a:gd name="connsiteX506" fmla="*/ 4851458 w 7427256"/>
              <a:gd name="connsiteY506" fmla="*/ 6658252 h 7209248"/>
              <a:gd name="connsiteX507" fmla="*/ 4864898 w 7427256"/>
              <a:gd name="connsiteY507" fmla="*/ 6662731 h 7209248"/>
              <a:gd name="connsiteX508" fmla="*/ 4882816 w 7427256"/>
              <a:gd name="connsiteY508" fmla="*/ 6671690 h 7209248"/>
              <a:gd name="connsiteX509" fmla="*/ 4873858 w 7427256"/>
              <a:gd name="connsiteY509" fmla="*/ 6689609 h 7209248"/>
              <a:gd name="connsiteX510" fmla="*/ 4873858 w 7427256"/>
              <a:gd name="connsiteY510" fmla="*/ 6680650 h 7209248"/>
              <a:gd name="connsiteX511" fmla="*/ 4855938 w 7427256"/>
              <a:gd name="connsiteY511" fmla="*/ 6671690 h 7209248"/>
              <a:gd name="connsiteX512" fmla="*/ 4820101 w 7427256"/>
              <a:gd name="connsiteY512" fmla="*/ 6671690 h 7209248"/>
              <a:gd name="connsiteX513" fmla="*/ 4793224 w 7427256"/>
              <a:gd name="connsiteY513" fmla="*/ 6671690 h 7209248"/>
              <a:gd name="connsiteX514" fmla="*/ 4775305 w 7427256"/>
              <a:gd name="connsiteY514" fmla="*/ 6671690 h 7209248"/>
              <a:gd name="connsiteX515" fmla="*/ 4793224 w 7427256"/>
              <a:gd name="connsiteY515" fmla="*/ 6653772 h 7209248"/>
              <a:gd name="connsiteX516" fmla="*/ 3198469 w 7427256"/>
              <a:gd name="connsiteY516" fmla="*/ 6644812 h 7209248"/>
              <a:gd name="connsiteX517" fmla="*/ 3243265 w 7427256"/>
              <a:gd name="connsiteY517" fmla="*/ 6644812 h 7209248"/>
              <a:gd name="connsiteX518" fmla="*/ 3279102 w 7427256"/>
              <a:gd name="connsiteY518" fmla="*/ 6662731 h 7209248"/>
              <a:gd name="connsiteX519" fmla="*/ 3279102 w 7427256"/>
              <a:gd name="connsiteY519" fmla="*/ 6676170 h 7209248"/>
              <a:gd name="connsiteX520" fmla="*/ 3261183 w 7427256"/>
              <a:gd name="connsiteY520" fmla="*/ 6671690 h 7209248"/>
              <a:gd name="connsiteX521" fmla="*/ 3256704 w 7427256"/>
              <a:gd name="connsiteY521" fmla="*/ 6662731 h 7209248"/>
              <a:gd name="connsiteX522" fmla="*/ 3243265 w 7427256"/>
              <a:gd name="connsiteY522" fmla="*/ 6662731 h 7209248"/>
              <a:gd name="connsiteX523" fmla="*/ 3189509 w 7427256"/>
              <a:gd name="connsiteY523" fmla="*/ 6671690 h 7209248"/>
              <a:gd name="connsiteX524" fmla="*/ 3211908 w 7427256"/>
              <a:gd name="connsiteY524" fmla="*/ 6680650 h 7209248"/>
              <a:gd name="connsiteX525" fmla="*/ 3234305 w 7427256"/>
              <a:gd name="connsiteY525" fmla="*/ 6680650 h 7209248"/>
              <a:gd name="connsiteX526" fmla="*/ 3243265 w 7427256"/>
              <a:gd name="connsiteY526" fmla="*/ 6689609 h 7209248"/>
              <a:gd name="connsiteX527" fmla="*/ 3252224 w 7427256"/>
              <a:gd name="connsiteY527" fmla="*/ 6689609 h 7209248"/>
              <a:gd name="connsiteX528" fmla="*/ 3261183 w 7427256"/>
              <a:gd name="connsiteY528" fmla="*/ 6698569 h 7209248"/>
              <a:gd name="connsiteX529" fmla="*/ 3252224 w 7427256"/>
              <a:gd name="connsiteY529" fmla="*/ 6707527 h 7209248"/>
              <a:gd name="connsiteX530" fmla="*/ 3216387 w 7427256"/>
              <a:gd name="connsiteY530" fmla="*/ 6698569 h 7209248"/>
              <a:gd name="connsiteX531" fmla="*/ 3180550 w 7427256"/>
              <a:gd name="connsiteY531" fmla="*/ 6680650 h 7209248"/>
              <a:gd name="connsiteX532" fmla="*/ 3171590 w 7427256"/>
              <a:gd name="connsiteY532" fmla="*/ 6689609 h 7209248"/>
              <a:gd name="connsiteX533" fmla="*/ 3162631 w 7427256"/>
              <a:gd name="connsiteY533" fmla="*/ 6680650 h 7209248"/>
              <a:gd name="connsiteX534" fmla="*/ 3144713 w 7427256"/>
              <a:gd name="connsiteY534" fmla="*/ 6671690 h 7209248"/>
              <a:gd name="connsiteX535" fmla="*/ 3135754 w 7427256"/>
              <a:gd name="connsiteY535" fmla="*/ 6671690 h 7209248"/>
              <a:gd name="connsiteX536" fmla="*/ 3135754 w 7427256"/>
              <a:gd name="connsiteY536" fmla="*/ 6662731 h 7209248"/>
              <a:gd name="connsiteX537" fmla="*/ 3162631 w 7427256"/>
              <a:gd name="connsiteY537" fmla="*/ 6662731 h 7209248"/>
              <a:gd name="connsiteX538" fmla="*/ 3180550 w 7427256"/>
              <a:gd name="connsiteY538" fmla="*/ 6653772 h 7209248"/>
              <a:gd name="connsiteX539" fmla="*/ 3185029 w 7427256"/>
              <a:gd name="connsiteY539" fmla="*/ 6649292 h 7209248"/>
              <a:gd name="connsiteX540" fmla="*/ 3198469 w 7427256"/>
              <a:gd name="connsiteY540" fmla="*/ 6644812 h 7209248"/>
              <a:gd name="connsiteX541" fmla="*/ 3023762 w 7427256"/>
              <a:gd name="connsiteY541" fmla="*/ 6644812 h 7209248"/>
              <a:gd name="connsiteX542" fmla="*/ 3019282 w 7427256"/>
              <a:gd name="connsiteY542" fmla="*/ 6653772 h 7209248"/>
              <a:gd name="connsiteX543" fmla="*/ 3028242 w 7427256"/>
              <a:gd name="connsiteY543" fmla="*/ 6662731 h 7209248"/>
              <a:gd name="connsiteX544" fmla="*/ 3032722 w 7427256"/>
              <a:gd name="connsiteY544" fmla="*/ 6653772 h 7209248"/>
              <a:gd name="connsiteX545" fmla="*/ 3023762 w 7427256"/>
              <a:gd name="connsiteY545" fmla="*/ 6644812 h 7209248"/>
              <a:gd name="connsiteX546" fmla="*/ 2741545 w 7427256"/>
              <a:gd name="connsiteY546" fmla="*/ 6644812 h 7209248"/>
              <a:gd name="connsiteX547" fmla="*/ 2750503 w 7427256"/>
              <a:gd name="connsiteY547" fmla="*/ 6644812 h 7209248"/>
              <a:gd name="connsiteX548" fmla="*/ 2759463 w 7427256"/>
              <a:gd name="connsiteY548" fmla="*/ 6644812 h 7209248"/>
              <a:gd name="connsiteX549" fmla="*/ 2754983 w 7427256"/>
              <a:gd name="connsiteY549" fmla="*/ 6653772 h 7209248"/>
              <a:gd name="connsiteX550" fmla="*/ 2741545 w 7427256"/>
              <a:gd name="connsiteY550" fmla="*/ 6644812 h 7209248"/>
              <a:gd name="connsiteX551" fmla="*/ 2139031 w 7427256"/>
              <a:gd name="connsiteY551" fmla="*/ 6638093 h 7209248"/>
              <a:gd name="connsiteX552" fmla="*/ 2141272 w 7427256"/>
              <a:gd name="connsiteY552" fmla="*/ 6640333 h 7209248"/>
              <a:gd name="connsiteX553" fmla="*/ 2141272 w 7427256"/>
              <a:gd name="connsiteY553" fmla="*/ 6649292 h 7209248"/>
              <a:gd name="connsiteX554" fmla="*/ 2136792 w 7427256"/>
              <a:gd name="connsiteY554" fmla="*/ 6653772 h 7209248"/>
              <a:gd name="connsiteX555" fmla="*/ 2127833 w 7427256"/>
              <a:gd name="connsiteY555" fmla="*/ 6649292 h 7209248"/>
              <a:gd name="connsiteX556" fmla="*/ 2132312 w 7427256"/>
              <a:gd name="connsiteY556" fmla="*/ 6640333 h 7209248"/>
              <a:gd name="connsiteX557" fmla="*/ 2139031 w 7427256"/>
              <a:gd name="connsiteY557" fmla="*/ 6638093 h 7209248"/>
              <a:gd name="connsiteX558" fmla="*/ 3977927 w 7427256"/>
              <a:gd name="connsiteY558" fmla="*/ 6635853 h 7209248"/>
              <a:gd name="connsiteX559" fmla="*/ 3977927 w 7427256"/>
              <a:gd name="connsiteY559" fmla="*/ 6644812 h 7209248"/>
              <a:gd name="connsiteX560" fmla="*/ 4004805 w 7427256"/>
              <a:gd name="connsiteY560" fmla="*/ 6658252 h 7209248"/>
              <a:gd name="connsiteX561" fmla="*/ 4018244 w 7427256"/>
              <a:gd name="connsiteY561" fmla="*/ 6649292 h 7209248"/>
              <a:gd name="connsiteX562" fmla="*/ 4022724 w 7427256"/>
              <a:gd name="connsiteY562" fmla="*/ 6644812 h 7209248"/>
              <a:gd name="connsiteX563" fmla="*/ 4022724 w 7427256"/>
              <a:gd name="connsiteY563" fmla="*/ 6635853 h 7209248"/>
              <a:gd name="connsiteX564" fmla="*/ 3995846 w 7427256"/>
              <a:gd name="connsiteY564" fmla="*/ 6635853 h 7209248"/>
              <a:gd name="connsiteX565" fmla="*/ 3977927 w 7427256"/>
              <a:gd name="connsiteY565" fmla="*/ 6635853 h 7209248"/>
              <a:gd name="connsiteX566" fmla="*/ 3516523 w 7427256"/>
              <a:gd name="connsiteY566" fmla="*/ 6635853 h 7209248"/>
              <a:gd name="connsiteX567" fmla="*/ 3512044 w 7427256"/>
              <a:gd name="connsiteY567" fmla="*/ 6644812 h 7209248"/>
              <a:gd name="connsiteX568" fmla="*/ 3516523 w 7427256"/>
              <a:gd name="connsiteY568" fmla="*/ 6644812 h 7209248"/>
              <a:gd name="connsiteX569" fmla="*/ 3521003 w 7427256"/>
              <a:gd name="connsiteY569" fmla="*/ 6640333 h 7209248"/>
              <a:gd name="connsiteX570" fmla="*/ 3521003 w 7427256"/>
              <a:gd name="connsiteY570" fmla="*/ 6635853 h 7209248"/>
              <a:gd name="connsiteX571" fmla="*/ 3516523 w 7427256"/>
              <a:gd name="connsiteY571" fmla="*/ 6635853 h 7209248"/>
              <a:gd name="connsiteX572" fmla="*/ 2862495 w 7427256"/>
              <a:gd name="connsiteY572" fmla="*/ 6635853 h 7209248"/>
              <a:gd name="connsiteX573" fmla="*/ 2866975 w 7427256"/>
              <a:gd name="connsiteY573" fmla="*/ 6640333 h 7209248"/>
              <a:gd name="connsiteX574" fmla="*/ 2858015 w 7427256"/>
              <a:gd name="connsiteY574" fmla="*/ 6644812 h 7209248"/>
              <a:gd name="connsiteX575" fmla="*/ 2862495 w 7427256"/>
              <a:gd name="connsiteY575" fmla="*/ 6635853 h 7209248"/>
              <a:gd name="connsiteX576" fmla="*/ 3789782 w 7427256"/>
              <a:gd name="connsiteY576" fmla="*/ 6631373 h 7209248"/>
              <a:gd name="connsiteX577" fmla="*/ 3780823 w 7427256"/>
              <a:gd name="connsiteY577" fmla="*/ 6635853 h 7209248"/>
              <a:gd name="connsiteX578" fmla="*/ 3789782 w 7427256"/>
              <a:gd name="connsiteY578" fmla="*/ 6635853 h 7209248"/>
              <a:gd name="connsiteX579" fmla="*/ 3798742 w 7427256"/>
              <a:gd name="connsiteY579" fmla="*/ 6635853 h 7209248"/>
              <a:gd name="connsiteX580" fmla="*/ 3789782 w 7427256"/>
              <a:gd name="connsiteY580" fmla="*/ 6631373 h 7209248"/>
              <a:gd name="connsiteX581" fmla="*/ 3085638 w 7427256"/>
              <a:gd name="connsiteY581" fmla="*/ 6629974 h 7209248"/>
              <a:gd name="connsiteX582" fmla="*/ 3095436 w 7427256"/>
              <a:gd name="connsiteY582" fmla="*/ 6631373 h 7209248"/>
              <a:gd name="connsiteX583" fmla="*/ 3117835 w 7427256"/>
              <a:gd name="connsiteY583" fmla="*/ 6640333 h 7209248"/>
              <a:gd name="connsiteX584" fmla="*/ 3117835 w 7427256"/>
              <a:gd name="connsiteY584" fmla="*/ 6653772 h 7209248"/>
              <a:gd name="connsiteX585" fmla="*/ 3108875 w 7427256"/>
              <a:gd name="connsiteY585" fmla="*/ 6653772 h 7209248"/>
              <a:gd name="connsiteX586" fmla="*/ 3081997 w 7427256"/>
              <a:gd name="connsiteY586" fmla="*/ 6644812 h 7209248"/>
              <a:gd name="connsiteX587" fmla="*/ 3073038 w 7427256"/>
              <a:gd name="connsiteY587" fmla="*/ 6644812 h 7209248"/>
              <a:gd name="connsiteX588" fmla="*/ 3073038 w 7427256"/>
              <a:gd name="connsiteY588" fmla="*/ 6635853 h 7209248"/>
              <a:gd name="connsiteX589" fmla="*/ 3085638 w 7427256"/>
              <a:gd name="connsiteY589" fmla="*/ 6629974 h 7209248"/>
              <a:gd name="connsiteX590" fmla="*/ 4569241 w 7427256"/>
              <a:gd name="connsiteY590" fmla="*/ 6626894 h 7209248"/>
              <a:gd name="connsiteX591" fmla="*/ 4578200 w 7427256"/>
              <a:gd name="connsiteY591" fmla="*/ 6626894 h 7209248"/>
              <a:gd name="connsiteX592" fmla="*/ 4578200 w 7427256"/>
              <a:gd name="connsiteY592" fmla="*/ 6635853 h 7209248"/>
              <a:gd name="connsiteX593" fmla="*/ 4569241 w 7427256"/>
              <a:gd name="connsiteY593" fmla="*/ 6635853 h 7209248"/>
              <a:gd name="connsiteX594" fmla="*/ 4569241 w 7427256"/>
              <a:gd name="connsiteY594" fmla="*/ 6626894 h 7209248"/>
              <a:gd name="connsiteX595" fmla="*/ 3744985 w 7427256"/>
              <a:gd name="connsiteY595" fmla="*/ 6626894 h 7209248"/>
              <a:gd name="connsiteX596" fmla="*/ 3736026 w 7427256"/>
              <a:gd name="connsiteY596" fmla="*/ 6635853 h 7209248"/>
              <a:gd name="connsiteX597" fmla="*/ 3744985 w 7427256"/>
              <a:gd name="connsiteY597" fmla="*/ 6635853 h 7209248"/>
              <a:gd name="connsiteX598" fmla="*/ 3762904 w 7427256"/>
              <a:gd name="connsiteY598" fmla="*/ 6635853 h 7209248"/>
              <a:gd name="connsiteX599" fmla="*/ 3691230 w 7427256"/>
              <a:gd name="connsiteY599" fmla="*/ 6626894 h 7209248"/>
              <a:gd name="connsiteX600" fmla="*/ 3682270 w 7427256"/>
              <a:gd name="connsiteY600" fmla="*/ 6631373 h 7209248"/>
              <a:gd name="connsiteX601" fmla="*/ 3682270 w 7427256"/>
              <a:gd name="connsiteY601" fmla="*/ 6635853 h 7209248"/>
              <a:gd name="connsiteX602" fmla="*/ 3691230 w 7427256"/>
              <a:gd name="connsiteY602" fmla="*/ 6635853 h 7209248"/>
              <a:gd name="connsiteX603" fmla="*/ 3700189 w 7427256"/>
              <a:gd name="connsiteY603" fmla="*/ 6626894 h 7209248"/>
              <a:gd name="connsiteX604" fmla="*/ 3330058 w 7427256"/>
              <a:gd name="connsiteY604" fmla="*/ 6624094 h 7209248"/>
              <a:gd name="connsiteX605" fmla="*/ 3341817 w 7427256"/>
              <a:gd name="connsiteY605" fmla="*/ 6626894 h 7209248"/>
              <a:gd name="connsiteX606" fmla="*/ 3332858 w 7427256"/>
              <a:gd name="connsiteY606" fmla="*/ 6644812 h 7209248"/>
              <a:gd name="connsiteX607" fmla="*/ 3314940 w 7427256"/>
              <a:gd name="connsiteY607" fmla="*/ 6635853 h 7209248"/>
              <a:gd name="connsiteX608" fmla="*/ 3330058 w 7427256"/>
              <a:gd name="connsiteY608" fmla="*/ 6624094 h 7209248"/>
              <a:gd name="connsiteX609" fmla="*/ 5581640 w 7427256"/>
              <a:gd name="connsiteY609" fmla="*/ 6617934 h 7209248"/>
              <a:gd name="connsiteX610" fmla="*/ 5586120 w 7427256"/>
              <a:gd name="connsiteY610" fmla="*/ 6631373 h 7209248"/>
              <a:gd name="connsiteX611" fmla="*/ 5572682 w 7427256"/>
              <a:gd name="connsiteY611" fmla="*/ 6626894 h 7209248"/>
              <a:gd name="connsiteX612" fmla="*/ 5375577 w 7427256"/>
              <a:gd name="connsiteY612" fmla="*/ 6617934 h 7209248"/>
              <a:gd name="connsiteX613" fmla="*/ 5384537 w 7427256"/>
              <a:gd name="connsiteY613" fmla="*/ 6622414 h 7209248"/>
              <a:gd name="connsiteX614" fmla="*/ 5375577 w 7427256"/>
              <a:gd name="connsiteY614" fmla="*/ 6626894 h 7209248"/>
              <a:gd name="connsiteX615" fmla="*/ 5366618 w 7427256"/>
              <a:gd name="connsiteY615" fmla="*/ 6622414 h 7209248"/>
              <a:gd name="connsiteX616" fmla="*/ 5375577 w 7427256"/>
              <a:gd name="connsiteY616" fmla="*/ 6617934 h 7209248"/>
              <a:gd name="connsiteX617" fmla="*/ 3615076 w 7427256"/>
              <a:gd name="connsiteY617" fmla="*/ 6617934 h 7209248"/>
              <a:gd name="connsiteX618" fmla="*/ 3610596 w 7427256"/>
              <a:gd name="connsiteY618" fmla="*/ 6626894 h 7209248"/>
              <a:gd name="connsiteX619" fmla="*/ 3615076 w 7427256"/>
              <a:gd name="connsiteY619" fmla="*/ 6635853 h 7209248"/>
              <a:gd name="connsiteX620" fmla="*/ 3619556 w 7427256"/>
              <a:gd name="connsiteY620" fmla="*/ 6626894 h 7209248"/>
              <a:gd name="connsiteX621" fmla="*/ 3615076 w 7427256"/>
              <a:gd name="connsiteY621" fmla="*/ 6617934 h 7209248"/>
              <a:gd name="connsiteX622" fmla="*/ 3512044 w 7427256"/>
              <a:gd name="connsiteY622" fmla="*/ 6617934 h 7209248"/>
              <a:gd name="connsiteX623" fmla="*/ 3529963 w 7427256"/>
              <a:gd name="connsiteY623" fmla="*/ 6622414 h 7209248"/>
              <a:gd name="connsiteX624" fmla="*/ 3543402 w 7427256"/>
              <a:gd name="connsiteY624" fmla="*/ 6635853 h 7209248"/>
              <a:gd name="connsiteX625" fmla="*/ 3538922 w 7427256"/>
              <a:gd name="connsiteY625" fmla="*/ 6653772 h 7209248"/>
              <a:gd name="connsiteX626" fmla="*/ 3534442 w 7427256"/>
              <a:gd name="connsiteY626" fmla="*/ 6662731 h 7209248"/>
              <a:gd name="connsiteX627" fmla="*/ 3529963 w 7427256"/>
              <a:gd name="connsiteY627" fmla="*/ 6653772 h 7209248"/>
              <a:gd name="connsiteX628" fmla="*/ 3521003 w 7427256"/>
              <a:gd name="connsiteY628" fmla="*/ 6653772 h 7209248"/>
              <a:gd name="connsiteX629" fmla="*/ 3494125 w 7427256"/>
              <a:gd name="connsiteY629" fmla="*/ 6653772 h 7209248"/>
              <a:gd name="connsiteX630" fmla="*/ 3467248 w 7427256"/>
              <a:gd name="connsiteY630" fmla="*/ 6649292 h 7209248"/>
              <a:gd name="connsiteX631" fmla="*/ 3458288 w 7427256"/>
              <a:gd name="connsiteY631" fmla="*/ 6626894 h 7209248"/>
              <a:gd name="connsiteX632" fmla="*/ 3476206 w 7427256"/>
              <a:gd name="connsiteY632" fmla="*/ 6626894 h 7209248"/>
              <a:gd name="connsiteX633" fmla="*/ 3386614 w 7427256"/>
              <a:gd name="connsiteY633" fmla="*/ 6617934 h 7209248"/>
              <a:gd name="connsiteX634" fmla="*/ 3391094 w 7427256"/>
              <a:gd name="connsiteY634" fmla="*/ 6626894 h 7209248"/>
              <a:gd name="connsiteX635" fmla="*/ 3386614 w 7427256"/>
              <a:gd name="connsiteY635" fmla="*/ 6635853 h 7209248"/>
              <a:gd name="connsiteX636" fmla="*/ 3377655 w 7427256"/>
              <a:gd name="connsiteY636" fmla="*/ 6626894 h 7209248"/>
              <a:gd name="connsiteX637" fmla="*/ 2929689 w 7427256"/>
              <a:gd name="connsiteY637" fmla="*/ 6617934 h 7209248"/>
              <a:gd name="connsiteX638" fmla="*/ 2938649 w 7427256"/>
              <a:gd name="connsiteY638" fmla="*/ 6626894 h 7209248"/>
              <a:gd name="connsiteX639" fmla="*/ 2934169 w 7427256"/>
              <a:gd name="connsiteY639" fmla="*/ 6640333 h 7209248"/>
              <a:gd name="connsiteX640" fmla="*/ 2929689 w 7427256"/>
              <a:gd name="connsiteY640" fmla="*/ 6644812 h 7209248"/>
              <a:gd name="connsiteX641" fmla="*/ 2920730 w 7427256"/>
              <a:gd name="connsiteY641" fmla="*/ 6635853 h 7209248"/>
              <a:gd name="connsiteX642" fmla="*/ 2884893 w 7427256"/>
              <a:gd name="connsiteY642" fmla="*/ 6617934 h 7209248"/>
              <a:gd name="connsiteX643" fmla="*/ 2884893 w 7427256"/>
              <a:gd name="connsiteY643" fmla="*/ 6626894 h 7209248"/>
              <a:gd name="connsiteX644" fmla="*/ 2893853 w 7427256"/>
              <a:gd name="connsiteY644" fmla="*/ 6635853 h 7209248"/>
              <a:gd name="connsiteX645" fmla="*/ 2893853 w 7427256"/>
              <a:gd name="connsiteY645" fmla="*/ 6644812 h 7209248"/>
              <a:gd name="connsiteX646" fmla="*/ 2884893 w 7427256"/>
              <a:gd name="connsiteY646" fmla="*/ 6653772 h 7209248"/>
              <a:gd name="connsiteX647" fmla="*/ 2875934 w 7427256"/>
              <a:gd name="connsiteY647" fmla="*/ 6644812 h 7209248"/>
              <a:gd name="connsiteX648" fmla="*/ 2875934 w 7427256"/>
              <a:gd name="connsiteY648" fmla="*/ 6635853 h 7209248"/>
              <a:gd name="connsiteX649" fmla="*/ 2871454 w 7427256"/>
              <a:gd name="connsiteY649" fmla="*/ 6626894 h 7209248"/>
              <a:gd name="connsiteX650" fmla="*/ 2884893 w 7427256"/>
              <a:gd name="connsiteY650" fmla="*/ 6617934 h 7209248"/>
              <a:gd name="connsiteX651" fmla="*/ 4319501 w 7427256"/>
              <a:gd name="connsiteY651" fmla="*/ 6612335 h 7209248"/>
              <a:gd name="connsiteX652" fmla="*/ 4327340 w 7427256"/>
              <a:gd name="connsiteY652" fmla="*/ 6617934 h 7209248"/>
              <a:gd name="connsiteX653" fmla="*/ 4336299 w 7427256"/>
              <a:gd name="connsiteY653" fmla="*/ 6617934 h 7209248"/>
              <a:gd name="connsiteX654" fmla="*/ 4318380 w 7427256"/>
              <a:gd name="connsiteY654" fmla="*/ 6626894 h 7209248"/>
              <a:gd name="connsiteX655" fmla="*/ 4309421 w 7427256"/>
              <a:gd name="connsiteY655" fmla="*/ 6626894 h 7209248"/>
              <a:gd name="connsiteX656" fmla="*/ 4309421 w 7427256"/>
              <a:gd name="connsiteY656" fmla="*/ 6617934 h 7209248"/>
              <a:gd name="connsiteX657" fmla="*/ 4313901 w 7427256"/>
              <a:gd name="connsiteY657" fmla="*/ 6613454 h 7209248"/>
              <a:gd name="connsiteX658" fmla="*/ 4319501 w 7427256"/>
              <a:gd name="connsiteY658" fmla="*/ 6612335 h 7209248"/>
              <a:gd name="connsiteX659" fmla="*/ 5106798 w 7427256"/>
              <a:gd name="connsiteY659" fmla="*/ 6608976 h 7209248"/>
              <a:gd name="connsiteX660" fmla="*/ 5115757 w 7427256"/>
              <a:gd name="connsiteY660" fmla="*/ 6626894 h 7209248"/>
              <a:gd name="connsiteX661" fmla="*/ 5106798 w 7427256"/>
              <a:gd name="connsiteY661" fmla="*/ 6635853 h 7209248"/>
              <a:gd name="connsiteX662" fmla="*/ 5097840 w 7427256"/>
              <a:gd name="connsiteY662" fmla="*/ 6635853 h 7209248"/>
              <a:gd name="connsiteX663" fmla="*/ 5097840 w 7427256"/>
              <a:gd name="connsiteY663" fmla="*/ 6626894 h 7209248"/>
              <a:gd name="connsiteX664" fmla="*/ 5106798 w 7427256"/>
              <a:gd name="connsiteY664" fmla="*/ 6613454 h 7209248"/>
              <a:gd name="connsiteX665" fmla="*/ 5106798 w 7427256"/>
              <a:gd name="connsiteY665" fmla="*/ 6608976 h 7209248"/>
              <a:gd name="connsiteX666" fmla="*/ 3892815 w 7427256"/>
              <a:gd name="connsiteY666" fmla="*/ 6608976 h 7209248"/>
              <a:gd name="connsiteX667" fmla="*/ 3888335 w 7427256"/>
              <a:gd name="connsiteY667" fmla="*/ 6617934 h 7209248"/>
              <a:gd name="connsiteX668" fmla="*/ 3915212 w 7427256"/>
              <a:gd name="connsiteY668" fmla="*/ 6626894 h 7209248"/>
              <a:gd name="connsiteX669" fmla="*/ 3937611 w 7427256"/>
              <a:gd name="connsiteY669" fmla="*/ 6635853 h 7209248"/>
              <a:gd name="connsiteX670" fmla="*/ 3924171 w 7427256"/>
              <a:gd name="connsiteY670" fmla="*/ 6653772 h 7209248"/>
              <a:gd name="connsiteX671" fmla="*/ 3915212 w 7427256"/>
              <a:gd name="connsiteY671" fmla="*/ 6662731 h 7209248"/>
              <a:gd name="connsiteX672" fmla="*/ 3933131 w 7427256"/>
              <a:gd name="connsiteY672" fmla="*/ 6662731 h 7209248"/>
              <a:gd name="connsiteX673" fmla="*/ 3960009 w 7427256"/>
              <a:gd name="connsiteY673" fmla="*/ 6653772 h 7209248"/>
              <a:gd name="connsiteX674" fmla="*/ 3960009 w 7427256"/>
              <a:gd name="connsiteY674" fmla="*/ 6644812 h 7209248"/>
              <a:gd name="connsiteX675" fmla="*/ 3968967 w 7427256"/>
              <a:gd name="connsiteY675" fmla="*/ 6617934 h 7209248"/>
              <a:gd name="connsiteX676" fmla="*/ 3942090 w 7427256"/>
              <a:gd name="connsiteY676" fmla="*/ 6617934 h 7209248"/>
              <a:gd name="connsiteX677" fmla="*/ 3906253 w 7427256"/>
              <a:gd name="connsiteY677" fmla="*/ 6608976 h 7209248"/>
              <a:gd name="connsiteX678" fmla="*/ 3892815 w 7427256"/>
              <a:gd name="connsiteY678" fmla="*/ 6608976 h 7209248"/>
              <a:gd name="connsiteX679" fmla="*/ 2705707 w 7427256"/>
              <a:gd name="connsiteY679" fmla="*/ 6608976 h 7209248"/>
              <a:gd name="connsiteX680" fmla="*/ 2714667 w 7427256"/>
              <a:gd name="connsiteY680" fmla="*/ 6617934 h 7209248"/>
              <a:gd name="connsiteX681" fmla="*/ 2701228 w 7427256"/>
              <a:gd name="connsiteY681" fmla="*/ 6622414 h 7209248"/>
              <a:gd name="connsiteX682" fmla="*/ 2705707 w 7427256"/>
              <a:gd name="connsiteY682" fmla="*/ 6608976 h 7209248"/>
              <a:gd name="connsiteX683" fmla="*/ 4972409 w 7427256"/>
              <a:gd name="connsiteY683" fmla="*/ 6600016 h 7209248"/>
              <a:gd name="connsiteX684" fmla="*/ 4981369 w 7427256"/>
              <a:gd name="connsiteY684" fmla="*/ 6608976 h 7209248"/>
              <a:gd name="connsiteX685" fmla="*/ 4990328 w 7427256"/>
              <a:gd name="connsiteY685" fmla="*/ 6608976 h 7209248"/>
              <a:gd name="connsiteX686" fmla="*/ 4981369 w 7427256"/>
              <a:gd name="connsiteY686" fmla="*/ 6600016 h 7209248"/>
              <a:gd name="connsiteX687" fmla="*/ 4855938 w 7427256"/>
              <a:gd name="connsiteY687" fmla="*/ 6600016 h 7209248"/>
              <a:gd name="connsiteX688" fmla="*/ 4864898 w 7427256"/>
              <a:gd name="connsiteY688" fmla="*/ 6600016 h 7209248"/>
              <a:gd name="connsiteX689" fmla="*/ 4873858 w 7427256"/>
              <a:gd name="connsiteY689" fmla="*/ 6600016 h 7209248"/>
              <a:gd name="connsiteX690" fmla="*/ 4864898 w 7427256"/>
              <a:gd name="connsiteY690" fmla="*/ 6608976 h 7209248"/>
              <a:gd name="connsiteX691" fmla="*/ 4201910 w 7427256"/>
              <a:gd name="connsiteY691" fmla="*/ 6600016 h 7209248"/>
              <a:gd name="connsiteX692" fmla="*/ 4219829 w 7427256"/>
              <a:gd name="connsiteY692" fmla="*/ 6600016 h 7209248"/>
              <a:gd name="connsiteX693" fmla="*/ 4210870 w 7427256"/>
              <a:gd name="connsiteY693" fmla="*/ 6608976 h 7209248"/>
              <a:gd name="connsiteX694" fmla="*/ 4130236 w 7427256"/>
              <a:gd name="connsiteY694" fmla="*/ 6600016 h 7209248"/>
              <a:gd name="connsiteX695" fmla="*/ 4139194 w 7427256"/>
              <a:gd name="connsiteY695" fmla="*/ 6608976 h 7209248"/>
              <a:gd name="connsiteX696" fmla="*/ 4139194 w 7427256"/>
              <a:gd name="connsiteY696" fmla="*/ 6600016 h 7209248"/>
              <a:gd name="connsiteX697" fmla="*/ 4130236 w 7427256"/>
              <a:gd name="connsiteY697" fmla="*/ 6600016 h 7209248"/>
              <a:gd name="connsiteX698" fmla="*/ 3843538 w 7427256"/>
              <a:gd name="connsiteY698" fmla="*/ 6600016 h 7209248"/>
              <a:gd name="connsiteX699" fmla="*/ 3843538 w 7427256"/>
              <a:gd name="connsiteY699" fmla="*/ 6608976 h 7209248"/>
              <a:gd name="connsiteX700" fmla="*/ 3843538 w 7427256"/>
              <a:gd name="connsiteY700" fmla="*/ 6617934 h 7209248"/>
              <a:gd name="connsiteX701" fmla="*/ 3852497 w 7427256"/>
              <a:gd name="connsiteY701" fmla="*/ 6608976 h 7209248"/>
              <a:gd name="connsiteX702" fmla="*/ 3646433 w 7427256"/>
              <a:gd name="connsiteY702" fmla="*/ 6600016 h 7209248"/>
              <a:gd name="connsiteX703" fmla="*/ 3646433 w 7427256"/>
              <a:gd name="connsiteY703" fmla="*/ 6626894 h 7209248"/>
              <a:gd name="connsiteX704" fmla="*/ 3646433 w 7427256"/>
              <a:gd name="connsiteY704" fmla="*/ 6617934 h 7209248"/>
              <a:gd name="connsiteX705" fmla="*/ 3646433 w 7427256"/>
              <a:gd name="connsiteY705" fmla="*/ 6613454 h 7209248"/>
              <a:gd name="connsiteX706" fmla="*/ 3655392 w 7427256"/>
              <a:gd name="connsiteY706" fmla="*/ 6608976 h 7209248"/>
              <a:gd name="connsiteX707" fmla="*/ 2947608 w 7427256"/>
              <a:gd name="connsiteY707" fmla="*/ 6600016 h 7209248"/>
              <a:gd name="connsiteX708" fmla="*/ 2956568 w 7427256"/>
              <a:gd name="connsiteY708" fmla="*/ 6600016 h 7209248"/>
              <a:gd name="connsiteX709" fmla="*/ 2947608 w 7427256"/>
              <a:gd name="connsiteY709" fmla="*/ 6608976 h 7209248"/>
              <a:gd name="connsiteX710" fmla="*/ 2947608 w 7427256"/>
              <a:gd name="connsiteY710" fmla="*/ 6600016 h 7209248"/>
              <a:gd name="connsiteX711" fmla="*/ 5635397 w 7427256"/>
              <a:gd name="connsiteY711" fmla="*/ 6591057 h 7209248"/>
              <a:gd name="connsiteX712" fmla="*/ 5644356 w 7427256"/>
              <a:gd name="connsiteY712" fmla="*/ 6600016 h 7209248"/>
              <a:gd name="connsiteX713" fmla="*/ 5635397 w 7427256"/>
              <a:gd name="connsiteY713" fmla="*/ 6617934 h 7209248"/>
              <a:gd name="connsiteX714" fmla="*/ 5626437 w 7427256"/>
              <a:gd name="connsiteY714" fmla="*/ 6608976 h 7209248"/>
              <a:gd name="connsiteX715" fmla="*/ 5635397 w 7427256"/>
              <a:gd name="connsiteY715" fmla="*/ 6591057 h 7209248"/>
              <a:gd name="connsiteX716" fmla="*/ 4936572 w 7427256"/>
              <a:gd name="connsiteY716" fmla="*/ 6591057 h 7209248"/>
              <a:gd name="connsiteX717" fmla="*/ 4963450 w 7427256"/>
              <a:gd name="connsiteY717" fmla="*/ 6591057 h 7209248"/>
              <a:gd name="connsiteX718" fmla="*/ 4990328 w 7427256"/>
              <a:gd name="connsiteY718" fmla="*/ 6600016 h 7209248"/>
              <a:gd name="connsiteX719" fmla="*/ 4972409 w 7427256"/>
              <a:gd name="connsiteY719" fmla="*/ 6626894 h 7209248"/>
              <a:gd name="connsiteX720" fmla="*/ 4945532 w 7427256"/>
              <a:gd name="connsiteY720" fmla="*/ 6635853 h 7209248"/>
              <a:gd name="connsiteX721" fmla="*/ 4999286 w 7427256"/>
              <a:gd name="connsiteY721" fmla="*/ 6644812 h 7209248"/>
              <a:gd name="connsiteX722" fmla="*/ 5003766 w 7427256"/>
              <a:gd name="connsiteY722" fmla="*/ 6640333 h 7209248"/>
              <a:gd name="connsiteX723" fmla="*/ 5017206 w 7427256"/>
              <a:gd name="connsiteY723" fmla="*/ 6635853 h 7209248"/>
              <a:gd name="connsiteX724" fmla="*/ 5030644 w 7427256"/>
              <a:gd name="connsiteY724" fmla="*/ 6635853 h 7209248"/>
              <a:gd name="connsiteX725" fmla="*/ 5039603 w 7427256"/>
              <a:gd name="connsiteY725" fmla="*/ 6631373 h 7209248"/>
              <a:gd name="connsiteX726" fmla="*/ 5044083 w 7427256"/>
              <a:gd name="connsiteY726" fmla="*/ 6626894 h 7209248"/>
              <a:gd name="connsiteX727" fmla="*/ 5035124 w 7427256"/>
              <a:gd name="connsiteY727" fmla="*/ 6644812 h 7209248"/>
              <a:gd name="connsiteX728" fmla="*/ 5030644 w 7427256"/>
              <a:gd name="connsiteY728" fmla="*/ 6649292 h 7209248"/>
              <a:gd name="connsiteX729" fmla="*/ 5026164 w 7427256"/>
              <a:gd name="connsiteY729" fmla="*/ 6658252 h 7209248"/>
              <a:gd name="connsiteX730" fmla="*/ 5017206 w 7427256"/>
              <a:gd name="connsiteY730" fmla="*/ 6662731 h 7209248"/>
              <a:gd name="connsiteX731" fmla="*/ 4999286 w 7427256"/>
              <a:gd name="connsiteY731" fmla="*/ 6662731 h 7209248"/>
              <a:gd name="connsiteX732" fmla="*/ 4972409 w 7427256"/>
              <a:gd name="connsiteY732" fmla="*/ 6662731 h 7209248"/>
              <a:gd name="connsiteX733" fmla="*/ 4954490 w 7427256"/>
              <a:gd name="connsiteY733" fmla="*/ 6662731 h 7209248"/>
              <a:gd name="connsiteX734" fmla="*/ 4936572 w 7427256"/>
              <a:gd name="connsiteY734" fmla="*/ 6667211 h 7209248"/>
              <a:gd name="connsiteX735" fmla="*/ 4945532 w 7427256"/>
              <a:gd name="connsiteY735" fmla="*/ 6671690 h 7209248"/>
              <a:gd name="connsiteX736" fmla="*/ 4936572 w 7427256"/>
              <a:gd name="connsiteY736" fmla="*/ 6680650 h 7209248"/>
              <a:gd name="connsiteX737" fmla="*/ 4918654 w 7427256"/>
              <a:gd name="connsiteY737" fmla="*/ 6671690 h 7209248"/>
              <a:gd name="connsiteX738" fmla="*/ 4900735 w 7427256"/>
              <a:gd name="connsiteY738" fmla="*/ 6662731 h 7209248"/>
              <a:gd name="connsiteX739" fmla="*/ 4918654 w 7427256"/>
              <a:gd name="connsiteY739" fmla="*/ 6653772 h 7209248"/>
              <a:gd name="connsiteX740" fmla="*/ 4927612 w 7427256"/>
              <a:gd name="connsiteY740" fmla="*/ 6644812 h 7209248"/>
              <a:gd name="connsiteX741" fmla="*/ 4936572 w 7427256"/>
              <a:gd name="connsiteY741" fmla="*/ 6626894 h 7209248"/>
              <a:gd name="connsiteX742" fmla="*/ 4936572 w 7427256"/>
              <a:gd name="connsiteY742" fmla="*/ 6608976 h 7209248"/>
              <a:gd name="connsiteX743" fmla="*/ 4022724 w 7427256"/>
              <a:gd name="connsiteY743" fmla="*/ 6591057 h 7209248"/>
              <a:gd name="connsiteX744" fmla="*/ 4031683 w 7427256"/>
              <a:gd name="connsiteY744" fmla="*/ 6600016 h 7209248"/>
              <a:gd name="connsiteX745" fmla="*/ 4022724 w 7427256"/>
              <a:gd name="connsiteY745" fmla="*/ 6600016 h 7209248"/>
              <a:gd name="connsiteX746" fmla="*/ 4013765 w 7427256"/>
              <a:gd name="connsiteY746" fmla="*/ 6595537 h 7209248"/>
              <a:gd name="connsiteX747" fmla="*/ 4022724 w 7427256"/>
              <a:gd name="connsiteY747" fmla="*/ 6591057 h 7209248"/>
              <a:gd name="connsiteX748" fmla="*/ 3037201 w 7427256"/>
              <a:gd name="connsiteY748" fmla="*/ 6591057 h 7209248"/>
              <a:gd name="connsiteX749" fmla="*/ 3046161 w 7427256"/>
              <a:gd name="connsiteY749" fmla="*/ 6600016 h 7209248"/>
              <a:gd name="connsiteX750" fmla="*/ 3028242 w 7427256"/>
              <a:gd name="connsiteY750" fmla="*/ 6617934 h 7209248"/>
              <a:gd name="connsiteX751" fmla="*/ 3046161 w 7427256"/>
              <a:gd name="connsiteY751" fmla="*/ 6626894 h 7209248"/>
              <a:gd name="connsiteX752" fmla="*/ 3064078 w 7427256"/>
              <a:gd name="connsiteY752" fmla="*/ 6631373 h 7209248"/>
              <a:gd name="connsiteX753" fmla="*/ 3050640 w 7427256"/>
              <a:gd name="connsiteY753" fmla="*/ 6640333 h 7209248"/>
              <a:gd name="connsiteX754" fmla="*/ 3041681 w 7427256"/>
              <a:gd name="connsiteY754" fmla="*/ 6658252 h 7209248"/>
              <a:gd name="connsiteX755" fmla="*/ 3037201 w 7427256"/>
              <a:gd name="connsiteY755" fmla="*/ 6671690 h 7209248"/>
              <a:gd name="connsiteX756" fmla="*/ 3010323 w 7427256"/>
              <a:gd name="connsiteY756" fmla="*/ 6653772 h 7209248"/>
              <a:gd name="connsiteX757" fmla="*/ 2983446 w 7427256"/>
              <a:gd name="connsiteY757" fmla="*/ 6644812 h 7209248"/>
              <a:gd name="connsiteX758" fmla="*/ 2987926 w 7427256"/>
              <a:gd name="connsiteY758" fmla="*/ 6635853 h 7209248"/>
              <a:gd name="connsiteX759" fmla="*/ 2992404 w 7427256"/>
              <a:gd name="connsiteY759" fmla="*/ 6635853 h 7209248"/>
              <a:gd name="connsiteX760" fmla="*/ 3019282 w 7427256"/>
              <a:gd name="connsiteY760" fmla="*/ 6635853 h 7209248"/>
              <a:gd name="connsiteX761" fmla="*/ 3010323 w 7427256"/>
              <a:gd name="connsiteY761" fmla="*/ 6626894 h 7209248"/>
              <a:gd name="connsiteX762" fmla="*/ 3037201 w 7427256"/>
              <a:gd name="connsiteY762" fmla="*/ 6591057 h 7209248"/>
              <a:gd name="connsiteX763" fmla="*/ 2777381 w 7427256"/>
              <a:gd name="connsiteY763" fmla="*/ 6591057 h 7209248"/>
              <a:gd name="connsiteX764" fmla="*/ 2786341 w 7427256"/>
              <a:gd name="connsiteY764" fmla="*/ 6595537 h 7209248"/>
              <a:gd name="connsiteX765" fmla="*/ 2786341 w 7427256"/>
              <a:gd name="connsiteY765" fmla="*/ 6600016 h 7209248"/>
              <a:gd name="connsiteX766" fmla="*/ 2804260 w 7427256"/>
              <a:gd name="connsiteY766" fmla="*/ 6600016 h 7209248"/>
              <a:gd name="connsiteX767" fmla="*/ 2840096 w 7427256"/>
              <a:gd name="connsiteY767" fmla="*/ 6608976 h 7209248"/>
              <a:gd name="connsiteX768" fmla="*/ 2858015 w 7427256"/>
              <a:gd name="connsiteY768" fmla="*/ 6617934 h 7209248"/>
              <a:gd name="connsiteX769" fmla="*/ 2840096 w 7427256"/>
              <a:gd name="connsiteY769" fmla="*/ 6626894 h 7209248"/>
              <a:gd name="connsiteX770" fmla="*/ 2822177 w 7427256"/>
              <a:gd name="connsiteY770" fmla="*/ 6635853 h 7209248"/>
              <a:gd name="connsiteX771" fmla="*/ 2808739 w 7427256"/>
              <a:gd name="connsiteY771" fmla="*/ 6626894 h 7209248"/>
              <a:gd name="connsiteX772" fmla="*/ 2795300 w 7427256"/>
              <a:gd name="connsiteY772" fmla="*/ 6622414 h 7209248"/>
              <a:gd name="connsiteX773" fmla="*/ 2781861 w 7427256"/>
              <a:gd name="connsiteY773" fmla="*/ 6617934 h 7209248"/>
              <a:gd name="connsiteX774" fmla="*/ 2777381 w 7427256"/>
              <a:gd name="connsiteY774" fmla="*/ 6608976 h 7209248"/>
              <a:gd name="connsiteX775" fmla="*/ 2768422 w 7427256"/>
              <a:gd name="connsiteY775" fmla="*/ 6600016 h 7209248"/>
              <a:gd name="connsiteX776" fmla="*/ 2777381 w 7427256"/>
              <a:gd name="connsiteY776" fmla="*/ 6591057 h 7209248"/>
              <a:gd name="connsiteX777" fmla="*/ 5245668 w 7427256"/>
              <a:gd name="connsiteY777" fmla="*/ 6582098 h 7209248"/>
              <a:gd name="connsiteX778" fmla="*/ 5250146 w 7427256"/>
              <a:gd name="connsiteY778" fmla="*/ 6591057 h 7209248"/>
              <a:gd name="connsiteX779" fmla="*/ 5241188 w 7427256"/>
              <a:gd name="connsiteY779" fmla="*/ 6591057 h 7209248"/>
              <a:gd name="connsiteX780" fmla="*/ 5245668 w 7427256"/>
              <a:gd name="connsiteY780" fmla="*/ 6582098 h 7209248"/>
              <a:gd name="connsiteX781" fmla="*/ 2732585 w 7427256"/>
              <a:gd name="connsiteY781" fmla="*/ 6582098 h 7209248"/>
              <a:gd name="connsiteX782" fmla="*/ 2750503 w 7427256"/>
              <a:gd name="connsiteY782" fmla="*/ 6600016 h 7209248"/>
              <a:gd name="connsiteX783" fmla="*/ 2741545 w 7427256"/>
              <a:gd name="connsiteY783" fmla="*/ 6608976 h 7209248"/>
              <a:gd name="connsiteX784" fmla="*/ 2723626 w 7427256"/>
              <a:gd name="connsiteY784" fmla="*/ 6600016 h 7209248"/>
              <a:gd name="connsiteX785" fmla="*/ 5895217 w 7427256"/>
              <a:gd name="connsiteY785" fmla="*/ 6576498 h 7209248"/>
              <a:gd name="connsiteX786" fmla="*/ 5899696 w 7427256"/>
              <a:gd name="connsiteY786" fmla="*/ 6582098 h 7209248"/>
              <a:gd name="connsiteX787" fmla="*/ 5895217 w 7427256"/>
              <a:gd name="connsiteY787" fmla="*/ 6591057 h 7209248"/>
              <a:gd name="connsiteX788" fmla="*/ 5886257 w 7427256"/>
              <a:gd name="connsiteY788" fmla="*/ 6591057 h 7209248"/>
              <a:gd name="connsiteX789" fmla="*/ 5890737 w 7427256"/>
              <a:gd name="connsiteY789" fmla="*/ 6577618 h 7209248"/>
              <a:gd name="connsiteX790" fmla="*/ 5895217 w 7427256"/>
              <a:gd name="connsiteY790" fmla="*/ 6576498 h 7209248"/>
              <a:gd name="connsiteX791" fmla="*/ 5285984 w 7427256"/>
              <a:gd name="connsiteY791" fmla="*/ 6573138 h 7209248"/>
              <a:gd name="connsiteX792" fmla="*/ 5277026 w 7427256"/>
              <a:gd name="connsiteY792" fmla="*/ 6582098 h 7209248"/>
              <a:gd name="connsiteX793" fmla="*/ 5268066 w 7427256"/>
              <a:gd name="connsiteY793" fmla="*/ 6582098 h 7209248"/>
              <a:gd name="connsiteX794" fmla="*/ 4318380 w 7427256"/>
              <a:gd name="connsiteY794" fmla="*/ 6573138 h 7209248"/>
              <a:gd name="connsiteX795" fmla="*/ 4327340 w 7427256"/>
              <a:gd name="connsiteY795" fmla="*/ 6582098 h 7209248"/>
              <a:gd name="connsiteX796" fmla="*/ 4345259 w 7427256"/>
              <a:gd name="connsiteY796" fmla="*/ 6582098 h 7209248"/>
              <a:gd name="connsiteX797" fmla="*/ 4340779 w 7427256"/>
              <a:gd name="connsiteY797" fmla="*/ 6577618 h 7209248"/>
              <a:gd name="connsiteX798" fmla="*/ 4327340 w 7427256"/>
              <a:gd name="connsiteY798" fmla="*/ 6573138 h 7209248"/>
              <a:gd name="connsiteX799" fmla="*/ 4318380 w 7427256"/>
              <a:gd name="connsiteY799" fmla="*/ 6573138 h 7209248"/>
              <a:gd name="connsiteX800" fmla="*/ 3301501 w 7427256"/>
              <a:gd name="connsiteY800" fmla="*/ 6573138 h 7209248"/>
              <a:gd name="connsiteX801" fmla="*/ 3314940 w 7427256"/>
              <a:gd name="connsiteY801" fmla="*/ 6573138 h 7209248"/>
              <a:gd name="connsiteX802" fmla="*/ 3314940 w 7427256"/>
              <a:gd name="connsiteY802" fmla="*/ 6591057 h 7209248"/>
              <a:gd name="connsiteX803" fmla="*/ 3323898 w 7427256"/>
              <a:gd name="connsiteY803" fmla="*/ 6608976 h 7209248"/>
              <a:gd name="connsiteX804" fmla="*/ 3332858 w 7427256"/>
              <a:gd name="connsiteY804" fmla="*/ 6617934 h 7209248"/>
              <a:gd name="connsiteX805" fmla="*/ 3310460 w 7427256"/>
              <a:gd name="connsiteY805" fmla="*/ 6608976 h 7209248"/>
              <a:gd name="connsiteX806" fmla="*/ 3297021 w 7427256"/>
              <a:gd name="connsiteY806" fmla="*/ 6608976 h 7209248"/>
              <a:gd name="connsiteX807" fmla="*/ 3279102 w 7427256"/>
              <a:gd name="connsiteY807" fmla="*/ 6617934 h 7209248"/>
              <a:gd name="connsiteX808" fmla="*/ 3270143 w 7427256"/>
              <a:gd name="connsiteY808" fmla="*/ 6608976 h 7209248"/>
              <a:gd name="connsiteX809" fmla="*/ 3288062 w 7427256"/>
              <a:gd name="connsiteY809" fmla="*/ 6600016 h 7209248"/>
              <a:gd name="connsiteX810" fmla="*/ 3305980 w 7427256"/>
              <a:gd name="connsiteY810" fmla="*/ 6582098 h 7209248"/>
              <a:gd name="connsiteX811" fmla="*/ 3301501 w 7427256"/>
              <a:gd name="connsiteY811" fmla="*/ 6573138 h 7209248"/>
              <a:gd name="connsiteX812" fmla="*/ 3153673 w 7427256"/>
              <a:gd name="connsiteY812" fmla="*/ 6573138 h 7209248"/>
              <a:gd name="connsiteX813" fmla="*/ 3153673 w 7427256"/>
              <a:gd name="connsiteY813" fmla="*/ 6591057 h 7209248"/>
              <a:gd name="connsiteX814" fmla="*/ 3144713 w 7427256"/>
              <a:gd name="connsiteY814" fmla="*/ 6591057 h 7209248"/>
              <a:gd name="connsiteX815" fmla="*/ 2974486 w 7427256"/>
              <a:gd name="connsiteY815" fmla="*/ 6573138 h 7209248"/>
              <a:gd name="connsiteX816" fmla="*/ 2987926 w 7427256"/>
              <a:gd name="connsiteY816" fmla="*/ 6582098 h 7209248"/>
              <a:gd name="connsiteX817" fmla="*/ 2983446 w 7427256"/>
              <a:gd name="connsiteY817" fmla="*/ 6591057 h 7209248"/>
              <a:gd name="connsiteX818" fmla="*/ 2965527 w 7427256"/>
              <a:gd name="connsiteY818" fmla="*/ 6591057 h 7209248"/>
              <a:gd name="connsiteX819" fmla="*/ 4479648 w 7427256"/>
              <a:gd name="connsiteY819" fmla="*/ 6567538 h 7209248"/>
              <a:gd name="connsiteX820" fmla="*/ 4470688 w 7427256"/>
              <a:gd name="connsiteY820" fmla="*/ 6568658 h 7209248"/>
              <a:gd name="connsiteX821" fmla="*/ 4461730 w 7427256"/>
              <a:gd name="connsiteY821" fmla="*/ 6573138 h 7209248"/>
              <a:gd name="connsiteX822" fmla="*/ 4475168 w 7427256"/>
              <a:gd name="connsiteY822" fmla="*/ 6582098 h 7209248"/>
              <a:gd name="connsiteX823" fmla="*/ 4497567 w 7427256"/>
              <a:gd name="connsiteY823" fmla="*/ 6573138 h 7209248"/>
              <a:gd name="connsiteX824" fmla="*/ 4488607 w 7427256"/>
              <a:gd name="connsiteY824" fmla="*/ 6573138 h 7209248"/>
              <a:gd name="connsiteX825" fmla="*/ 4479648 w 7427256"/>
              <a:gd name="connsiteY825" fmla="*/ 6567538 h 7209248"/>
              <a:gd name="connsiteX826" fmla="*/ 3447089 w 7427256"/>
              <a:gd name="connsiteY826" fmla="*/ 6566419 h 7209248"/>
              <a:gd name="connsiteX827" fmla="*/ 3440370 w 7427256"/>
              <a:gd name="connsiteY827" fmla="*/ 6568658 h 7209248"/>
              <a:gd name="connsiteX828" fmla="*/ 3431410 w 7427256"/>
              <a:gd name="connsiteY828" fmla="*/ 6582098 h 7209248"/>
              <a:gd name="connsiteX829" fmla="*/ 3435890 w 7427256"/>
              <a:gd name="connsiteY829" fmla="*/ 6577618 h 7209248"/>
              <a:gd name="connsiteX830" fmla="*/ 3440370 w 7427256"/>
              <a:gd name="connsiteY830" fmla="*/ 6573138 h 7209248"/>
              <a:gd name="connsiteX831" fmla="*/ 3449329 w 7427256"/>
              <a:gd name="connsiteY831" fmla="*/ 6568658 h 7209248"/>
              <a:gd name="connsiteX832" fmla="*/ 3447089 w 7427256"/>
              <a:gd name="connsiteY832" fmla="*/ 6566419 h 7209248"/>
              <a:gd name="connsiteX833" fmla="*/ 4824581 w 7427256"/>
              <a:gd name="connsiteY833" fmla="*/ 6564179 h 7209248"/>
              <a:gd name="connsiteX834" fmla="*/ 4829061 w 7427256"/>
              <a:gd name="connsiteY834" fmla="*/ 6573138 h 7209248"/>
              <a:gd name="connsiteX835" fmla="*/ 4802182 w 7427256"/>
              <a:gd name="connsiteY835" fmla="*/ 6591057 h 7209248"/>
              <a:gd name="connsiteX836" fmla="*/ 4784265 w 7427256"/>
              <a:gd name="connsiteY836" fmla="*/ 6591057 h 7209248"/>
              <a:gd name="connsiteX837" fmla="*/ 4748427 w 7427256"/>
              <a:gd name="connsiteY837" fmla="*/ 6591057 h 7209248"/>
              <a:gd name="connsiteX838" fmla="*/ 4761866 w 7427256"/>
              <a:gd name="connsiteY838" fmla="*/ 6582098 h 7209248"/>
              <a:gd name="connsiteX839" fmla="*/ 4770825 w 7427256"/>
              <a:gd name="connsiteY839" fmla="*/ 6582098 h 7209248"/>
              <a:gd name="connsiteX840" fmla="*/ 4779785 w 7427256"/>
              <a:gd name="connsiteY840" fmla="*/ 6577618 h 7209248"/>
              <a:gd name="connsiteX841" fmla="*/ 4784265 w 7427256"/>
              <a:gd name="connsiteY841" fmla="*/ 6573138 h 7209248"/>
              <a:gd name="connsiteX842" fmla="*/ 4802182 w 7427256"/>
              <a:gd name="connsiteY842" fmla="*/ 6573138 h 7209248"/>
              <a:gd name="connsiteX843" fmla="*/ 4811142 w 7427256"/>
              <a:gd name="connsiteY843" fmla="*/ 6573138 h 7209248"/>
              <a:gd name="connsiteX844" fmla="*/ 4815622 w 7427256"/>
              <a:gd name="connsiteY844" fmla="*/ 6568658 h 7209248"/>
              <a:gd name="connsiteX845" fmla="*/ 4824581 w 7427256"/>
              <a:gd name="connsiteY845" fmla="*/ 6564179 h 7209248"/>
              <a:gd name="connsiteX846" fmla="*/ 4631957 w 7427256"/>
              <a:gd name="connsiteY846" fmla="*/ 6564179 h 7209248"/>
              <a:gd name="connsiteX847" fmla="*/ 4631957 w 7427256"/>
              <a:gd name="connsiteY847" fmla="*/ 6573138 h 7209248"/>
              <a:gd name="connsiteX848" fmla="*/ 4605078 w 7427256"/>
              <a:gd name="connsiteY848" fmla="*/ 6573138 h 7209248"/>
              <a:gd name="connsiteX849" fmla="*/ 4631957 w 7427256"/>
              <a:gd name="connsiteY849" fmla="*/ 6564179 h 7209248"/>
              <a:gd name="connsiteX850" fmla="*/ 4148154 w 7427256"/>
              <a:gd name="connsiteY850" fmla="*/ 6564179 h 7209248"/>
              <a:gd name="connsiteX851" fmla="*/ 4152633 w 7427256"/>
              <a:gd name="connsiteY851" fmla="*/ 6564179 h 7209248"/>
              <a:gd name="connsiteX852" fmla="*/ 4166073 w 7427256"/>
              <a:gd name="connsiteY852" fmla="*/ 6564179 h 7209248"/>
              <a:gd name="connsiteX853" fmla="*/ 4166073 w 7427256"/>
              <a:gd name="connsiteY853" fmla="*/ 6573138 h 7209248"/>
              <a:gd name="connsiteX854" fmla="*/ 4152633 w 7427256"/>
              <a:gd name="connsiteY854" fmla="*/ 6568658 h 7209248"/>
              <a:gd name="connsiteX855" fmla="*/ 4148154 w 7427256"/>
              <a:gd name="connsiteY855" fmla="*/ 6564179 h 7209248"/>
              <a:gd name="connsiteX856" fmla="*/ 3807700 w 7427256"/>
              <a:gd name="connsiteY856" fmla="*/ 6564179 h 7209248"/>
              <a:gd name="connsiteX857" fmla="*/ 3798742 w 7427256"/>
              <a:gd name="connsiteY857" fmla="*/ 6568658 h 7209248"/>
              <a:gd name="connsiteX858" fmla="*/ 3807700 w 7427256"/>
              <a:gd name="connsiteY858" fmla="*/ 6573138 h 7209248"/>
              <a:gd name="connsiteX859" fmla="*/ 3816660 w 7427256"/>
              <a:gd name="connsiteY859" fmla="*/ 6573138 h 7209248"/>
              <a:gd name="connsiteX860" fmla="*/ 3816660 w 7427256"/>
              <a:gd name="connsiteY860" fmla="*/ 6568658 h 7209248"/>
              <a:gd name="connsiteX861" fmla="*/ 3807700 w 7427256"/>
              <a:gd name="connsiteY861" fmla="*/ 6564179 h 7209248"/>
              <a:gd name="connsiteX862" fmla="*/ 3682270 w 7427256"/>
              <a:gd name="connsiteY862" fmla="*/ 6564179 h 7209248"/>
              <a:gd name="connsiteX863" fmla="*/ 3682270 w 7427256"/>
              <a:gd name="connsiteY863" fmla="*/ 6573138 h 7209248"/>
              <a:gd name="connsiteX864" fmla="*/ 3691230 w 7427256"/>
              <a:gd name="connsiteY864" fmla="*/ 6564179 h 7209248"/>
              <a:gd name="connsiteX865" fmla="*/ 3682270 w 7427256"/>
              <a:gd name="connsiteY865" fmla="*/ 6564179 h 7209248"/>
              <a:gd name="connsiteX866" fmla="*/ 3565799 w 7427256"/>
              <a:gd name="connsiteY866" fmla="*/ 6564179 h 7209248"/>
              <a:gd name="connsiteX867" fmla="*/ 3538922 w 7427256"/>
              <a:gd name="connsiteY867" fmla="*/ 6573138 h 7209248"/>
              <a:gd name="connsiteX868" fmla="*/ 3570279 w 7427256"/>
              <a:gd name="connsiteY868" fmla="*/ 6573138 h 7209248"/>
              <a:gd name="connsiteX869" fmla="*/ 3592677 w 7427256"/>
              <a:gd name="connsiteY869" fmla="*/ 6582098 h 7209248"/>
              <a:gd name="connsiteX870" fmla="*/ 3610596 w 7427256"/>
              <a:gd name="connsiteY870" fmla="*/ 6591057 h 7209248"/>
              <a:gd name="connsiteX871" fmla="*/ 3628515 w 7427256"/>
              <a:gd name="connsiteY871" fmla="*/ 6582098 h 7209248"/>
              <a:gd name="connsiteX872" fmla="*/ 3610596 w 7427256"/>
              <a:gd name="connsiteY872" fmla="*/ 6568658 h 7209248"/>
              <a:gd name="connsiteX873" fmla="*/ 3565799 w 7427256"/>
              <a:gd name="connsiteY873" fmla="*/ 6564179 h 7209248"/>
              <a:gd name="connsiteX874" fmla="*/ 3494125 w 7427256"/>
              <a:gd name="connsiteY874" fmla="*/ 6564179 h 7209248"/>
              <a:gd name="connsiteX875" fmla="*/ 3485166 w 7427256"/>
              <a:gd name="connsiteY875" fmla="*/ 6573138 h 7209248"/>
              <a:gd name="connsiteX876" fmla="*/ 3521003 w 7427256"/>
              <a:gd name="connsiteY876" fmla="*/ 6564179 h 7209248"/>
              <a:gd name="connsiteX877" fmla="*/ 3404532 w 7427256"/>
              <a:gd name="connsiteY877" fmla="*/ 6564179 h 7209248"/>
              <a:gd name="connsiteX878" fmla="*/ 3395572 w 7427256"/>
              <a:gd name="connsiteY878" fmla="*/ 6573138 h 7209248"/>
              <a:gd name="connsiteX879" fmla="*/ 3404532 w 7427256"/>
              <a:gd name="connsiteY879" fmla="*/ 6573138 h 7209248"/>
              <a:gd name="connsiteX880" fmla="*/ 3404532 w 7427256"/>
              <a:gd name="connsiteY880" fmla="*/ 6564179 h 7209248"/>
              <a:gd name="connsiteX881" fmla="*/ 5384537 w 7427256"/>
              <a:gd name="connsiteY881" fmla="*/ 6555219 h 7209248"/>
              <a:gd name="connsiteX882" fmla="*/ 5384537 w 7427256"/>
              <a:gd name="connsiteY882" fmla="*/ 6591057 h 7209248"/>
              <a:gd name="connsiteX883" fmla="*/ 5375577 w 7427256"/>
              <a:gd name="connsiteY883" fmla="*/ 6582098 h 7209248"/>
              <a:gd name="connsiteX884" fmla="*/ 5380057 w 7427256"/>
              <a:gd name="connsiteY884" fmla="*/ 6559699 h 7209248"/>
              <a:gd name="connsiteX885" fmla="*/ 5384537 w 7427256"/>
              <a:gd name="connsiteY885" fmla="*/ 6555219 h 7209248"/>
              <a:gd name="connsiteX886" fmla="*/ 2879293 w 7427256"/>
              <a:gd name="connsiteY886" fmla="*/ 6550740 h 7209248"/>
              <a:gd name="connsiteX887" fmla="*/ 2898331 w 7427256"/>
              <a:gd name="connsiteY887" fmla="*/ 6555219 h 7209248"/>
              <a:gd name="connsiteX888" fmla="*/ 2920730 w 7427256"/>
              <a:gd name="connsiteY888" fmla="*/ 6573138 h 7209248"/>
              <a:gd name="connsiteX889" fmla="*/ 2902811 w 7427256"/>
              <a:gd name="connsiteY889" fmla="*/ 6573138 h 7209248"/>
              <a:gd name="connsiteX890" fmla="*/ 2893853 w 7427256"/>
              <a:gd name="connsiteY890" fmla="*/ 6573138 h 7209248"/>
              <a:gd name="connsiteX891" fmla="*/ 2875934 w 7427256"/>
              <a:gd name="connsiteY891" fmla="*/ 6564179 h 7209248"/>
              <a:gd name="connsiteX892" fmla="*/ 2866975 w 7427256"/>
              <a:gd name="connsiteY892" fmla="*/ 6555219 h 7209248"/>
              <a:gd name="connsiteX893" fmla="*/ 2879293 w 7427256"/>
              <a:gd name="connsiteY893" fmla="*/ 6550740 h 7209248"/>
              <a:gd name="connsiteX894" fmla="*/ 4461730 w 7427256"/>
              <a:gd name="connsiteY894" fmla="*/ 6546260 h 7209248"/>
              <a:gd name="connsiteX895" fmla="*/ 4452771 w 7427256"/>
              <a:gd name="connsiteY895" fmla="*/ 6555219 h 7209248"/>
              <a:gd name="connsiteX896" fmla="*/ 4470688 w 7427256"/>
              <a:gd name="connsiteY896" fmla="*/ 6555219 h 7209248"/>
              <a:gd name="connsiteX897" fmla="*/ 3673311 w 7427256"/>
              <a:gd name="connsiteY897" fmla="*/ 6546260 h 7209248"/>
              <a:gd name="connsiteX898" fmla="*/ 3673311 w 7427256"/>
              <a:gd name="connsiteY898" fmla="*/ 6555219 h 7209248"/>
              <a:gd name="connsiteX899" fmla="*/ 3682270 w 7427256"/>
              <a:gd name="connsiteY899" fmla="*/ 6555219 h 7209248"/>
              <a:gd name="connsiteX900" fmla="*/ 3691230 w 7427256"/>
              <a:gd name="connsiteY900" fmla="*/ 6550740 h 7209248"/>
              <a:gd name="connsiteX901" fmla="*/ 3682270 w 7427256"/>
              <a:gd name="connsiteY901" fmla="*/ 6546260 h 7209248"/>
              <a:gd name="connsiteX902" fmla="*/ 3673311 w 7427256"/>
              <a:gd name="connsiteY902" fmla="*/ 6546260 h 7209248"/>
              <a:gd name="connsiteX903" fmla="*/ 3108875 w 7427256"/>
              <a:gd name="connsiteY903" fmla="*/ 6546260 h 7209248"/>
              <a:gd name="connsiteX904" fmla="*/ 3126794 w 7427256"/>
              <a:gd name="connsiteY904" fmla="*/ 6546260 h 7209248"/>
              <a:gd name="connsiteX905" fmla="*/ 3117835 w 7427256"/>
              <a:gd name="connsiteY905" fmla="*/ 6564179 h 7209248"/>
              <a:gd name="connsiteX906" fmla="*/ 3108875 w 7427256"/>
              <a:gd name="connsiteY906" fmla="*/ 6564179 h 7209248"/>
              <a:gd name="connsiteX907" fmla="*/ 3099916 w 7427256"/>
              <a:gd name="connsiteY907" fmla="*/ 6568658 h 7209248"/>
              <a:gd name="connsiteX908" fmla="*/ 3090957 w 7427256"/>
              <a:gd name="connsiteY908" fmla="*/ 6564179 h 7209248"/>
              <a:gd name="connsiteX909" fmla="*/ 3095436 w 7427256"/>
              <a:gd name="connsiteY909" fmla="*/ 6564179 h 7209248"/>
              <a:gd name="connsiteX910" fmla="*/ 3099916 w 7427256"/>
              <a:gd name="connsiteY910" fmla="*/ 6555219 h 7209248"/>
              <a:gd name="connsiteX911" fmla="*/ 2651952 w 7427256"/>
              <a:gd name="connsiteY911" fmla="*/ 6546260 h 7209248"/>
              <a:gd name="connsiteX912" fmla="*/ 2674349 w 7427256"/>
              <a:gd name="connsiteY912" fmla="*/ 6555219 h 7209248"/>
              <a:gd name="connsiteX913" fmla="*/ 2674349 w 7427256"/>
              <a:gd name="connsiteY913" fmla="*/ 6568658 h 7209248"/>
              <a:gd name="connsiteX914" fmla="*/ 2651952 w 7427256"/>
              <a:gd name="connsiteY914" fmla="*/ 6573138 h 7209248"/>
              <a:gd name="connsiteX915" fmla="*/ 3423571 w 7427256"/>
              <a:gd name="connsiteY915" fmla="*/ 6540661 h 7209248"/>
              <a:gd name="connsiteX916" fmla="*/ 3413491 w 7427256"/>
              <a:gd name="connsiteY916" fmla="*/ 6546260 h 7209248"/>
              <a:gd name="connsiteX917" fmla="*/ 3422451 w 7427256"/>
              <a:gd name="connsiteY917" fmla="*/ 6555219 h 7209248"/>
              <a:gd name="connsiteX918" fmla="*/ 3449329 w 7427256"/>
              <a:gd name="connsiteY918" fmla="*/ 6555219 h 7209248"/>
              <a:gd name="connsiteX919" fmla="*/ 3435890 w 7427256"/>
              <a:gd name="connsiteY919" fmla="*/ 6541780 h 7209248"/>
              <a:gd name="connsiteX920" fmla="*/ 3423571 w 7427256"/>
              <a:gd name="connsiteY920" fmla="*/ 6540661 h 7209248"/>
              <a:gd name="connsiteX921" fmla="*/ 4282544 w 7427256"/>
              <a:gd name="connsiteY921" fmla="*/ 6537302 h 7209248"/>
              <a:gd name="connsiteX922" fmla="*/ 4282544 w 7427256"/>
              <a:gd name="connsiteY922" fmla="*/ 6546260 h 7209248"/>
              <a:gd name="connsiteX923" fmla="*/ 4264625 w 7427256"/>
              <a:gd name="connsiteY923" fmla="*/ 6555219 h 7209248"/>
              <a:gd name="connsiteX924" fmla="*/ 4255666 w 7427256"/>
              <a:gd name="connsiteY924" fmla="*/ 6582098 h 7209248"/>
              <a:gd name="connsiteX925" fmla="*/ 4273584 w 7427256"/>
              <a:gd name="connsiteY925" fmla="*/ 6573138 h 7209248"/>
              <a:gd name="connsiteX926" fmla="*/ 4291503 w 7427256"/>
              <a:gd name="connsiteY926" fmla="*/ 6573138 h 7209248"/>
              <a:gd name="connsiteX927" fmla="*/ 4309421 w 7427256"/>
              <a:gd name="connsiteY927" fmla="*/ 6564179 h 7209248"/>
              <a:gd name="connsiteX928" fmla="*/ 4327340 w 7427256"/>
              <a:gd name="connsiteY928" fmla="*/ 6555219 h 7209248"/>
              <a:gd name="connsiteX929" fmla="*/ 4336299 w 7427256"/>
              <a:gd name="connsiteY929" fmla="*/ 6546260 h 7209248"/>
              <a:gd name="connsiteX930" fmla="*/ 4327340 w 7427256"/>
              <a:gd name="connsiteY930" fmla="*/ 6541780 h 7209248"/>
              <a:gd name="connsiteX931" fmla="*/ 4313901 w 7427256"/>
              <a:gd name="connsiteY931" fmla="*/ 6537302 h 7209248"/>
              <a:gd name="connsiteX932" fmla="*/ 4309421 w 7427256"/>
              <a:gd name="connsiteY932" fmla="*/ 6546260 h 7209248"/>
              <a:gd name="connsiteX933" fmla="*/ 4291503 w 7427256"/>
              <a:gd name="connsiteY933" fmla="*/ 6546260 h 7209248"/>
              <a:gd name="connsiteX934" fmla="*/ 4282544 w 7427256"/>
              <a:gd name="connsiteY934" fmla="*/ 6537302 h 7209248"/>
              <a:gd name="connsiteX935" fmla="*/ 2622833 w 7427256"/>
              <a:gd name="connsiteY935" fmla="*/ 6535061 h 7209248"/>
              <a:gd name="connsiteX936" fmla="*/ 2634033 w 7427256"/>
              <a:gd name="connsiteY936" fmla="*/ 6537302 h 7209248"/>
              <a:gd name="connsiteX937" fmla="*/ 2642992 w 7427256"/>
              <a:gd name="connsiteY937" fmla="*/ 6537302 h 7209248"/>
              <a:gd name="connsiteX938" fmla="*/ 2634033 w 7427256"/>
              <a:gd name="connsiteY938" fmla="*/ 6546260 h 7209248"/>
              <a:gd name="connsiteX939" fmla="*/ 2629553 w 7427256"/>
              <a:gd name="connsiteY939" fmla="*/ 6559699 h 7209248"/>
              <a:gd name="connsiteX940" fmla="*/ 2616114 w 7427256"/>
              <a:gd name="connsiteY940" fmla="*/ 6555219 h 7209248"/>
              <a:gd name="connsiteX941" fmla="*/ 2622833 w 7427256"/>
              <a:gd name="connsiteY941" fmla="*/ 6535061 h 7209248"/>
              <a:gd name="connsiteX942" fmla="*/ 4558042 w 7427256"/>
              <a:gd name="connsiteY942" fmla="*/ 6534501 h 7209248"/>
              <a:gd name="connsiteX943" fmla="*/ 4578200 w 7427256"/>
              <a:gd name="connsiteY943" fmla="*/ 6546260 h 7209248"/>
              <a:gd name="connsiteX944" fmla="*/ 4542364 w 7427256"/>
              <a:gd name="connsiteY944" fmla="*/ 6546260 h 7209248"/>
              <a:gd name="connsiteX945" fmla="*/ 4533404 w 7427256"/>
              <a:gd name="connsiteY945" fmla="*/ 6546260 h 7209248"/>
              <a:gd name="connsiteX946" fmla="*/ 4542364 w 7427256"/>
              <a:gd name="connsiteY946" fmla="*/ 6537302 h 7209248"/>
              <a:gd name="connsiteX947" fmla="*/ 4558042 w 7427256"/>
              <a:gd name="connsiteY947" fmla="*/ 6534501 h 7209248"/>
              <a:gd name="connsiteX948" fmla="*/ 4134716 w 7427256"/>
              <a:gd name="connsiteY948" fmla="*/ 6528342 h 7209248"/>
              <a:gd name="connsiteX949" fmla="*/ 4130236 w 7427256"/>
              <a:gd name="connsiteY949" fmla="*/ 6537302 h 7209248"/>
              <a:gd name="connsiteX950" fmla="*/ 4139194 w 7427256"/>
              <a:gd name="connsiteY950" fmla="*/ 6546260 h 7209248"/>
              <a:gd name="connsiteX951" fmla="*/ 4143674 w 7427256"/>
              <a:gd name="connsiteY951" fmla="*/ 6537302 h 7209248"/>
              <a:gd name="connsiteX952" fmla="*/ 4134716 w 7427256"/>
              <a:gd name="connsiteY952" fmla="*/ 6528342 h 7209248"/>
              <a:gd name="connsiteX953" fmla="*/ 3619556 w 7427256"/>
              <a:gd name="connsiteY953" fmla="*/ 6528342 h 7209248"/>
              <a:gd name="connsiteX954" fmla="*/ 3615076 w 7427256"/>
              <a:gd name="connsiteY954" fmla="*/ 6537302 h 7209248"/>
              <a:gd name="connsiteX955" fmla="*/ 3624035 w 7427256"/>
              <a:gd name="connsiteY955" fmla="*/ 6546260 h 7209248"/>
              <a:gd name="connsiteX956" fmla="*/ 3628515 w 7427256"/>
              <a:gd name="connsiteY956" fmla="*/ 6537302 h 7209248"/>
              <a:gd name="connsiteX957" fmla="*/ 3619556 w 7427256"/>
              <a:gd name="connsiteY957" fmla="*/ 6528342 h 7209248"/>
              <a:gd name="connsiteX958" fmla="*/ 3489645 w 7427256"/>
              <a:gd name="connsiteY958" fmla="*/ 6528342 h 7209248"/>
              <a:gd name="connsiteX959" fmla="*/ 3480686 w 7427256"/>
              <a:gd name="connsiteY959" fmla="*/ 6537302 h 7209248"/>
              <a:gd name="connsiteX960" fmla="*/ 3485166 w 7427256"/>
              <a:gd name="connsiteY960" fmla="*/ 6546260 h 7209248"/>
              <a:gd name="connsiteX961" fmla="*/ 3494125 w 7427256"/>
              <a:gd name="connsiteY961" fmla="*/ 6537302 h 7209248"/>
              <a:gd name="connsiteX962" fmla="*/ 3489645 w 7427256"/>
              <a:gd name="connsiteY962" fmla="*/ 6528342 h 7209248"/>
              <a:gd name="connsiteX963" fmla="*/ 2920730 w 7427256"/>
              <a:gd name="connsiteY963" fmla="*/ 6528342 h 7209248"/>
              <a:gd name="connsiteX964" fmla="*/ 2929689 w 7427256"/>
              <a:gd name="connsiteY964" fmla="*/ 6537302 h 7209248"/>
              <a:gd name="connsiteX965" fmla="*/ 2929689 w 7427256"/>
              <a:gd name="connsiteY965" fmla="*/ 6546260 h 7209248"/>
              <a:gd name="connsiteX966" fmla="*/ 2911772 w 7427256"/>
              <a:gd name="connsiteY966" fmla="*/ 6537302 h 7209248"/>
              <a:gd name="connsiteX967" fmla="*/ 2916250 w 7427256"/>
              <a:gd name="connsiteY967" fmla="*/ 6532822 h 7209248"/>
              <a:gd name="connsiteX968" fmla="*/ 2920730 w 7427256"/>
              <a:gd name="connsiteY968" fmla="*/ 6528342 h 7209248"/>
              <a:gd name="connsiteX969" fmla="*/ 2741545 w 7427256"/>
              <a:gd name="connsiteY969" fmla="*/ 6528342 h 7209248"/>
              <a:gd name="connsiteX970" fmla="*/ 2750503 w 7427256"/>
              <a:gd name="connsiteY970" fmla="*/ 6528342 h 7209248"/>
              <a:gd name="connsiteX971" fmla="*/ 2759463 w 7427256"/>
              <a:gd name="connsiteY971" fmla="*/ 6528342 h 7209248"/>
              <a:gd name="connsiteX972" fmla="*/ 2750503 w 7427256"/>
              <a:gd name="connsiteY972" fmla="*/ 6537302 h 7209248"/>
              <a:gd name="connsiteX973" fmla="*/ 2746025 w 7427256"/>
              <a:gd name="connsiteY973" fmla="*/ 6537302 h 7209248"/>
              <a:gd name="connsiteX974" fmla="*/ 2741545 w 7427256"/>
              <a:gd name="connsiteY974" fmla="*/ 6528342 h 7209248"/>
              <a:gd name="connsiteX975" fmla="*/ 4403494 w 7427256"/>
              <a:gd name="connsiteY975" fmla="*/ 6521622 h 7209248"/>
              <a:gd name="connsiteX976" fmla="*/ 4390056 w 7427256"/>
              <a:gd name="connsiteY976" fmla="*/ 6528342 h 7209248"/>
              <a:gd name="connsiteX977" fmla="*/ 4390056 w 7427256"/>
              <a:gd name="connsiteY977" fmla="*/ 6537302 h 7209248"/>
              <a:gd name="connsiteX978" fmla="*/ 4407974 w 7427256"/>
              <a:gd name="connsiteY978" fmla="*/ 6537302 h 7209248"/>
              <a:gd name="connsiteX979" fmla="*/ 4403494 w 7427256"/>
              <a:gd name="connsiteY979" fmla="*/ 6521622 h 7209248"/>
              <a:gd name="connsiteX980" fmla="*/ 5411414 w 7427256"/>
              <a:gd name="connsiteY980" fmla="*/ 6519383 h 7209248"/>
              <a:gd name="connsiteX981" fmla="*/ 5411414 w 7427256"/>
              <a:gd name="connsiteY981" fmla="*/ 6537302 h 7209248"/>
              <a:gd name="connsiteX982" fmla="*/ 5402454 w 7427256"/>
              <a:gd name="connsiteY982" fmla="*/ 6546260 h 7209248"/>
              <a:gd name="connsiteX983" fmla="*/ 5384537 w 7427256"/>
              <a:gd name="connsiteY983" fmla="*/ 6537302 h 7209248"/>
              <a:gd name="connsiteX984" fmla="*/ 5393496 w 7427256"/>
              <a:gd name="connsiteY984" fmla="*/ 6528342 h 7209248"/>
              <a:gd name="connsiteX985" fmla="*/ 5402454 w 7427256"/>
              <a:gd name="connsiteY985" fmla="*/ 6528342 h 7209248"/>
              <a:gd name="connsiteX986" fmla="*/ 5411414 w 7427256"/>
              <a:gd name="connsiteY986" fmla="*/ 6519383 h 7209248"/>
              <a:gd name="connsiteX987" fmla="*/ 4291503 w 7427256"/>
              <a:gd name="connsiteY987" fmla="*/ 6519383 h 7209248"/>
              <a:gd name="connsiteX988" fmla="*/ 4291503 w 7427256"/>
              <a:gd name="connsiteY988" fmla="*/ 6528342 h 7209248"/>
              <a:gd name="connsiteX989" fmla="*/ 4300463 w 7427256"/>
              <a:gd name="connsiteY989" fmla="*/ 6519383 h 7209248"/>
              <a:gd name="connsiteX990" fmla="*/ 4264625 w 7427256"/>
              <a:gd name="connsiteY990" fmla="*/ 6519383 h 7209248"/>
              <a:gd name="connsiteX991" fmla="*/ 4228787 w 7427256"/>
              <a:gd name="connsiteY991" fmla="*/ 6528342 h 7209248"/>
              <a:gd name="connsiteX992" fmla="*/ 4201910 w 7427256"/>
              <a:gd name="connsiteY992" fmla="*/ 6537302 h 7209248"/>
              <a:gd name="connsiteX993" fmla="*/ 4219829 w 7427256"/>
              <a:gd name="connsiteY993" fmla="*/ 6546260 h 7209248"/>
              <a:gd name="connsiteX994" fmla="*/ 4237747 w 7427256"/>
              <a:gd name="connsiteY994" fmla="*/ 6546260 h 7209248"/>
              <a:gd name="connsiteX995" fmla="*/ 4246706 w 7427256"/>
              <a:gd name="connsiteY995" fmla="*/ 6546260 h 7209248"/>
              <a:gd name="connsiteX996" fmla="*/ 4255666 w 7427256"/>
              <a:gd name="connsiteY996" fmla="*/ 6546260 h 7209248"/>
              <a:gd name="connsiteX997" fmla="*/ 4255666 w 7427256"/>
              <a:gd name="connsiteY997" fmla="*/ 6537302 h 7209248"/>
              <a:gd name="connsiteX998" fmla="*/ 4264625 w 7427256"/>
              <a:gd name="connsiteY998" fmla="*/ 6528342 h 7209248"/>
              <a:gd name="connsiteX999" fmla="*/ 4273584 w 7427256"/>
              <a:gd name="connsiteY999" fmla="*/ 6519383 h 7209248"/>
              <a:gd name="connsiteX1000" fmla="*/ 4264625 w 7427256"/>
              <a:gd name="connsiteY1000" fmla="*/ 6519383 h 7209248"/>
              <a:gd name="connsiteX1001" fmla="*/ 4201910 w 7427256"/>
              <a:gd name="connsiteY1001" fmla="*/ 6519383 h 7209248"/>
              <a:gd name="connsiteX1002" fmla="*/ 4206390 w 7427256"/>
              <a:gd name="connsiteY1002" fmla="*/ 6528342 h 7209248"/>
              <a:gd name="connsiteX1003" fmla="*/ 4210870 w 7427256"/>
              <a:gd name="connsiteY1003" fmla="*/ 6519383 h 7209248"/>
              <a:gd name="connsiteX1004" fmla="*/ 4201910 w 7427256"/>
              <a:gd name="connsiteY1004" fmla="*/ 6519383 h 7209248"/>
              <a:gd name="connsiteX1005" fmla="*/ 4148154 w 7427256"/>
              <a:gd name="connsiteY1005" fmla="*/ 6519383 h 7209248"/>
              <a:gd name="connsiteX1006" fmla="*/ 4139194 w 7427256"/>
              <a:gd name="connsiteY1006" fmla="*/ 6523862 h 7209248"/>
              <a:gd name="connsiteX1007" fmla="*/ 4157113 w 7427256"/>
              <a:gd name="connsiteY1007" fmla="*/ 6528342 h 7209248"/>
              <a:gd name="connsiteX1008" fmla="*/ 4166073 w 7427256"/>
              <a:gd name="connsiteY1008" fmla="*/ 6519383 h 7209248"/>
              <a:gd name="connsiteX1009" fmla="*/ 4148154 w 7427256"/>
              <a:gd name="connsiteY1009" fmla="*/ 6519383 h 7209248"/>
              <a:gd name="connsiteX1010" fmla="*/ 3337337 w 7427256"/>
              <a:gd name="connsiteY1010" fmla="*/ 6519383 h 7209248"/>
              <a:gd name="connsiteX1011" fmla="*/ 3332858 w 7427256"/>
              <a:gd name="connsiteY1011" fmla="*/ 6528342 h 7209248"/>
              <a:gd name="connsiteX1012" fmla="*/ 3305980 w 7427256"/>
              <a:gd name="connsiteY1012" fmla="*/ 6537302 h 7209248"/>
              <a:gd name="connsiteX1013" fmla="*/ 3288062 w 7427256"/>
              <a:gd name="connsiteY1013" fmla="*/ 6546260 h 7209248"/>
              <a:gd name="connsiteX1014" fmla="*/ 3314940 w 7427256"/>
              <a:gd name="connsiteY1014" fmla="*/ 6546260 h 7209248"/>
              <a:gd name="connsiteX1015" fmla="*/ 3364216 w 7427256"/>
              <a:gd name="connsiteY1015" fmla="*/ 6546260 h 7209248"/>
              <a:gd name="connsiteX1016" fmla="*/ 3386614 w 7427256"/>
              <a:gd name="connsiteY1016" fmla="*/ 6537302 h 7209248"/>
              <a:gd name="connsiteX1017" fmla="*/ 3377655 w 7427256"/>
              <a:gd name="connsiteY1017" fmla="*/ 6519383 h 7209248"/>
              <a:gd name="connsiteX1018" fmla="*/ 3377655 w 7427256"/>
              <a:gd name="connsiteY1018" fmla="*/ 6528342 h 7209248"/>
              <a:gd name="connsiteX1019" fmla="*/ 3368695 w 7427256"/>
              <a:gd name="connsiteY1019" fmla="*/ 6537302 h 7209248"/>
              <a:gd name="connsiteX1020" fmla="*/ 3368695 w 7427256"/>
              <a:gd name="connsiteY1020" fmla="*/ 6528342 h 7209248"/>
              <a:gd name="connsiteX1021" fmla="*/ 3364216 w 7427256"/>
              <a:gd name="connsiteY1021" fmla="*/ 6523862 h 7209248"/>
              <a:gd name="connsiteX1022" fmla="*/ 3350776 w 7427256"/>
              <a:gd name="connsiteY1022" fmla="*/ 6519383 h 7209248"/>
              <a:gd name="connsiteX1023" fmla="*/ 3337337 w 7427256"/>
              <a:gd name="connsiteY1023" fmla="*/ 6519383 h 7209248"/>
              <a:gd name="connsiteX1024" fmla="*/ 3549001 w 7427256"/>
              <a:gd name="connsiteY1024" fmla="*/ 6514903 h 7209248"/>
              <a:gd name="connsiteX1025" fmla="*/ 3547881 w 7427256"/>
              <a:gd name="connsiteY1025" fmla="*/ 6519383 h 7209248"/>
              <a:gd name="connsiteX1026" fmla="*/ 3547881 w 7427256"/>
              <a:gd name="connsiteY1026" fmla="*/ 6537302 h 7209248"/>
              <a:gd name="connsiteX1027" fmla="*/ 3574759 w 7427256"/>
              <a:gd name="connsiteY1027" fmla="*/ 6537302 h 7209248"/>
              <a:gd name="connsiteX1028" fmla="*/ 3574759 w 7427256"/>
              <a:gd name="connsiteY1028" fmla="*/ 6528342 h 7209248"/>
              <a:gd name="connsiteX1029" fmla="*/ 3552361 w 7427256"/>
              <a:gd name="connsiteY1029" fmla="*/ 6519383 h 7209248"/>
              <a:gd name="connsiteX1030" fmla="*/ 3549001 w 7427256"/>
              <a:gd name="connsiteY1030" fmla="*/ 6514903 h 7209248"/>
              <a:gd name="connsiteX1031" fmla="*/ 3664352 w 7427256"/>
              <a:gd name="connsiteY1031" fmla="*/ 6510423 h 7209248"/>
              <a:gd name="connsiteX1032" fmla="*/ 3664352 w 7427256"/>
              <a:gd name="connsiteY1032" fmla="*/ 6519383 h 7209248"/>
              <a:gd name="connsiteX1033" fmla="*/ 3673311 w 7427256"/>
              <a:gd name="connsiteY1033" fmla="*/ 6510423 h 7209248"/>
              <a:gd name="connsiteX1034" fmla="*/ 3664352 w 7427256"/>
              <a:gd name="connsiteY1034" fmla="*/ 6510423 h 7209248"/>
              <a:gd name="connsiteX1035" fmla="*/ 3428611 w 7427256"/>
              <a:gd name="connsiteY1035" fmla="*/ 6507623 h 7209248"/>
              <a:gd name="connsiteX1036" fmla="*/ 3413491 w 7427256"/>
              <a:gd name="connsiteY1036" fmla="*/ 6519383 h 7209248"/>
              <a:gd name="connsiteX1037" fmla="*/ 3440370 w 7427256"/>
              <a:gd name="connsiteY1037" fmla="*/ 6519383 h 7209248"/>
              <a:gd name="connsiteX1038" fmla="*/ 3467248 w 7427256"/>
              <a:gd name="connsiteY1038" fmla="*/ 6519383 h 7209248"/>
              <a:gd name="connsiteX1039" fmla="*/ 3440370 w 7427256"/>
              <a:gd name="connsiteY1039" fmla="*/ 6510423 h 7209248"/>
              <a:gd name="connsiteX1040" fmla="*/ 3428611 w 7427256"/>
              <a:gd name="connsiteY1040" fmla="*/ 6507623 h 7209248"/>
              <a:gd name="connsiteX1041" fmla="*/ 5384537 w 7427256"/>
              <a:gd name="connsiteY1041" fmla="*/ 6501464 h 7209248"/>
              <a:gd name="connsiteX1042" fmla="*/ 5411414 w 7427256"/>
              <a:gd name="connsiteY1042" fmla="*/ 6501464 h 7209248"/>
              <a:gd name="connsiteX1043" fmla="*/ 5411414 w 7427256"/>
              <a:gd name="connsiteY1043" fmla="*/ 6519383 h 7209248"/>
              <a:gd name="connsiteX1044" fmla="*/ 5393496 w 7427256"/>
              <a:gd name="connsiteY1044" fmla="*/ 6510423 h 7209248"/>
              <a:gd name="connsiteX1045" fmla="*/ 5384537 w 7427256"/>
              <a:gd name="connsiteY1045" fmla="*/ 6501464 h 7209248"/>
              <a:gd name="connsiteX1046" fmla="*/ 4820101 w 7427256"/>
              <a:gd name="connsiteY1046" fmla="*/ 6501464 h 7209248"/>
              <a:gd name="connsiteX1047" fmla="*/ 4820101 w 7427256"/>
              <a:gd name="connsiteY1047" fmla="*/ 6510423 h 7209248"/>
              <a:gd name="connsiteX1048" fmla="*/ 4846978 w 7427256"/>
              <a:gd name="connsiteY1048" fmla="*/ 6501464 h 7209248"/>
              <a:gd name="connsiteX1049" fmla="*/ 4838020 w 7427256"/>
              <a:gd name="connsiteY1049" fmla="*/ 6501464 h 7209248"/>
              <a:gd name="connsiteX1050" fmla="*/ 3270143 w 7427256"/>
              <a:gd name="connsiteY1050" fmla="*/ 6501464 h 7209248"/>
              <a:gd name="connsiteX1051" fmla="*/ 3256704 w 7427256"/>
              <a:gd name="connsiteY1051" fmla="*/ 6505944 h 7209248"/>
              <a:gd name="connsiteX1052" fmla="*/ 3252224 w 7427256"/>
              <a:gd name="connsiteY1052" fmla="*/ 6519383 h 7209248"/>
              <a:gd name="connsiteX1053" fmla="*/ 3252224 w 7427256"/>
              <a:gd name="connsiteY1053" fmla="*/ 6528342 h 7209248"/>
              <a:gd name="connsiteX1054" fmla="*/ 3238785 w 7427256"/>
              <a:gd name="connsiteY1054" fmla="*/ 6519383 h 7209248"/>
              <a:gd name="connsiteX1055" fmla="*/ 3234305 w 7427256"/>
              <a:gd name="connsiteY1055" fmla="*/ 6528342 h 7209248"/>
              <a:gd name="connsiteX1056" fmla="*/ 3243265 w 7427256"/>
              <a:gd name="connsiteY1056" fmla="*/ 6537302 h 7209248"/>
              <a:gd name="connsiteX1057" fmla="*/ 3261183 w 7427256"/>
              <a:gd name="connsiteY1057" fmla="*/ 6528342 h 7209248"/>
              <a:gd name="connsiteX1058" fmla="*/ 3270143 w 7427256"/>
              <a:gd name="connsiteY1058" fmla="*/ 6510423 h 7209248"/>
              <a:gd name="connsiteX1059" fmla="*/ 4551323 w 7427256"/>
              <a:gd name="connsiteY1059" fmla="*/ 6492505 h 7209248"/>
              <a:gd name="connsiteX1060" fmla="*/ 4551323 w 7427256"/>
              <a:gd name="connsiteY1060" fmla="*/ 6501464 h 7209248"/>
              <a:gd name="connsiteX1061" fmla="*/ 4578200 w 7427256"/>
              <a:gd name="connsiteY1061" fmla="*/ 6492505 h 7209248"/>
              <a:gd name="connsiteX1062" fmla="*/ 4576521 w 7427256"/>
              <a:gd name="connsiteY1062" fmla="*/ 6492505 h 7209248"/>
              <a:gd name="connsiteX1063" fmla="*/ 4569241 w 7427256"/>
              <a:gd name="connsiteY1063" fmla="*/ 6492505 h 7209248"/>
              <a:gd name="connsiteX1064" fmla="*/ 4560281 w 7427256"/>
              <a:gd name="connsiteY1064" fmla="*/ 6492505 h 7209248"/>
              <a:gd name="connsiteX1065" fmla="*/ 4551323 w 7427256"/>
              <a:gd name="connsiteY1065" fmla="*/ 6492505 h 7209248"/>
              <a:gd name="connsiteX1066" fmla="*/ 3538922 w 7427256"/>
              <a:gd name="connsiteY1066" fmla="*/ 6492505 h 7209248"/>
              <a:gd name="connsiteX1067" fmla="*/ 3538922 w 7427256"/>
              <a:gd name="connsiteY1067" fmla="*/ 6501464 h 7209248"/>
              <a:gd name="connsiteX1068" fmla="*/ 3547881 w 7427256"/>
              <a:gd name="connsiteY1068" fmla="*/ 6492505 h 7209248"/>
              <a:gd name="connsiteX1069" fmla="*/ 3538922 w 7427256"/>
              <a:gd name="connsiteY1069" fmla="*/ 6492505 h 7209248"/>
              <a:gd name="connsiteX1070" fmla="*/ 3243265 w 7427256"/>
              <a:gd name="connsiteY1070" fmla="*/ 6492505 h 7209248"/>
              <a:gd name="connsiteX1071" fmla="*/ 3234305 w 7427256"/>
              <a:gd name="connsiteY1071" fmla="*/ 6496984 h 7209248"/>
              <a:gd name="connsiteX1072" fmla="*/ 3238785 w 7427256"/>
              <a:gd name="connsiteY1072" fmla="*/ 6501464 h 7209248"/>
              <a:gd name="connsiteX1073" fmla="*/ 3247744 w 7427256"/>
              <a:gd name="connsiteY1073" fmla="*/ 6496984 h 7209248"/>
              <a:gd name="connsiteX1074" fmla="*/ 3243265 w 7427256"/>
              <a:gd name="connsiteY1074" fmla="*/ 6492505 h 7209248"/>
              <a:gd name="connsiteX1075" fmla="*/ 3635234 w 7427256"/>
              <a:gd name="connsiteY1075" fmla="*/ 6488025 h 7209248"/>
              <a:gd name="connsiteX1076" fmla="*/ 3619556 w 7427256"/>
              <a:gd name="connsiteY1076" fmla="*/ 6492505 h 7209248"/>
              <a:gd name="connsiteX1077" fmla="*/ 3628515 w 7427256"/>
              <a:gd name="connsiteY1077" fmla="*/ 6492505 h 7209248"/>
              <a:gd name="connsiteX1078" fmla="*/ 3646433 w 7427256"/>
              <a:gd name="connsiteY1078" fmla="*/ 6492505 h 7209248"/>
              <a:gd name="connsiteX1079" fmla="*/ 3635234 w 7427256"/>
              <a:gd name="connsiteY1079" fmla="*/ 6488025 h 7209248"/>
              <a:gd name="connsiteX1080" fmla="*/ 5048563 w 7427256"/>
              <a:gd name="connsiteY1080" fmla="*/ 6483545 h 7209248"/>
              <a:gd name="connsiteX1081" fmla="*/ 5048563 w 7427256"/>
              <a:gd name="connsiteY1081" fmla="*/ 6492505 h 7209248"/>
              <a:gd name="connsiteX1082" fmla="*/ 5044083 w 7427256"/>
              <a:gd name="connsiteY1082" fmla="*/ 6501464 h 7209248"/>
              <a:gd name="connsiteX1083" fmla="*/ 5044083 w 7427256"/>
              <a:gd name="connsiteY1083" fmla="*/ 6492505 h 7209248"/>
              <a:gd name="connsiteX1084" fmla="*/ 5048563 w 7427256"/>
              <a:gd name="connsiteY1084" fmla="*/ 6483545 h 7209248"/>
              <a:gd name="connsiteX1085" fmla="*/ 4076479 w 7427256"/>
              <a:gd name="connsiteY1085" fmla="*/ 6483545 h 7209248"/>
              <a:gd name="connsiteX1086" fmla="*/ 4076479 w 7427256"/>
              <a:gd name="connsiteY1086" fmla="*/ 6501464 h 7209248"/>
              <a:gd name="connsiteX1087" fmla="*/ 4121276 w 7427256"/>
              <a:gd name="connsiteY1087" fmla="*/ 6501464 h 7209248"/>
              <a:gd name="connsiteX1088" fmla="*/ 4103358 w 7427256"/>
              <a:gd name="connsiteY1088" fmla="*/ 6492505 h 7209248"/>
              <a:gd name="connsiteX1089" fmla="*/ 4089918 w 7427256"/>
              <a:gd name="connsiteY1089" fmla="*/ 6483545 h 7209248"/>
              <a:gd name="connsiteX1090" fmla="*/ 4076479 w 7427256"/>
              <a:gd name="connsiteY1090" fmla="*/ 6483545 h 7209248"/>
              <a:gd name="connsiteX1091" fmla="*/ 2696748 w 7427256"/>
              <a:gd name="connsiteY1091" fmla="*/ 6483545 h 7209248"/>
              <a:gd name="connsiteX1092" fmla="*/ 2732585 w 7427256"/>
              <a:gd name="connsiteY1092" fmla="*/ 6492505 h 7209248"/>
              <a:gd name="connsiteX1093" fmla="*/ 2732585 w 7427256"/>
              <a:gd name="connsiteY1093" fmla="*/ 6501464 h 7209248"/>
              <a:gd name="connsiteX1094" fmla="*/ 2714667 w 7427256"/>
              <a:gd name="connsiteY1094" fmla="*/ 6496984 h 7209248"/>
              <a:gd name="connsiteX1095" fmla="*/ 2696748 w 7427256"/>
              <a:gd name="connsiteY1095" fmla="*/ 6483545 h 7209248"/>
              <a:gd name="connsiteX1096" fmla="*/ 3921932 w 7427256"/>
              <a:gd name="connsiteY1096" fmla="*/ 6477666 h 7209248"/>
              <a:gd name="connsiteX1097" fmla="*/ 3915212 w 7427256"/>
              <a:gd name="connsiteY1097" fmla="*/ 6479065 h 7209248"/>
              <a:gd name="connsiteX1098" fmla="*/ 3897293 w 7427256"/>
              <a:gd name="connsiteY1098" fmla="*/ 6492505 h 7209248"/>
              <a:gd name="connsiteX1099" fmla="*/ 3897293 w 7427256"/>
              <a:gd name="connsiteY1099" fmla="*/ 6501464 h 7209248"/>
              <a:gd name="connsiteX1100" fmla="*/ 3915212 w 7427256"/>
              <a:gd name="connsiteY1100" fmla="*/ 6501464 h 7209248"/>
              <a:gd name="connsiteX1101" fmla="*/ 3906253 w 7427256"/>
              <a:gd name="connsiteY1101" fmla="*/ 6510423 h 7209248"/>
              <a:gd name="connsiteX1102" fmla="*/ 3888335 w 7427256"/>
              <a:gd name="connsiteY1102" fmla="*/ 6519383 h 7209248"/>
              <a:gd name="connsiteX1103" fmla="*/ 3897293 w 7427256"/>
              <a:gd name="connsiteY1103" fmla="*/ 6523862 h 7209248"/>
              <a:gd name="connsiteX1104" fmla="*/ 3915212 w 7427256"/>
              <a:gd name="connsiteY1104" fmla="*/ 6519383 h 7209248"/>
              <a:gd name="connsiteX1105" fmla="*/ 3919692 w 7427256"/>
              <a:gd name="connsiteY1105" fmla="*/ 6528342 h 7209248"/>
              <a:gd name="connsiteX1106" fmla="*/ 3933131 w 7427256"/>
              <a:gd name="connsiteY1106" fmla="*/ 6519383 h 7209248"/>
              <a:gd name="connsiteX1107" fmla="*/ 3960009 w 7427256"/>
              <a:gd name="connsiteY1107" fmla="*/ 6519383 h 7209248"/>
              <a:gd name="connsiteX1108" fmla="*/ 3968967 w 7427256"/>
              <a:gd name="connsiteY1108" fmla="*/ 6510423 h 7209248"/>
              <a:gd name="connsiteX1109" fmla="*/ 3968967 w 7427256"/>
              <a:gd name="connsiteY1109" fmla="*/ 6501464 h 7209248"/>
              <a:gd name="connsiteX1110" fmla="*/ 3968967 w 7427256"/>
              <a:gd name="connsiteY1110" fmla="*/ 6483545 h 7209248"/>
              <a:gd name="connsiteX1111" fmla="*/ 3921932 w 7427256"/>
              <a:gd name="connsiteY1111" fmla="*/ 6477666 h 7209248"/>
              <a:gd name="connsiteX1112" fmla="*/ 2633192 w 7427256"/>
              <a:gd name="connsiteY1112" fmla="*/ 6477666 h 7209248"/>
              <a:gd name="connsiteX1113" fmla="*/ 2638513 w 7427256"/>
              <a:gd name="connsiteY1113" fmla="*/ 6479065 h 7209248"/>
              <a:gd name="connsiteX1114" fmla="*/ 2651952 w 7427256"/>
              <a:gd name="connsiteY1114" fmla="*/ 6483545 h 7209248"/>
              <a:gd name="connsiteX1115" fmla="*/ 2634033 w 7427256"/>
              <a:gd name="connsiteY1115" fmla="*/ 6483545 h 7209248"/>
              <a:gd name="connsiteX1116" fmla="*/ 2633192 w 7427256"/>
              <a:gd name="connsiteY1116" fmla="*/ 6477666 h 7209248"/>
              <a:gd name="connsiteX1117" fmla="*/ 5940014 w 7427256"/>
              <a:gd name="connsiteY1117" fmla="*/ 6474586 h 7209248"/>
              <a:gd name="connsiteX1118" fmla="*/ 5957932 w 7427256"/>
              <a:gd name="connsiteY1118" fmla="*/ 6483545 h 7209248"/>
              <a:gd name="connsiteX1119" fmla="*/ 5966891 w 7427256"/>
              <a:gd name="connsiteY1119" fmla="*/ 6496984 h 7209248"/>
              <a:gd name="connsiteX1120" fmla="*/ 5966891 w 7427256"/>
              <a:gd name="connsiteY1120" fmla="*/ 6501464 h 7209248"/>
              <a:gd name="connsiteX1121" fmla="*/ 5962411 w 7427256"/>
              <a:gd name="connsiteY1121" fmla="*/ 6501464 h 7209248"/>
              <a:gd name="connsiteX1122" fmla="*/ 5948972 w 7427256"/>
              <a:gd name="connsiteY1122" fmla="*/ 6492505 h 7209248"/>
              <a:gd name="connsiteX1123" fmla="*/ 5940014 w 7427256"/>
              <a:gd name="connsiteY1123" fmla="*/ 6474586 h 7209248"/>
              <a:gd name="connsiteX1124" fmla="*/ 5456211 w 7427256"/>
              <a:gd name="connsiteY1124" fmla="*/ 6474586 h 7209248"/>
              <a:gd name="connsiteX1125" fmla="*/ 5465170 w 7427256"/>
              <a:gd name="connsiteY1125" fmla="*/ 6474586 h 7209248"/>
              <a:gd name="connsiteX1126" fmla="*/ 5474130 w 7427256"/>
              <a:gd name="connsiteY1126" fmla="*/ 6474586 h 7209248"/>
              <a:gd name="connsiteX1127" fmla="*/ 5465170 w 7427256"/>
              <a:gd name="connsiteY1127" fmla="*/ 6483545 h 7209248"/>
              <a:gd name="connsiteX1128" fmla="*/ 5456211 w 7427256"/>
              <a:gd name="connsiteY1128" fmla="*/ 6474586 h 7209248"/>
              <a:gd name="connsiteX1129" fmla="*/ 5384537 w 7427256"/>
              <a:gd name="connsiteY1129" fmla="*/ 6474586 h 7209248"/>
              <a:gd name="connsiteX1130" fmla="*/ 5393496 w 7427256"/>
              <a:gd name="connsiteY1130" fmla="*/ 6474586 h 7209248"/>
              <a:gd name="connsiteX1131" fmla="*/ 5389016 w 7427256"/>
              <a:gd name="connsiteY1131" fmla="*/ 6483545 h 7209248"/>
              <a:gd name="connsiteX1132" fmla="*/ 5384537 w 7427256"/>
              <a:gd name="connsiteY1132" fmla="*/ 6474586 h 7209248"/>
              <a:gd name="connsiteX1133" fmla="*/ 4873858 w 7427256"/>
              <a:gd name="connsiteY1133" fmla="*/ 6474586 h 7209248"/>
              <a:gd name="connsiteX1134" fmla="*/ 4864898 w 7427256"/>
              <a:gd name="connsiteY1134" fmla="*/ 6483545 h 7209248"/>
              <a:gd name="connsiteX1135" fmla="*/ 4873858 w 7427256"/>
              <a:gd name="connsiteY1135" fmla="*/ 6483545 h 7209248"/>
              <a:gd name="connsiteX1136" fmla="*/ 4882816 w 7427256"/>
              <a:gd name="connsiteY1136" fmla="*/ 6483545 h 7209248"/>
              <a:gd name="connsiteX1137" fmla="*/ 4873858 w 7427256"/>
              <a:gd name="connsiteY1137" fmla="*/ 6474586 h 7209248"/>
              <a:gd name="connsiteX1138" fmla="*/ 4533404 w 7427256"/>
              <a:gd name="connsiteY1138" fmla="*/ 6474586 h 7209248"/>
              <a:gd name="connsiteX1139" fmla="*/ 4524445 w 7427256"/>
              <a:gd name="connsiteY1139" fmla="*/ 6492505 h 7209248"/>
              <a:gd name="connsiteX1140" fmla="*/ 4542364 w 7427256"/>
              <a:gd name="connsiteY1140" fmla="*/ 6483545 h 7209248"/>
              <a:gd name="connsiteX1141" fmla="*/ 4537884 w 7427256"/>
              <a:gd name="connsiteY1141" fmla="*/ 6479065 h 7209248"/>
              <a:gd name="connsiteX1142" fmla="*/ 4533404 w 7427256"/>
              <a:gd name="connsiteY1142" fmla="*/ 6474586 h 7209248"/>
              <a:gd name="connsiteX1143" fmla="*/ 4112317 w 7427256"/>
              <a:gd name="connsiteY1143" fmla="*/ 6474586 h 7209248"/>
              <a:gd name="connsiteX1144" fmla="*/ 4112317 w 7427256"/>
              <a:gd name="connsiteY1144" fmla="*/ 6483545 h 7209248"/>
              <a:gd name="connsiteX1145" fmla="*/ 4121276 w 7427256"/>
              <a:gd name="connsiteY1145" fmla="*/ 6483545 h 7209248"/>
              <a:gd name="connsiteX1146" fmla="*/ 4130236 w 7427256"/>
              <a:gd name="connsiteY1146" fmla="*/ 6474586 h 7209248"/>
              <a:gd name="connsiteX1147" fmla="*/ 3789782 w 7427256"/>
              <a:gd name="connsiteY1147" fmla="*/ 6474586 h 7209248"/>
              <a:gd name="connsiteX1148" fmla="*/ 3771864 w 7427256"/>
              <a:gd name="connsiteY1148" fmla="*/ 6501464 h 7209248"/>
              <a:gd name="connsiteX1149" fmla="*/ 3771864 w 7427256"/>
              <a:gd name="connsiteY1149" fmla="*/ 6492505 h 7209248"/>
              <a:gd name="connsiteX1150" fmla="*/ 3776343 w 7427256"/>
              <a:gd name="connsiteY1150" fmla="*/ 6479065 h 7209248"/>
              <a:gd name="connsiteX1151" fmla="*/ 3789782 w 7427256"/>
              <a:gd name="connsiteY1151" fmla="*/ 6474586 h 7209248"/>
              <a:gd name="connsiteX1152" fmla="*/ 3368695 w 7427256"/>
              <a:gd name="connsiteY1152" fmla="*/ 6474586 h 7209248"/>
              <a:gd name="connsiteX1153" fmla="*/ 3341817 w 7427256"/>
              <a:gd name="connsiteY1153" fmla="*/ 6483545 h 7209248"/>
              <a:gd name="connsiteX1154" fmla="*/ 3314940 w 7427256"/>
              <a:gd name="connsiteY1154" fmla="*/ 6501464 h 7209248"/>
              <a:gd name="connsiteX1155" fmla="*/ 3288062 w 7427256"/>
              <a:gd name="connsiteY1155" fmla="*/ 6510423 h 7209248"/>
              <a:gd name="connsiteX1156" fmla="*/ 3305980 w 7427256"/>
              <a:gd name="connsiteY1156" fmla="*/ 6510423 h 7209248"/>
              <a:gd name="connsiteX1157" fmla="*/ 3319420 w 7427256"/>
              <a:gd name="connsiteY1157" fmla="*/ 6505944 h 7209248"/>
              <a:gd name="connsiteX1158" fmla="*/ 3328378 w 7427256"/>
              <a:gd name="connsiteY1158" fmla="*/ 6501464 h 7209248"/>
              <a:gd name="connsiteX1159" fmla="*/ 3337337 w 7427256"/>
              <a:gd name="connsiteY1159" fmla="*/ 6501464 h 7209248"/>
              <a:gd name="connsiteX1160" fmla="*/ 3350776 w 7427256"/>
              <a:gd name="connsiteY1160" fmla="*/ 6501464 h 7209248"/>
              <a:gd name="connsiteX1161" fmla="*/ 3368695 w 7427256"/>
              <a:gd name="connsiteY1161" fmla="*/ 6501464 h 7209248"/>
              <a:gd name="connsiteX1162" fmla="*/ 3368695 w 7427256"/>
              <a:gd name="connsiteY1162" fmla="*/ 6483545 h 7209248"/>
              <a:gd name="connsiteX1163" fmla="*/ 3386614 w 7427256"/>
              <a:gd name="connsiteY1163" fmla="*/ 6483545 h 7209248"/>
              <a:gd name="connsiteX1164" fmla="*/ 3297021 w 7427256"/>
              <a:gd name="connsiteY1164" fmla="*/ 6474586 h 7209248"/>
              <a:gd name="connsiteX1165" fmla="*/ 3283582 w 7427256"/>
              <a:gd name="connsiteY1165" fmla="*/ 6479065 h 7209248"/>
              <a:gd name="connsiteX1166" fmla="*/ 3279102 w 7427256"/>
              <a:gd name="connsiteY1166" fmla="*/ 6483545 h 7209248"/>
              <a:gd name="connsiteX1167" fmla="*/ 3314940 w 7427256"/>
              <a:gd name="connsiteY1167" fmla="*/ 6483545 h 7209248"/>
              <a:gd name="connsiteX1168" fmla="*/ 3261183 w 7427256"/>
              <a:gd name="connsiteY1168" fmla="*/ 6474586 h 7209248"/>
              <a:gd name="connsiteX1169" fmla="*/ 3252224 w 7427256"/>
              <a:gd name="connsiteY1169" fmla="*/ 6483545 h 7209248"/>
              <a:gd name="connsiteX1170" fmla="*/ 3265663 w 7427256"/>
              <a:gd name="connsiteY1170" fmla="*/ 6488025 h 7209248"/>
              <a:gd name="connsiteX1171" fmla="*/ 3261183 w 7427256"/>
              <a:gd name="connsiteY1171" fmla="*/ 6474586 h 7209248"/>
              <a:gd name="connsiteX1172" fmla="*/ 3225347 w 7427256"/>
              <a:gd name="connsiteY1172" fmla="*/ 6474586 h 7209248"/>
              <a:gd name="connsiteX1173" fmla="*/ 3220867 w 7427256"/>
              <a:gd name="connsiteY1173" fmla="*/ 6479065 h 7209248"/>
              <a:gd name="connsiteX1174" fmla="*/ 3234305 w 7427256"/>
              <a:gd name="connsiteY1174" fmla="*/ 6483545 h 7209248"/>
              <a:gd name="connsiteX1175" fmla="*/ 4827940 w 7427256"/>
              <a:gd name="connsiteY1175" fmla="*/ 6468987 h 7209248"/>
              <a:gd name="connsiteX1176" fmla="*/ 4820101 w 7427256"/>
              <a:gd name="connsiteY1176" fmla="*/ 6474586 h 7209248"/>
              <a:gd name="connsiteX1177" fmla="*/ 4811142 w 7427256"/>
              <a:gd name="connsiteY1177" fmla="*/ 6474586 h 7209248"/>
              <a:gd name="connsiteX1178" fmla="*/ 4811142 w 7427256"/>
              <a:gd name="connsiteY1178" fmla="*/ 6483545 h 7209248"/>
              <a:gd name="connsiteX1179" fmla="*/ 4838020 w 7427256"/>
              <a:gd name="connsiteY1179" fmla="*/ 6474586 h 7209248"/>
              <a:gd name="connsiteX1180" fmla="*/ 4833540 w 7427256"/>
              <a:gd name="connsiteY1180" fmla="*/ 6470106 h 7209248"/>
              <a:gd name="connsiteX1181" fmla="*/ 4827940 w 7427256"/>
              <a:gd name="connsiteY1181" fmla="*/ 6468987 h 7209248"/>
              <a:gd name="connsiteX1182" fmla="*/ 4999286 w 7427256"/>
              <a:gd name="connsiteY1182" fmla="*/ 6465626 h 7209248"/>
              <a:gd name="connsiteX1183" fmla="*/ 5012726 w 7427256"/>
              <a:gd name="connsiteY1183" fmla="*/ 6470106 h 7209248"/>
              <a:gd name="connsiteX1184" fmla="*/ 5017206 w 7427256"/>
              <a:gd name="connsiteY1184" fmla="*/ 6474586 h 7209248"/>
              <a:gd name="connsiteX1185" fmla="*/ 5017206 w 7427256"/>
              <a:gd name="connsiteY1185" fmla="*/ 6483545 h 7209248"/>
              <a:gd name="connsiteX1186" fmla="*/ 4999286 w 7427256"/>
              <a:gd name="connsiteY1186" fmla="*/ 6474586 h 7209248"/>
              <a:gd name="connsiteX1187" fmla="*/ 3789782 w 7427256"/>
              <a:gd name="connsiteY1187" fmla="*/ 6465626 h 7209248"/>
              <a:gd name="connsiteX1188" fmla="*/ 3753945 w 7427256"/>
              <a:gd name="connsiteY1188" fmla="*/ 6483545 h 7209248"/>
              <a:gd name="connsiteX1189" fmla="*/ 3749465 w 7427256"/>
              <a:gd name="connsiteY1189" fmla="*/ 6492505 h 7209248"/>
              <a:gd name="connsiteX1190" fmla="*/ 3740506 w 7427256"/>
              <a:gd name="connsiteY1190" fmla="*/ 6492505 h 7209248"/>
              <a:gd name="connsiteX1191" fmla="*/ 3731546 w 7427256"/>
              <a:gd name="connsiteY1191" fmla="*/ 6496984 h 7209248"/>
              <a:gd name="connsiteX1192" fmla="*/ 3731546 w 7427256"/>
              <a:gd name="connsiteY1192" fmla="*/ 6501464 h 7209248"/>
              <a:gd name="connsiteX1193" fmla="*/ 3731546 w 7427256"/>
              <a:gd name="connsiteY1193" fmla="*/ 6505944 h 7209248"/>
              <a:gd name="connsiteX1194" fmla="*/ 3727068 w 7427256"/>
              <a:gd name="connsiteY1194" fmla="*/ 6519383 h 7209248"/>
              <a:gd name="connsiteX1195" fmla="*/ 3736026 w 7427256"/>
              <a:gd name="connsiteY1195" fmla="*/ 6528342 h 7209248"/>
              <a:gd name="connsiteX1196" fmla="*/ 3771864 w 7427256"/>
              <a:gd name="connsiteY1196" fmla="*/ 6528342 h 7209248"/>
              <a:gd name="connsiteX1197" fmla="*/ 3807700 w 7427256"/>
              <a:gd name="connsiteY1197" fmla="*/ 6537302 h 7209248"/>
              <a:gd name="connsiteX1198" fmla="*/ 3816660 w 7427256"/>
              <a:gd name="connsiteY1198" fmla="*/ 6546260 h 7209248"/>
              <a:gd name="connsiteX1199" fmla="*/ 3834578 w 7427256"/>
              <a:gd name="connsiteY1199" fmla="*/ 6546260 h 7209248"/>
              <a:gd name="connsiteX1200" fmla="*/ 3843538 w 7427256"/>
              <a:gd name="connsiteY1200" fmla="*/ 6550740 h 7209248"/>
              <a:gd name="connsiteX1201" fmla="*/ 3861457 w 7427256"/>
              <a:gd name="connsiteY1201" fmla="*/ 6555219 h 7209248"/>
              <a:gd name="connsiteX1202" fmla="*/ 3870416 w 7427256"/>
              <a:gd name="connsiteY1202" fmla="*/ 6546260 h 7209248"/>
              <a:gd name="connsiteX1203" fmla="*/ 3897293 w 7427256"/>
              <a:gd name="connsiteY1203" fmla="*/ 6546260 h 7209248"/>
              <a:gd name="connsiteX1204" fmla="*/ 3906253 w 7427256"/>
              <a:gd name="connsiteY1204" fmla="*/ 6555219 h 7209248"/>
              <a:gd name="connsiteX1205" fmla="*/ 3901773 w 7427256"/>
              <a:gd name="connsiteY1205" fmla="*/ 6564179 h 7209248"/>
              <a:gd name="connsiteX1206" fmla="*/ 3897293 w 7427256"/>
              <a:gd name="connsiteY1206" fmla="*/ 6582098 h 7209248"/>
              <a:gd name="connsiteX1207" fmla="*/ 3901773 w 7427256"/>
              <a:gd name="connsiteY1207" fmla="*/ 6595537 h 7209248"/>
              <a:gd name="connsiteX1208" fmla="*/ 3924171 w 7427256"/>
              <a:gd name="connsiteY1208" fmla="*/ 6600016 h 7209248"/>
              <a:gd name="connsiteX1209" fmla="*/ 3960009 w 7427256"/>
              <a:gd name="connsiteY1209" fmla="*/ 6591057 h 7209248"/>
              <a:gd name="connsiteX1210" fmla="*/ 3960009 w 7427256"/>
              <a:gd name="connsiteY1210" fmla="*/ 6573138 h 7209248"/>
              <a:gd name="connsiteX1211" fmla="*/ 3968967 w 7427256"/>
              <a:gd name="connsiteY1211" fmla="*/ 6564179 h 7209248"/>
              <a:gd name="connsiteX1212" fmla="*/ 3977927 w 7427256"/>
              <a:gd name="connsiteY1212" fmla="*/ 6573138 h 7209248"/>
              <a:gd name="connsiteX1213" fmla="*/ 3986886 w 7427256"/>
              <a:gd name="connsiteY1213" fmla="*/ 6600016 h 7209248"/>
              <a:gd name="connsiteX1214" fmla="*/ 4013765 w 7427256"/>
              <a:gd name="connsiteY1214" fmla="*/ 6617934 h 7209248"/>
              <a:gd name="connsiteX1215" fmla="*/ 4049601 w 7427256"/>
              <a:gd name="connsiteY1215" fmla="*/ 6608976 h 7209248"/>
              <a:gd name="connsiteX1216" fmla="*/ 4058561 w 7427256"/>
              <a:gd name="connsiteY1216" fmla="*/ 6608976 h 7209248"/>
              <a:gd name="connsiteX1217" fmla="*/ 4063040 w 7427256"/>
              <a:gd name="connsiteY1217" fmla="*/ 6600016 h 7209248"/>
              <a:gd name="connsiteX1218" fmla="*/ 4076479 w 7427256"/>
              <a:gd name="connsiteY1218" fmla="*/ 6591057 h 7209248"/>
              <a:gd name="connsiteX1219" fmla="*/ 4085439 w 7427256"/>
              <a:gd name="connsiteY1219" fmla="*/ 6577618 h 7209248"/>
              <a:gd name="connsiteX1220" fmla="*/ 4076479 w 7427256"/>
              <a:gd name="connsiteY1220" fmla="*/ 6564179 h 7209248"/>
              <a:gd name="connsiteX1221" fmla="*/ 4085439 w 7427256"/>
              <a:gd name="connsiteY1221" fmla="*/ 6555219 h 7209248"/>
              <a:gd name="connsiteX1222" fmla="*/ 4098878 w 7427256"/>
              <a:gd name="connsiteY1222" fmla="*/ 6564179 h 7209248"/>
              <a:gd name="connsiteX1223" fmla="*/ 4103358 w 7427256"/>
              <a:gd name="connsiteY1223" fmla="*/ 6564179 h 7209248"/>
              <a:gd name="connsiteX1224" fmla="*/ 4094398 w 7427256"/>
              <a:gd name="connsiteY1224" fmla="*/ 6546260 h 7209248"/>
              <a:gd name="connsiteX1225" fmla="*/ 4076479 w 7427256"/>
              <a:gd name="connsiteY1225" fmla="*/ 6537302 h 7209248"/>
              <a:gd name="connsiteX1226" fmla="*/ 4067520 w 7427256"/>
              <a:gd name="connsiteY1226" fmla="*/ 6528342 h 7209248"/>
              <a:gd name="connsiteX1227" fmla="*/ 4049601 w 7427256"/>
              <a:gd name="connsiteY1227" fmla="*/ 6528342 h 7209248"/>
              <a:gd name="connsiteX1228" fmla="*/ 4022724 w 7427256"/>
              <a:gd name="connsiteY1228" fmla="*/ 6537302 h 7209248"/>
              <a:gd name="connsiteX1229" fmla="*/ 4031683 w 7427256"/>
              <a:gd name="connsiteY1229" fmla="*/ 6546260 h 7209248"/>
              <a:gd name="connsiteX1230" fmla="*/ 3986886 w 7427256"/>
              <a:gd name="connsiteY1230" fmla="*/ 6546260 h 7209248"/>
              <a:gd name="connsiteX1231" fmla="*/ 3906253 w 7427256"/>
              <a:gd name="connsiteY1231" fmla="*/ 6537302 h 7209248"/>
              <a:gd name="connsiteX1232" fmla="*/ 3834578 w 7427256"/>
              <a:gd name="connsiteY1232" fmla="*/ 6532822 h 7209248"/>
              <a:gd name="connsiteX1233" fmla="*/ 3816660 w 7427256"/>
              <a:gd name="connsiteY1233" fmla="*/ 6528342 h 7209248"/>
              <a:gd name="connsiteX1234" fmla="*/ 3807700 w 7427256"/>
              <a:gd name="connsiteY1234" fmla="*/ 6501464 h 7209248"/>
              <a:gd name="connsiteX1235" fmla="*/ 3807700 w 7427256"/>
              <a:gd name="connsiteY1235" fmla="*/ 6483545 h 7209248"/>
              <a:gd name="connsiteX1236" fmla="*/ 3798742 w 7427256"/>
              <a:gd name="connsiteY1236" fmla="*/ 6474586 h 7209248"/>
              <a:gd name="connsiteX1237" fmla="*/ 3126794 w 7427256"/>
              <a:gd name="connsiteY1237" fmla="*/ 6465626 h 7209248"/>
              <a:gd name="connsiteX1238" fmla="*/ 3117835 w 7427256"/>
              <a:gd name="connsiteY1238" fmla="*/ 6474586 h 7209248"/>
              <a:gd name="connsiteX1239" fmla="*/ 3113355 w 7427256"/>
              <a:gd name="connsiteY1239" fmla="*/ 6488025 h 7209248"/>
              <a:gd name="connsiteX1240" fmla="*/ 3108875 w 7427256"/>
              <a:gd name="connsiteY1240" fmla="*/ 6492505 h 7209248"/>
              <a:gd name="connsiteX1241" fmla="*/ 3108875 w 7427256"/>
              <a:gd name="connsiteY1241" fmla="*/ 6510423 h 7209248"/>
              <a:gd name="connsiteX1242" fmla="*/ 3140233 w 7427256"/>
              <a:gd name="connsiteY1242" fmla="*/ 6519383 h 7209248"/>
              <a:gd name="connsiteX1243" fmla="*/ 3171590 w 7427256"/>
              <a:gd name="connsiteY1243" fmla="*/ 6528342 h 7209248"/>
              <a:gd name="connsiteX1244" fmla="*/ 3189509 w 7427256"/>
              <a:gd name="connsiteY1244" fmla="*/ 6528342 h 7209248"/>
              <a:gd name="connsiteX1245" fmla="*/ 3189509 w 7427256"/>
              <a:gd name="connsiteY1245" fmla="*/ 6519383 h 7209248"/>
              <a:gd name="connsiteX1246" fmla="*/ 3189509 w 7427256"/>
              <a:gd name="connsiteY1246" fmla="*/ 6501464 h 7209248"/>
              <a:gd name="connsiteX1247" fmla="*/ 3202948 w 7427256"/>
              <a:gd name="connsiteY1247" fmla="*/ 6505944 h 7209248"/>
              <a:gd name="connsiteX1248" fmla="*/ 3216387 w 7427256"/>
              <a:gd name="connsiteY1248" fmla="*/ 6510423 h 7209248"/>
              <a:gd name="connsiteX1249" fmla="*/ 3198469 w 7427256"/>
              <a:gd name="connsiteY1249" fmla="*/ 6483545 h 7209248"/>
              <a:gd name="connsiteX1250" fmla="*/ 3171590 w 7427256"/>
              <a:gd name="connsiteY1250" fmla="*/ 6474586 h 7209248"/>
              <a:gd name="connsiteX1251" fmla="*/ 3162631 w 7427256"/>
              <a:gd name="connsiteY1251" fmla="*/ 6474586 h 7209248"/>
              <a:gd name="connsiteX1252" fmla="*/ 3153673 w 7427256"/>
              <a:gd name="connsiteY1252" fmla="*/ 6479065 h 7209248"/>
              <a:gd name="connsiteX1253" fmla="*/ 3158151 w 7427256"/>
              <a:gd name="connsiteY1253" fmla="*/ 6488025 h 7209248"/>
              <a:gd name="connsiteX1254" fmla="*/ 3162631 w 7427256"/>
              <a:gd name="connsiteY1254" fmla="*/ 6496984 h 7209248"/>
              <a:gd name="connsiteX1255" fmla="*/ 3158151 w 7427256"/>
              <a:gd name="connsiteY1255" fmla="*/ 6501464 h 7209248"/>
              <a:gd name="connsiteX1256" fmla="*/ 3149193 w 7427256"/>
              <a:gd name="connsiteY1256" fmla="*/ 6501464 h 7209248"/>
              <a:gd name="connsiteX1257" fmla="*/ 3135754 w 7427256"/>
              <a:gd name="connsiteY1257" fmla="*/ 6501464 h 7209248"/>
              <a:gd name="connsiteX1258" fmla="*/ 3131274 w 7427256"/>
              <a:gd name="connsiteY1258" fmla="*/ 6488025 h 7209248"/>
              <a:gd name="connsiteX1259" fmla="*/ 3135754 w 7427256"/>
              <a:gd name="connsiteY1259" fmla="*/ 6465626 h 7209248"/>
              <a:gd name="connsiteX1260" fmla="*/ 3037201 w 7427256"/>
              <a:gd name="connsiteY1260" fmla="*/ 6465626 h 7209248"/>
              <a:gd name="connsiteX1261" fmla="*/ 3028242 w 7427256"/>
              <a:gd name="connsiteY1261" fmla="*/ 6474586 h 7209248"/>
              <a:gd name="connsiteX1262" fmla="*/ 3055120 w 7427256"/>
              <a:gd name="connsiteY1262" fmla="*/ 6483545 h 7209248"/>
              <a:gd name="connsiteX1263" fmla="*/ 2983446 w 7427256"/>
              <a:gd name="connsiteY1263" fmla="*/ 6465626 h 7209248"/>
              <a:gd name="connsiteX1264" fmla="*/ 2992404 w 7427256"/>
              <a:gd name="connsiteY1264" fmla="*/ 6474586 h 7209248"/>
              <a:gd name="connsiteX1265" fmla="*/ 3001364 w 7427256"/>
              <a:gd name="connsiteY1265" fmla="*/ 6465626 h 7209248"/>
              <a:gd name="connsiteX1266" fmla="*/ 2992404 w 7427256"/>
              <a:gd name="connsiteY1266" fmla="*/ 6465626 h 7209248"/>
              <a:gd name="connsiteX1267" fmla="*/ 2983446 w 7427256"/>
              <a:gd name="connsiteY1267" fmla="*/ 6465626 h 7209248"/>
              <a:gd name="connsiteX1268" fmla="*/ 5053042 w 7427256"/>
              <a:gd name="connsiteY1268" fmla="*/ 6456667 h 7209248"/>
              <a:gd name="connsiteX1269" fmla="*/ 5079921 w 7427256"/>
              <a:gd name="connsiteY1269" fmla="*/ 6456667 h 7209248"/>
              <a:gd name="connsiteX1270" fmla="*/ 5062002 w 7427256"/>
              <a:gd name="connsiteY1270" fmla="*/ 6465626 h 7209248"/>
              <a:gd name="connsiteX1271" fmla="*/ 5057522 w 7427256"/>
              <a:gd name="connsiteY1271" fmla="*/ 6465626 h 7209248"/>
              <a:gd name="connsiteX1272" fmla="*/ 5053042 w 7427256"/>
              <a:gd name="connsiteY1272" fmla="*/ 6456667 h 7209248"/>
              <a:gd name="connsiteX1273" fmla="*/ 4022724 w 7427256"/>
              <a:gd name="connsiteY1273" fmla="*/ 6456667 h 7209248"/>
              <a:gd name="connsiteX1274" fmla="*/ 4022724 w 7427256"/>
              <a:gd name="connsiteY1274" fmla="*/ 6474586 h 7209248"/>
              <a:gd name="connsiteX1275" fmla="*/ 4022724 w 7427256"/>
              <a:gd name="connsiteY1275" fmla="*/ 6492505 h 7209248"/>
              <a:gd name="connsiteX1276" fmla="*/ 4013765 w 7427256"/>
              <a:gd name="connsiteY1276" fmla="*/ 6501464 h 7209248"/>
              <a:gd name="connsiteX1277" fmla="*/ 4040643 w 7427256"/>
              <a:gd name="connsiteY1277" fmla="*/ 6501464 h 7209248"/>
              <a:gd name="connsiteX1278" fmla="*/ 4049601 w 7427256"/>
              <a:gd name="connsiteY1278" fmla="*/ 6492505 h 7209248"/>
              <a:gd name="connsiteX1279" fmla="*/ 4049601 w 7427256"/>
              <a:gd name="connsiteY1279" fmla="*/ 6474586 h 7209248"/>
              <a:gd name="connsiteX1280" fmla="*/ 4067520 w 7427256"/>
              <a:gd name="connsiteY1280" fmla="*/ 6470106 h 7209248"/>
              <a:gd name="connsiteX1281" fmla="*/ 4076479 w 7427256"/>
              <a:gd name="connsiteY1281" fmla="*/ 6456667 h 7209248"/>
              <a:gd name="connsiteX1282" fmla="*/ 4622409 w 7427256"/>
              <a:gd name="connsiteY1282" fmla="*/ 6454758 h 7209248"/>
              <a:gd name="connsiteX1283" fmla="*/ 4622997 w 7427256"/>
              <a:gd name="connsiteY1283" fmla="*/ 6456667 h 7209248"/>
              <a:gd name="connsiteX1284" fmla="*/ 4631957 w 7427256"/>
              <a:gd name="connsiteY1284" fmla="*/ 6465626 h 7209248"/>
              <a:gd name="connsiteX1285" fmla="*/ 4649874 w 7427256"/>
              <a:gd name="connsiteY1285" fmla="*/ 6465626 h 7209248"/>
              <a:gd name="connsiteX1286" fmla="*/ 4631957 w 7427256"/>
              <a:gd name="connsiteY1286" fmla="*/ 6456667 h 7209248"/>
              <a:gd name="connsiteX1287" fmla="*/ 3563560 w 7427256"/>
              <a:gd name="connsiteY1287" fmla="*/ 6451068 h 7209248"/>
              <a:gd name="connsiteX1288" fmla="*/ 3556841 w 7427256"/>
              <a:gd name="connsiteY1288" fmla="*/ 6456667 h 7209248"/>
              <a:gd name="connsiteX1289" fmla="*/ 3565799 w 7427256"/>
              <a:gd name="connsiteY1289" fmla="*/ 6456667 h 7209248"/>
              <a:gd name="connsiteX1290" fmla="*/ 3565799 w 7427256"/>
              <a:gd name="connsiteY1290" fmla="*/ 6452187 h 7209248"/>
              <a:gd name="connsiteX1291" fmla="*/ 3563560 w 7427256"/>
              <a:gd name="connsiteY1291" fmla="*/ 6451068 h 7209248"/>
              <a:gd name="connsiteX1292" fmla="*/ 5868338 w 7427256"/>
              <a:gd name="connsiteY1292" fmla="*/ 6447707 h 7209248"/>
              <a:gd name="connsiteX1293" fmla="*/ 5881778 w 7427256"/>
              <a:gd name="connsiteY1293" fmla="*/ 6447707 h 7209248"/>
              <a:gd name="connsiteX1294" fmla="*/ 5886257 w 7427256"/>
              <a:gd name="connsiteY1294" fmla="*/ 6452187 h 7209248"/>
              <a:gd name="connsiteX1295" fmla="*/ 5877298 w 7427256"/>
              <a:gd name="connsiteY1295" fmla="*/ 6456667 h 7209248"/>
              <a:gd name="connsiteX1296" fmla="*/ 4658834 w 7427256"/>
              <a:gd name="connsiteY1296" fmla="*/ 6447707 h 7209248"/>
              <a:gd name="connsiteX1297" fmla="*/ 4667793 w 7427256"/>
              <a:gd name="connsiteY1297" fmla="*/ 6456667 h 7209248"/>
              <a:gd name="connsiteX1298" fmla="*/ 4667793 w 7427256"/>
              <a:gd name="connsiteY1298" fmla="*/ 6452187 h 7209248"/>
              <a:gd name="connsiteX1299" fmla="*/ 4658834 w 7427256"/>
              <a:gd name="connsiteY1299" fmla="*/ 6447707 h 7209248"/>
              <a:gd name="connsiteX1300" fmla="*/ 4587160 w 7427256"/>
              <a:gd name="connsiteY1300" fmla="*/ 6447707 h 7209248"/>
              <a:gd name="connsiteX1301" fmla="*/ 4605078 w 7427256"/>
              <a:gd name="connsiteY1301" fmla="*/ 6452187 h 7209248"/>
              <a:gd name="connsiteX1302" fmla="*/ 4607445 w 7427256"/>
              <a:gd name="connsiteY1302" fmla="*/ 6451765 h 7209248"/>
              <a:gd name="connsiteX1303" fmla="*/ 4569241 w 7427256"/>
              <a:gd name="connsiteY1303" fmla="*/ 6447707 h 7209248"/>
              <a:gd name="connsiteX1304" fmla="*/ 4555803 w 7427256"/>
              <a:gd name="connsiteY1304" fmla="*/ 6452187 h 7209248"/>
              <a:gd name="connsiteX1305" fmla="*/ 4551323 w 7427256"/>
              <a:gd name="connsiteY1305" fmla="*/ 6461147 h 7209248"/>
              <a:gd name="connsiteX1306" fmla="*/ 4555803 w 7427256"/>
              <a:gd name="connsiteY1306" fmla="*/ 6465626 h 7209248"/>
              <a:gd name="connsiteX1307" fmla="*/ 4569241 w 7427256"/>
              <a:gd name="connsiteY1307" fmla="*/ 6465626 h 7209248"/>
              <a:gd name="connsiteX1308" fmla="*/ 4578200 w 7427256"/>
              <a:gd name="connsiteY1308" fmla="*/ 6456667 h 7209248"/>
              <a:gd name="connsiteX1309" fmla="*/ 4569241 w 7427256"/>
              <a:gd name="connsiteY1309" fmla="*/ 6447707 h 7209248"/>
              <a:gd name="connsiteX1310" fmla="*/ 4372137 w 7427256"/>
              <a:gd name="connsiteY1310" fmla="*/ 6447707 h 7209248"/>
              <a:gd name="connsiteX1311" fmla="*/ 4345259 w 7427256"/>
              <a:gd name="connsiteY1311" fmla="*/ 6456667 h 7209248"/>
              <a:gd name="connsiteX1312" fmla="*/ 4327340 w 7427256"/>
              <a:gd name="connsiteY1312" fmla="*/ 6465626 h 7209248"/>
              <a:gd name="connsiteX1313" fmla="*/ 4295983 w 7427256"/>
              <a:gd name="connsiteY1313" fmla="*/ 6470106 h 7209248"/>
              <a:gd name="connsiteX1314" fmla="*/ 4282544 w 7427256"/>
              <a:gd name="connsiteY1314" fmla="*/ 6474586 h 7209248"/>
              <a:gd name="connsiteX1315" fmla="*/ 4255666 w 7427256"/>
              <a:gd name="connsiteY1315" fmla="*/ 6488025 h 7209248"/>
              <a:gd name="connsiteX1316" fmla="*/ 4251186 w 7427256"/>
              <a:gd name="connsiteY1316" fmla="*/ 6496984 h 7209248"/>
              <a:gd name="connsiteX1317" fmla="*/ 4255666 w 7427256"/>
              <a:gd name="connsiteY1317" fmla="*/ 6501464 h 7209248"/>
              <a:gd name="connsiteX1318" fmla="*/ 4291503 w 7427256"/>
              <a:gd name="connsiteY1318" fmla="*/ 6501464 h 7209248"/>
              <a:gd name="connsiteX1319" fmla="*/ 4345259 w 7427256"/>
              <a:gd name="connsiteY1319" fmla="*/ 6501464 h 7209248"/>
              <a:gd name="connsiteX1320" fmla="*/ 4358698 w 7427256"/>
              <a:gd name="connsiteY1320" fmla="*/ 6510423 h 7209248"/>
              <a:gd name="connsiteX1321" fmla="*/ 4372137 w 7427256"/>
              <a:gd name="connsiteY1321" fmla="*/ 6501464 h 7209248"/>
              <a:gd name="connsiteX1322" fmla="*/ 4394534 w 7427256"/>
              <a:gd name="connsiteY1322" fmla="*/ 6501464 h 7209248"/>
              <a:gd name="connsiteX1323" fmla="*/ 4421413 w 7427256"/>
              <a:gd name="connsiteY1323" fmla="*/ 6496984 h 7209248"/>
              <a:gd name="connsiteX1324" fmla="*/ 4434852 w 7427256"/>
              <a:gd name="connsiteY1324" fmla="*/ 6483545 h 7209248"/>
              <a:gd name="connsiteX1325" fmla="*/ 4443811 w 7427256"/>
              <a:gd name="connsiteY1325" fmla="*/ 6492505 h 7209248"/>
              <a:gd name="connsiteX1326" fmla="*/ 4434852 w 7427256"/>
              <a:gd name="connsiteY1326" fmla="*/ 6519383 h 7209248"/>
              <a:gd name="connsiteX1327" fmla="*/ 4443811 w 7427256"/>
              <a:gd name="connsiteY1327" fmla="*/ 6519383 h 7209248"/>
              <a:gd name="connsiteX1328" fmla="*/ 4461730 w 7427256"/>
              <a:gd name="connsiteY1328" fmla="*/ 6523862 h 7209248"/>
              <a:gd name="connsiteX1329" fmla="*/ 4470688 w 7427256"/>
              <a:gd name="connsiteY1329" fmla="*/ 6528342 h 7209248"/>
              <a:gd name="connsiteX1330" fmla="*/ 4470688 w 7427256"/>
              <a:gd name="connsiteY1330" fmla="*/ 6519383 h 7209248"/>
              <a:gd name="connsiteX1331" fmla="*/ 4475168 w 7427256"/>
              <a:gd name="connsiteY1331" fmla="*/ 6514903 h 7209248"/>
              <a:gd name="connsiteX1332" fmla="*/ 4479648 w 7427256"/>
              <a:gd name="connsiteY1332" fmla="*/ 6510423 h 7209248"/>
              <a:gd name="connsiteX1333" fmla="*/ 4497567 w 7427256"/>
              <a:gd name="connsiteY1333" fmla="*/ 6501464 h 7209248"/>
              <a:gd name="connsiteX1334" fmla="*/ 4479648 w 7427256"/>
              <a:gd name="connsiteY1334" fmla="*/ 6492505 h 7209248"/>
              <a:gd name="connsiteX1335" fmla="*/ 4470688 w 7427256"/>
              <a:gd name="connsiteY1335" fmla="*/ 6483545 h 7209248"/>
              <a:gd name="connsiteX1336" fmla="*/ 4443811 w 7427256"/>
              <a:gd name="connsiteY1336" fmla="*/ 6456667 h 7209248"/>
              <a:gd name="connsiteX1337" fmla="*/ 4425892 w 7427256"/>
              <a:gd name="connsiteY1337" fmla="*/ 6456667 h 7209248"/>
              <a:gd name="connsiteX1338" fmla="*/ 4407974 w 7427256"/>
              <a:gd name="connsiteY1338" fmla="*/ 6465626 h 7209248"/>
              <a:gd name="connsiteX1339" fmla="*/ 4390056 w 7427256"/>
              <a:gd name="connsiteY1339" fmla="*/ 6483545 h 7209248"/>
              <a:gd name="connsiteX1340" fmla="*/ 4390056 w 7427256"/>
              <a:gd name="connsiteY1340" fmla="*/ 6474586 h 7209248"/>
              <a:gd name="connsiteX1341" fmla="*/ 4381096 w 7427256"/>
              <a:gd name="connsiteY1341" fmla="*/ 6465626 h 7209248"/>
              <a:gd name="connsiteX1342" fmla="*/ 4363177 w 7427256"/>
              <a:gd name="connsiteY1342" fmla="*/ 6456667 h 7209248"/>
              <a:gd name="connsiteX1343" fmla="*/ 4381096 w 7427256"/>
              <a:gd name="connsiteY1343" fmla="*/ 6456667 h 7209248"/>
              <a:gd name="connsiteX1344" fmla="*/ 4407974 w 7427256"/>
              <a:gd name="connsiteY1344" fmla="*/ 6452187 h 7209248"/>
              <a:gd name="connsiteX1345" fmla="*/ 4372137 w 7427256"/>
              <a:gd name="connsiteY1345" fmla="*/ 6447707 h 7209248"/>
              <a:gd name="connsiteX1346" fmla="*/ 4210870 w 7427256"/>
              <a:gd name="connsiteY1346" fmla="*/ 6447707 h 7209248"/>
              <a:gd name="connsiteX1347" fmla="*/ 4192951 w 7427256"/>
              <a:gd name="connsiteY1347" fmla="*/ 6465626 h 7209248"/>
              <a:gd name="connsiteX1348" fmla="*/ 4206390 w 7427256"/>
              <a:gd name="connsiteY1348" fmla="*/ 6465626 h 7209248"/>
              <a:gd name="connsiteX1349" fmla="*/ 4219829 w 7427256"/>
              <a:gd name="connsiteY1349" fmla="*/ 6456667 h 7209248"/>
              <a:gd name="connsiteX1350" fmla="*/ 3825619 w 7427256"/>
              <a:gd name="connsiteY1350" fmla="*/ 6447707 h 7209248"/>
              <a:gd name="connsiteX1351" fmla="*/ 3834578 w 7427256"/>
              <a:gd name="connsiteY1351" fmla="*/ 6456667 h 7209248"/>
              <a:gd name="connsiteX1352" fmla="*/ 3834578 w 7427256"/>
              <a:gd name="connsiteY1352" fmla="*/ 6447707 h 7209248"/>
              <a:gd name="connsiteX1353" fmla="*/ 3825619 w 7427256"/>
              <a:gd name="connsiteY1353" fmla="*/ 6447707 h 7209248"/>
              <a:gd name="connsiteX1354" fmla="*/ 3073038 w 7427256"/>
              <a:gd name="connsiteY1354" fmla="*/ 6447707 h 7209248"/>
              <a:gd name="connsiteX1355" fmla="*/ 3068558 w 7427256"/>
              <a:gd name="connsiteY1355" fmla="*/ 6452187 h 7209248"/>
              <a:gd name="connsiteX1356" fmla="*/ 3073038 w 7427256"/>
              <a:gd name="connsiteY1356" fmla="*/ 6456667 h 7209248"/>
              <a:gd name="connsiteX1357" fmla="*/ 3081997 w 7427256"/>
              <a:gd name="connsiteY1357" fmla="*/ 6447707 h 7209248"/>
              <a:gd name="connsiteX1358" fmla="*/ 2598195 w 7427256"/>
              <a:gd name="connsiteY1358" fmla="*/ 6447707 h 7209248"/>
              <a:gd name="connsiteX1359" fmla="*/ 2611634 w 7427256"/>
              <a:gd name="connsiteY1359" fmla="*/ 6447707 h 7209248"/>
              <a:gd name="connsiteX1360" fmla="*/ 2625074 w 7427256"/>
              <a:gd name="connsiteY1360" fmla="*/ 6456667 h 7209248"/>
              <a:gd name="connsiteX1361" fmla="*/ 2616114 w 7427256"/>
              <a:gd name="connsiteY1361" fmla="*/ 6470106 h 7209248"/>
              <a:gd name="connsiteX1362" fmla="*/ 2598195 w 7427256"/>
              <a:gd name="connsiteY1362" fmla="*/ 6465626 h 7209248"/>
              <a:gd name="connsiteX1363" fmla="*/ 3887215 w 7427256"/>
              <a:gd name="connsiteY1363" fmla="*/ 6440988 h 7209248"/>
              <a:gd name="connsiteX1364" fmla="*/ 3870416 w 7427256"/>
              <a:gd name="connsiteY1364" fmla="*/ 6443229 h 7209248"/>
              <a:gd name="connsiteX1365" fmla="*/ 3852497 w 7427256"/>
              <a:gd name="connsiteY1365" fmla="*/ 6461147 h 7209248"/>
              <a:gd name="connsiteX1366" fmla="*/ 3852497 w 7427256"/>
              <a:gd name="connsiteY1366" fmla="*/ 6474586 h 7209248"/>
              <a:gd name="connsiteX1367" fmla="*/ 3852497 w 7427256"/>
              <a:gd name="connsiteY1367" fmla="*/ 6483545 h 7209248"/>
              <a:gd name="connsiteX1368" fmla="*/ 3879374 w 7427256"/>
              <a:gd name="connsiteY1368" fmla="*/ 6483545 h 7209248"/>
              <a:gd name="connsiteX1369" fmla="*/ 3888335 w 7427256"/>
              <a:gd name="connsiteY1369" fmla="*/ 6479065 h 7209248"/>
              <a:gd name="connsiteX1370" fmla="*/ 3879374 w 7427256"/>
              <a:gd name="connsiteY1370" fmla="*/ 6474586 h 7209248"/>
              <a:gd name="connsiteX1371" fmla="*/ 3870416 w 7427256"/>
              <a:gd name="connsiteY1371" fmla="*/ 6465626 h 7209248"/>
              <a:gd name="connsiteX1372" fmla="*/ 3883854 w 7427256"/>
              <a:gd name="connsiteY1372" fmla="*/ 6456667 h 7209248"/>
              <a:gd name="connsiteX1373" fmla="*/ 3897293 w 7427256"/>
              <a:gd name="connsiteY1373" fmla="*/ 6456667 h 7209248"/>
              <a:gd name="connsiteX1374" fmla="*/ 3901773 w 7427256"/>
              <a:gd name="connsiteY1374" fmla="*/ 6443229 h 7209248"/>
              <a:gd name="connsiteX1375" fmla="*/ 3887215 w 7427256"/>
              <a:gd name="connsiteY1375" fmla="*/ 6440988 h 7209248"/>
              <a:gd name="connsiteX1376" fmla="*/ 4784265 w 7427256"/>
              <a:gd name="connsiteY1376" fmla="*/ 6438749 h 7209248"/>
              <a:gd name="connsiteX1377" fmla="*/ 4779785 w 7427256"/>
              <a:gd name="connsiteY1377" fmla="*/ 6443229 h 7209248"/>
              <a:gd name="connsiteX1378" fmla="*/ 4784265 w 7427256"/>
              <a:gd name="connsiteY1378" fmla="*/ 6447707 h 7209248"/>
              <a:gd name="connsiteX1379" fmla="*/ 4784265 w 7427256"/>
              <a:gd name="connsiteY1379" fmla="*/ 6438749 h 7209248"/>
              <a:gd name="connsiteX1380" fmla="*/ 5106798 w 7427256"/>
              <a:gd name="connsiteY1380" fmla="*/ 6434269 h 7209248"/>
              <a:gd name="connsiteX1381" fmla="*/ 5115757 w 7427256"/>
              <a:gd name="connsiteY1381" fmla="*/ 6438749 h 7209248"/>
              <a:gd name="connsiteX1382" fmla="*/ 5124717 w 7427256"/>
              <a:gd name="connsiteY1382" fmla="*/ 6447707 h 7209248"/>
              <a:gd name="connsiteX1383" fmla="*/ 5115757 w 7427256"/>
              <a:gd name="connsiteY1383" fmla="*/ 6456667 h 7209248"/>
              <a:gd name="connsiteX1384" fmla="*/ 5111278 w 7427256"/>
              <a:gd name="connsiteY1384" fmla="*/ 6452187 h 7209248"/>
              <a:gd name="connsiteX1385" fmla="*/ 5106798 w 7427256"/>
              <a:gd name="connsiteY1385" fmla="*/ 6456667 h 7209248"/>
              <a:gd name="connsiteX1386" fmla="*/ 5093360 w 7427256"/>
              <a:gd name="connsiteY1386" fmla="*/ 6452187 h 7209248"/>
              <a:gd name="connsiteX1387" fmla="*/ 5097840 w 7427256"/>
              <a:gd name="connsiteY1387" fmla="*/ 6438749 h 7209248"/>
              <a:gd name="connsiteX1388" fmla="*/ 5106798 w 7427256"/>
              <a:gd name="connsiteY1388" fmla="*/ 6434269 h 7209248"/>
              <a:gd name="connsiteX1389" fmla="*/ 2822177 w 7427256"/>
              <a:gd name="connsiteY1389" fmla="*/ 6429790 h 7209248"/>
              <a:gd name="connsiteX1390" fmla="*/ 2822177 w 7427256"/>
              <a:gd name="connsiteY1390" fmla="*/ 6438749 h 7209248"/>
              <a:gd name="connsiteX1391" fmla="*/ 2831137 w 7427256"/>
              <a:gd name="connsiteY1391" fmla="*/ 6438749 h 7209248"/>
              <a:gd name="connsiteX1392" fmla="*/ 2822177 w 7427256"/>
              <a:gd name="connsiteY1392" fmla="*/ 6429790 h 7209248"/>
              <a:gd name="connsiteX1393" fmla="*/ 4802182 w 7427256"/>
              <a:gd name="connsiteY1393" fmla="*/ 6420830 h 7209248"/>
              <a:gd name="connsiteX1394" fmla="*/ 4802182 w 7427256"/>
              <a:gd name="connsiteY1394" fmla="*/ 6429790 h 7209248"/>
              <a:gd name="connsiteX1395" fmla="*/ 4811142 w 7427256"/>
              <a:gd name="connsiteY1395" fmla="*/ 6429790 h 7209248"/>
              <a:gd name="connsiteX1396" fmla="*/ 4820101 w 7427256"/>
              <a:gd name="connsiteY1396" fmla="*/ 6429790 h 7209248"/>
              <a:gd name="connsiteX1397" fmla="*/ 4811142 w 7427256"/>
              <a:gd name="connsiteY1397" fmla="*/ 6420830 h 7209248"/>
              <a:gd name="connsiteX1398" fmla="*/ 4802182 w 7427256"/>
              <a:gd name="connsiteY1398" fmla="*/ 6420830 h 7209248"/>
              <a:gd name="connsiteX1399" fmla="*/ 4540123 w 7427256"/>
              <a:gd name="connsiteY1399" fmla="*/ 6416351 h 7209248"/>
              <a:gd name="connsiteX1400" fmla="*/ 4533404 w 7427256"/>
              <a:gd name="connsiteY1400" fmla="*/ 6420830 h 7209248"/>
              <a:gd name="connsiteX1401" fmla="*/ 4515485 w 7427256"/>
              <a:gd name="connsiteY1401" fmla="*/ 6420830 h 7209248"/>
              <a:gd name="connsiteX1402" fmla="*/ 4479648 w 7427256"/>
              <a:gd name="connsiteY1402" fmla="*/ 6429790 h 7209248"/>
              <a:gd name="connsiteX1403" fmla="*/ 4488607 w 7427256"/>
              <a:gd name="connsiteY1403" fmla="*/ 6429790 h 7209248"/>
              <a:gd name="connsiteX1404" fmla="*/ 4506526 w 7427256"/>
              <a:gd name="connsiteY1404" fmla="*/ 6434269 h 7209248"/>
              <a:gd name="connsiteX1405" fmla="*/ 4506526 w 7427256"/>
              <a:gd name="connsiteY1405" fmla="*/ 6447707 h 7209248"/>
              <a:gd name="connsiteX1406" fmla="*/ 4497567 w 7427256"/>
              <a:gd name="connsiteY1406" fmla="*/ 6447707 h 7209248"/>
              <a:gd name="connsiteX1407" fmla="*/ 4470688 w 7427256"/>
              <a:gd name="connsiteY1407" fmla="*/ 6456667 h 7209248"/>
              <a:gd name="connsiteX1408" fmla="*/ 4484127 w 7427256"/>
              <a:gd name="connsiteY1408" fmla="*/ 6465626 h 7209248"/>
              <a:gd name="connsiteX1409" fmla="*/ 4497567 w 7427256"/>
              <a:gd name="connsiteY1409" fmla="*/ 6461147 h 7209248"/>
              <a:gd name="connsiteX1410" fmla="*/ 4515485 w 7427256"/>
              <a:gd name="connsiteY1410" fmla="*/ 6456667 h 7209248"/>
              <a:gd name="connsiteX1411" fmla="*/ 4533404 w 7427256"/>
              <a:gd name="connsiteY1411" fmla="*/ 6447707 h 7209248"/>
              <a:gd name="connsiteX1412" fmla="*/ 4533404 w 7427256"/>
              <a:gd name="connsiteY1412" fmla="*/ 6429790 h 7209248"/>
              <a:gd name="connsiteX1413" fmla="*/ 4542364 w 7427256"/>
              <a:gd name="connsiteY1413" fmla="*/ 6420830 h 7209248"/>
              <a:gd name="connsiteX1414" fmla="*/ 4540123 w 7427256"/>
              <a:gd name="connsiteY1414" fmla="*/ 6416351 h 7209248"/>
              <a:gd name="connsiteX1415" fmla="*/ 4833540 w 7427256"/>
              <a:gd name="connsiteY1415" fmla="*/ 6411871 h 7209248"/>
              <a:gd name="connsiteX1416" fmla="*/ 4829061 w 7427256"/>
              <a:gd name="connsiteY1416" fmla="*/ 6425310 h 7209248"/>
              <a:gd name="connsiteX1417" fmla="*/ 4833540 w 7427256"/>
              <a:gd name="connsiteY1417" fmla="*/ 6443229 h 7209248"/>
              <a:gd name="connsiteX1418" fmla="*/ 4851458 w 7427256"/>
              <a:gd name="connsiteY1418" fmla="*/ 6447707 h 7209248"/>
              <a:gd name="connsiteX1419" fmla="*/ 4838020 w 7427256"/>
              <a:gd name="connsiteY1419" fmla="*/ 6447707 h 7209248"/>
              <a:gd name="connsiteX1420" fmla="*/ 4846978 w 7427256"/>
              <a:gd name="connsiteY1420" fmla="*/ 6456667 h 7209248"/>
              <a:gd name="connsiteX1421" fmla="*/ 4855938 w 7427256"/>
              <a:gd name="connsiteY1421" fmla="*/ 6447707 h 7209248"/>
              <a:gd name="connsiteX1422" fmla="*/ 4851458 w 7427256"/>
              <a:gd name="connsiteY1422" fmla="*/ 6447707 h 7209248"/>
              <a:gd name="connsiteX1423" fmla="*/ 4855938 w 7427256"/>
              <a:gd name="connsiteY1423" fmla="*/ 6438749 h 7209248"/>
              <a:gd name="connsiteX1424" fmla="*/ 4846978 w 7427256"/>
              <a:gd name="connsiteY1424" fmla="*/ 6429790 h 7209248"/>
              <a:gd name="connsiteX1425" fmla="*/ 4855938 w 7427256"/>
              <a:gd name="connsiteY1425" fmla="*/ 6420830 h 7209248"/>
              <a:gd name="connsiteX1426" fmla="*/ 4855938 w 7427256"/>
              <a:gd name="connsiteY1426" fmla="*/ 6411871 h 7209248"/>
              <a:gd name="connsiteX1427" fmla="*/ 4846978 w 7427256"/>
              <a:gd name="connsiteY1427" fmla="*/ 6411871 h 7209248"/>
              <a:gd name="connsiteX1428" fmla="*/ 4833540 w 7427256"/>
              <a:gd name="connsiteY1428" fmla="*/ 6411871 h 7209248"/>
              <a:gd name="connsiteX1429" fmla="*/ 4614038 w 7427256"/>
              <a:gd name="connsiteY1429" fmla="*/ 6411871 h 7209248"/>
              <a:gd name="connsiteX1430" fmla="*/ 4587160 w 7427256"/>
              <a:gd name="connsiteY1430" fmla="*/ 6420830 h 7209248"/>
              <a:gd name="connsiteX1431" fmla="*/ 4587160 w 7427256"/>
              <a:gd name="connsiteY1431" fmla="*/ 6429790 h 7209248"/>
              <a:gd name="connsiteX1432" fmla="*/ 4596119 w 7427256"/>
              <a:gd name="connsiteY1432" fmla="*/ 6429790 h 7209248"/>
              <a:gd name="connsiteX1433" fmla="*/ 4605078 w 7427256"/>
              <a:gd name="connsiteY1433" fmla="*/ 6420830 h 7209248"/>
              <a:gd name="connsiteX1434" fmla="*/ 3081997 w 7427256"/>
              <a:gd name="connsiteY1434" fmla="*/ 6411871 h 7209248"/>
              <a:gd name="connsiteX1435" fmla="*/ 3073038 w 7427256"/>
              <a:gd name="connsiteY1435" fmla="*/ 6416351 h 7209248"/>
              <a:gd name="connsiteX1436" fmla="*/ 3081997 w 7427256"/>
              <a:gd name="connsiteY1436" fmla="*/ 6425310 h 7209248"/>
              <a:gd name="connsiteX1437" fmla="*/ 3090957 w 7427256"/>
              <a:gd name="connsiteY1437" fmla="*/ 6429790 h 7209248"/>
              <a:gd name="connsiteX1438" fmla="*/ 3090957 w 7427256"/>
              <a:gd name="connsiteY1438" fmla="*/ 6420830 h 7209248"/>
              <a:gd name="connsiteX1439" fmla="*/ 3081997 w 7427256"/>
              <a:gd name="connsiteY1439" fmla="*/ 6411871 h 7209248"/>
              <a:gd name="connsiteX1440" fmla="*/ 2929689 w 7427256"/>
              <a:gd name="connsiteY1440" fmla="*/ 6411871 h 7209248"/>
              <a:gd name="connsiteX1441" fmla="*/ 2947608 w 7427256"/>
              <a:gd name="connsiteY1441" fmla="*/ 6429790 h 7209248"/>
              <a:gd name="connsiteX1442" fmla="*/ 2974486 w 7427256"/>
              <a:gd name="connsiteY1442" fmla="*/ 6429790 h 7209248"/>
              <a:gd name="connsiteX1443" fmla="*/ 2983446 w 7427256"/>
              <a:gd name="connsiteY1443" fmla="*/ 6416351 h 7209248"/>
              <a:gd name="connsiteX1444" fmla="*/ 2974486 w 7427256"/>
              <a:gd name="connsiteY1444" fmla="*/ 6411871 h 7209248"/>
              <a:gd name="connsiteX1445" fmla="*/ 2947608 w 7427256"/>
              <a:gd name="connsiteY1445" fmla="*/ 6411871 h 7209248"/>
              <a:gd name="connsiteX1446" fmla="*/ 2871454 w 7427256"/>
              <a:gd name="connsiteY1446" fmla="*/ 6411871 h 7209248"/>
              <a:gd name="connsiteX1447" fmla="*/ 2866975 w 7427256"/>
              <a:gd name="connsiteY1447" fmla="*/ 6429790 h 7209248"/>
              <a:gd name="connsiteX1448" fmla="*/ 2884893 w 7427256"/>
              <a:gd name="connsiteY1448" fmla="*/ 6438749 h 7209248"/>
              <a:gd name="connsiteX1449" fmla="*/ 2893853 w 7427256"/>
              <a:gd name="connsiteY1449" fmla="*/ 6429790 h 7209248"/>
              <a:gd name="connsiteX1450" fmla="*/ 2911772 w 7427256"/>
              <a:gd name="connsiteY1450" fmla="*/ 6420830 h 7209248"/>
              <a:gd name="connsiteX1451" fmla="*/ 2893853 w 7427256"/>
              <a:gd name="connsiteY1451" fmla="*/ 6411871 h 7209248"/>
              <a:gd name="connsiteX1452" fmla="*/ 2871454 w 7427256"/>
              <a:gd name="connsiteY1452" fmla="*/ 6411871 h 7209248"/>
              <a:gd name="connsiteX1453" fmla="*/ 2526521 w 7427256"/>
              <a:gd name="connsiteY1453" fmla="*/ 6411871 h 7209248"/>
              <a:gd name="connsiteX1454" fmla="*/ 2535480 w 7427256"/>
              <a:gd name="connsiteY1454" fmla="*/ 6420830 h 7209248"/>
              <a:gd name="connsiteX1455" fmla="*/ 2526521 w 7427256"/>
              <a:gd name="connsiteY1455" fmla="*/ 6420830 h 7209248"/>
              <a:gd name="connsiteX1456" fmla="*/ 5429334 w 7427256"/>
              <a:gd name="connsiteY1456" fmla="*/ 6407391 h 7209248"/>
              <a:gd name="connsiteX1457" fmla="*/ 5438292 w 7427256"/>
              <a:gd name="connsiteY1457" fmla="*/ 6411871 h 7209248"/>
              <a:gd name="connsiteX1458" fmla="*/ 5429334 w 7427256"/>
              <a:gd name="connsiteY1458" fmla="*/ 6420830 h 7209248"/>
              <a:gd name="connsiteX1459" fmla="*/ 5429334 w 7427256"/>
              <a:gd name="connsiteY1459" fmla="*/ 6411871 h 7209248"/>
              <a:gd name="connsiteX1460" fmla="*/ 2678829 w 7427256"/>
              <a:gd name="connsiteY1460" fmla="*/ 6402911 h 7209248"/>
              <a:gd name="connsiteX1461" fmla="*/ 2669870 w 7427256"/>
              <a:gd name="connsiteY1461" fmla="*/ 6407391 h 7209248"/>
              <a:gd name="connsiteX1462" fmla="*/ 2669870 w 7427256"/>
              <a:gd name="connsiteY1462" fmla="*/ 6411871 h 7209248"/>
              <a:gd name="connsiteX1463" fmla="*/ 4399014 w 7427256"/>
              <a:gd name="connsiteY1463" fmla="*/ 6393952 h 7209248"/>
              <a:gd name="connsiteX1464" fmla="*/ 4381096 w 7427256"/>
              <a:gd name="connsiteY1464" fmla="*/ 6402911 h 7209248"/>
              <a:gd name="connsiteX1465" fmla="*/ 4363177 w 7427256"/>
              <a:gd name="connsiteY1465" fmla="*/ 6411871 h 7209248"/>
              <a:gd name="connsiteX1466" fmla="*/ 4399014 w 7427256"/>
              <a:gd name="connsiteY1466" fmla="*/ 6411871 h 7209248"/>
              <a:gd name="connsiteX1467" fmla="*/ 4407974 w 7427256"/>
              <a:gd name="connsiteY1467" fmla="*/ 6411871 h 7209248"/>
              <a:gd name="connsiteX1468" fmla="*/ 2911772 w 7427256"/>
              <a:gd name="connsiteY1468" fmla="*/ 6393952 h 7209248"/>
              <a:gd name="connsiteX1469" fmla="*/ 2902811 w 7427256"/>
              <a:gd name="connsiteY1469" fmla="*/ 6402911 h 7209248"/>
              <a:gd name="connsiteX1470" fmla="*/ 2920730 w 7427256"/>
              <a:gd name="connsiteY1470" fmla="*/ 6402911 h 7209248"/>
              <a:gd name="connsiteX1471" fmla="*/ 2750503 w 7427256"/>
              <a:gd name="connsiteY1471" fmla="*/ 6393952 h 7209248"/>
              <a:gd name="connsiteX1472" fmla="*/ 2741545 w 7427256"/>
              <a:gd name="connsiteY1472" fmla="*/ 6402911 h 7209248"/>
              <a:gd name="connsiteX1473" fmla="*/ 2750503 w 7427256"/>
              <a:gd name="connsiteY1473" fmla="*/ 6402911 h 7209248"/>
              <a:gd name="connsiteX1474" fmla="*/ 2759463 w 7427256"/>
              <a:gd name="connsiteY1474" fmla="*/ 6402911 h 7209248"/>
              <a:gd name="connsiteX1475" fmla="*/ 2750503 w 7427256"/>
              <a:gd name="connsiteY1475" fmla="*/ 6393952 h 7209248"/>
              <a:gd name="connsiteX1476" fmla="*/ 2454847 w 7427256"/>
              <a:gd name="connsiteY1476" fmla="*/ 6393952 h 7209248"/>
              <a:gd name="connsiteX1477" fmla="*/ 2463806 w 7427256"/>
              <a:gd name="connsiteY1477" fmla="*/ 6402911 h 7209248"/>
              <a:gd name="connsiteX1478" fmla="*/ 2445887 w 7427256"/>
              <a:gd name="connsiteY1478" fmla="*/ 6411871 h 7209248"/>
              <a:gd name="connsiteX1479" fmla="*/ 2450367 w 7427256"/>
              <a:gd name="connsiteY1479" fmla="*/ 6402911 h 7209248"/>
              <a:gd name="connsiteX1480" fmla="*/ 2454847 w 7427256"/>
              <a:gd name="connsiteY1480" fmla="*/ 6393952 h 7209248"/>
              <a:gd name="connsiteX1481" fmla="*/ 2427969 w 7427256"/>
              <a:gd name="connsiteY1481" fmla="*/ 6393952 h 7209248"/>
              <a:gd name="connsiteX1482" fmla="*/ 2436928 w 7427256"/>
              <a:gd name="connsiteY1482" fmla="*/ 6402911 h 7209248"/>
              <a:gd name="connsiteX1483" fmla="*/ 2423489 w 7427256"/>
              <a:gd name="connsiteY1483" fmla="*/ 6398432 h 7209248"/>
              <a:gd name="connsiteX1484" fmla="*/ 2427969 w 7427256"/>
              <a:gd name="connsiteY1484" fmla="*/ 6393952 h 7209248"/>
              <a:gd name="connsiteX1485" fmla="*/ 4343018 w 7427256"/>
              <a:gd name="connsiteY1485" fmla="*/ 6389472 h 7209248"/>
              <a:gd name="connsiteX1486" fmla="*/ 4336299 w 7427256"/>
              <a:gd name="connsiteY1486" fmla="*/ 6393952 h 7209248"/>
              <a:gd name="connsiteX1487" fmla="*/ 4345259 w 7427256"/>
              <a:gd name="connsiteY1487" fmla="*/ 6393952 h 7209248"/>
              <a:gd name="connsiteX1488" fmla="*/ 4343018 w 7427256"/>
              <a:gd name="connsiteY1488" fmla="*/ 6389472 h 7209248"/>
              <a:gd name="connsiteX1489" fmla="*/ 3001364 w 7427256"/>
              <a:gd name="connsiteY1489" fmla="*/ 6389472 h 7209248"/>
              <a:gd name="connsiteX1490" fmla="*/ 2992404 w 7427256"/>
              <a:gd name="connsiteY1490" fmla="*/ 6393952 h 7209248"/>
              <a:gd name="connsiteX1491" fmla="*/ 3001364 w 7427256"/>
              <a:gd name="connsiteY1491" fmla="*/ 6411871 h 7209248"/>
              <a:gd name="connsiteX1492" fmla="*/ 3010323 w 7427256"/>
              <a:gd name="connsiteY1492" fmla="*/ 6420830 h 7209248"/>
              <a:gd name="connsiteX1493" fmla="*/ 3019282 w 7427256"/>
              <a:gd name="connsiteY1493" fmla="*/ 6407391 h 7209248"/>
              <a:gd name="connsiteX1494" fmla="*/ 3010323 w 7427256"/>
              <a:gd name="connsiteY1494" fmla="*/ 6393952 h 7209248"/>
              <a:gd name="connsiteX1495" fmla="*/ 3001364 w 7427256"/>
              <a:gd name="connsiteY1495" fmla="*/ 6389472 h 7209248"/>
              <a:gd name="connsiteX1496" fmla="*/ 4605078 w 7427256"/>
              <a:gd name="connsiteY1496" fmla="*/ 6384993 h 7209248"/>
              <a:gd name="connsiteX1497" fmla="*/ 4605078 w 7427256"/>
              <a:gd name="connsiteY1497" fmla="*/ 6393952 h 7209248"/>
              <a:gd name="connsiteX1498" fmla="*/ 4614038 w 7427256"/>
              <a:gd name="connsiteY1498" fmla="*/ 6393952 h 7209248"/>
              <a:gd name="connsiteX1499" fmla="*/ 4622997 w 7427256"/>
              <a:gd name="connsiteY1499" fmla="*/ 6389472 h 7209248"/>
              <a:gd name="connsiteX1500" fmla="*/ 4614038 w 7427256"/>
              <a:gd name="connsiteY1500" fmla="*/ 6384993 h 7209248"/>
              <a:gd name="connsiteX1501" fmla="*/ 4578200 w 7427256"/>
              <a:gd name="connsiteY1501" fmla="*/ 6384993 h 7209248"/>
              <a:gd name="connsiteX1502" fmla="*/ 4569241 w 7427256"/>
              <a:gd name="connsiteY1502" fmla="*/ 6393952 h 7209248"/>
              <a:gd name="connsiteX1503" fmla="*/ 4573721 w 7427256"/>
              <a:gd name="connsiteY1503" fmla="*/ 6398432 h 7209248"/>
              <a:gd name="connsiteX1504" fmla="*/ 4578200 w 7427256"/>
              <a:gd name="connsiteY1504" fmla="*/ 6402911 h 7209248"/>
              <a:gd name="connsiteX1505" fmla="*/ 4587160 w 7427256"/>
              <a:gd name="connsiteY1505" fmla="*/ 6393952 h 7209248"/>
              <a:gd name="connsiteX1506" fmla="*/ 4578200 w 7427256"/>
              <a:gd name="connsiteY1506" fmla="*/ 6384993 h 7209248"/>
              <a:gd name="connsiteX1507" fmla="*/ 4183991 w 7427256"/>
              <a:gd name="connsiteY1507" fmla="*/ 6384993 h 7209248"/>
              <a:gd name="connsiteX1508" fmla="*/ 4183991 w 7427256"/>
              <a:gd name="connsiteY1508" fmla="*/ 6393952 h 7209248"/>
              <a:gd name="connsiteX1509" fmla="*/ 4192951 w 7427256"/>
              <a:gd name="connsiteY1509" fmla="*/ 6389472 h 7209248"/>
              <a:gd name="connsiteX1510" fmla="*/ 4183991 w 7427256"/>
              <a:gd name="connsiteY1510" fmla="*/ 6384993 h 7209248"/>
              <a:gd name="connsiteX1511" fmla="*/ 3852497 w 7427256"/>
              <a:gd name="connsiteY1511" fmla="*/ 6384993 h 7209248"/>
              <a:gd name="connsiteX1512" fmla="*/ 3839058 w 7427256"/>
              <a:gd name="connsiteY1512" fmla="*/ 6389472 h 7209248"/>
              <a:gd name="connsiteX1513" fmla="*/ 3834578 w 7427256"/>
              <a:gd name="connsiteY1513" fmla="*/ 6393952 h 7209248"/>
              <a:gd name="connsiteX1514" fmla="*/ 3834578 w 7427256"/>
              <a:gd name="connsiteY1514" fmla="*/ 6402911 h 7209248"/>
              <a:gd name="connsiteX1515" fmla="*/ 3839058 w 7427256"/>
              <a:gd name="connsiteY1515" fmla="*/ 6398432 h 7209248"/>
              <a:gd name="connsiteX1516" fmla="*/ 3843538 w 7427256"/>
              <a:gd name="connsiteY1516" fmla="*/ 6393952 h 7209248"/>
              <a:gd name="connsiteX1517" fmla="*/ 5535724 w 7427256"/>
              <a:gd name="connsiteY1517" fmla="*/ 6382193 h 7209248"/>
              <a:gd name="connsiteX1518" fmla="*/ 5545804 w 7427256"/>
              <a:gd name="connsiteY1518" fmla="*/ 6393952 h 7209248"/>
              <a:gd name="connsiteX1519" fmla="*/ 5541324 w 7427256"/>
              <a:gd name="connsiteY1519" fmla="*/ 6411871 h 7209248"/>
              <a:gd name="connsiteX1520" fmla="*/ 5514446 w 7427256"/>
              <a:gd name="connsiteY1520" fmla="*/ 6411871 h 7209248"/>
              <a:gd name="connsiteX1521" fmla="*/ 5505488 w 7427256"/>
              <a:gd name="connsiteY1521" fmla="*/ 6398432 h 7209248"/>
              <a:gd name="connsiteX1522" fmla="*/ 5527886 w 7427256"/>
              <a:gd name="connsiteY1522" fmla="*/ 6384993 h 7209248"/>
              <a:gd name="connsiteX1523" fmla="*/ 5535724 w 7427256"/>
              <a:gd name="connsiteY1523" fmla="*/ 6382193 h 7209248"/>
              <a:gd name="connsiteX1524" fmla="*/ 2338377 w 7427256"/>
              <a:gd name="connsiteY1524" fmla="*/ 6380513 h 7209248"/>
              <a:gd name="connsiteX1525" fmla="*/ 2347335 w 7427256"/>
              <a:gd name="connsiteY1525" fmla="*/ 6384993 h 7209248"/>
              <a:gd name="connsiteX1526" fmla="*/ 2338377 w 7427256"/>
              <a:gd name="connsiteY1526" fmla="*/ 6393952 h 7209248"/>
              <a:gd name="connsiteX1527" fmla="*/ 2329417 w 7427256"/>
              <a:gd name="connsiteY1527" fmla="*/ 6384993 h 7209248"/>
              <a:gd name="connsiteX1528" fmla="*/ 2338377 w 7427256"/>
              <a:gd name="connsiteY1528" fmla="*/ 6380513 h 7209248"/>
              <a:gd name="connsiteX1529" fmla="*/ 3709149 w 7427256"/>
              <a:gd name="connsiteY1529" fmla="*/ 6376033 h 7209248"/>
              <a:gd name="connsiteX1530" fmla="*/ 3718108 w 7427256"/>
              <a:gd name="connsiteY1530" fmla="*/ 6384993 h 7209248"/>
              <a:gd name="connsiteX1531" fmla="*/ 3718108 w 7427256"/>
              <a:gd name="connsiteY1531" fmla="*/ 6376033 h 7209248"/>
              <a:gd name="connsiteX1532" fmla="*/ 3709149 w 7427256"/>
              <a:gd name="connsiteY1532" fmla="*/ 6376033 h 7209248"/>
              <a:gd name="connsiteX1533" fmla="*/ 2929689 w 7427256"/>
              <a:gd name="connsiteY1533" fmla="*/ 6376033 h 7209248"/>
              <a:gd name="connsiteX1534" fmla="*/ 2929689 w 7427256"/>
              <a:gd name="connsiteY1534" fmla="*/ 6384993 h 7209248"/>
              <a:gd name="connsiteX1535" fmla="*/ 2947608 w 7427256"/>
              <a:gd name="connsiteY1535" fmla="*/ 6384993 h 7209248"/>
              <a:gd name="connsiteX1536" fmla="*/ 2929689 w 7427256"/>
              <a:gd name="connsiteY1536" fmla="*/ 6376033 h 7209248"/>
              <a:gd name="connsiteX1537" fmla="*/ 2598195 w 7427256"/>
              <a:gd name="connsiteY1537" fmla="*/ 6376033 h 7209248"/>
              <a:gd name="connsiteX1538" fmla="*/ 2589236 w 7427256"/>
              <a:gd name="connsiteY1538" fmla="*/ 6380513 h 7209248"/>
              <a:gd name="connsiteX1539" fmla="*/ 2598195 w 7427256"/>
              <a:gd name="connsiteY1539" fmla="*/ 6384993 h 7209248"/>
              <a:gd name="connsiteX1540" fmla="*/ 2607155 w 7427256"/>
              <a:gd name="connsiteY1540" fmla="*/ 6380513 h 7209248"/>
              <a:gd name="connsiteX1541" fmla="*/ 2598195 w 7427256"/>
              <a:gd name="connsiteY1541" fmla="*/ 6376033 h 7209248"/>
              <a:gd name="connsiteX1542" fmla="*/ 2795110 w 7427256"/>
              <a:gd name="connsiteY1542" fmla="*/ 6368409 h 7209248"/>
              <a:gd name="connsiteX1543" fmla="*/ 2794180 w 7427256"/>
              <a:gd name="connsiteY1543" fmla="*/ 6374914 h 7209248"/>
              <a:gd name="connsiteX1544" fmla="*/ 2790821 w 7427256"/>
              <a:gd name="connsiteY1544" fmla="*/ 6380513 h 7209248"/>
              <a:gd name="connsiteX1545" fmla="*/ 2786341 w 7427256"/>
              <a:gd name="connsiteY1545" fmla="*/ 6393952 h 7209248"/>
              <a:gd name="connsiteX1546" fmla="*/ 2804260 w 7427256"/>
              <a:gd name="connsiteY1546" fmla="*/ 6384993 h 7209248"/>
              <a:gd name="connsiteX1547" fmla="*/ 2800899 w 7427256"/>
              <a:gd name="connsiteY1547" fmla="*/ 6373234 h 7209248"/>
              <a:gd name="connsiteX1548" fmla="*/ 4614038 w 7427256"/>
              <a:gd name="connsiteY1548" fmla="*/ 6367075 h 7209248"/>
              <a:gd name="connsiteX1549" fmla="*/ 4622997 w 7427256"/>
              <a:gd name="connsiteY1549" fmla="*/ 6376033 h 7209248"/>
              <a:gd name="connsiteX1550" fmla="*/ 4636435 w 7427256"/>
              <a:gd name="connsiteY1550" fmla="*/ 6380513 h 7209248"/>
              <a:gd name="connsiteX1551" fmla="*/ 4640915 w 7427256"/>
              <a:gd name="connsiteY1551" fmla="*/ 6384993 h 7209248"/>
              <a:gd name="connsiteX1552" fmla="*/ 4663314 w 7427256"/>
              <a:gd name="connsiteY1552" fmla="*/ 6389472 h 7209248"/>
              <a:gd name="connsiteX1553" fmla="*/ 4699151 w 7427256"/>
              <a:gd name="connsiteY1553" fmla="*/ 6389472 h 7209248"/>
              <a:gd name="connsiteX1554" fmla="*/ 4712589 w 7427256"/>
              <a:gd name="connsiteY1554" fmla="*/ 6402911 h 7209248"/>
              <a:gd name="connsiteX1555" fmla="*/ 4717069 w 7427256"/>
              <a:gd name="connsiteY1555" fmla="*/ 6407391 h 7209248"/>
              <a:gd name="connsiteX1556" fmla="*/ 4721549 w 7427256"/>
              <a:gd name="connsiteY1556" fmla="*/ 6393952 h 7209248"/>
              <a:gd name="connsiteX1557" fmla="*/ 4694672 w 7427256"/>
              <a:gd name="connsiteY1557" fmla="*/ 6376033 h 7209248"/>
              <a:gd name="connsiteX1558" fmla="*/ 4667793 w 7427256"/>
              <a:gd name="connsiteY1558" fmla="*/ 6376033 h 7209248"/>
              <a:gd name="connsiteX1559" fmla="*/ 4372137 w 7427256"/>
              <a:gd name="connsiteY1559" fmla="*/ 6367075 h 7209248"/>
              <a:gd name="connsiteX1560" fmla="*/ 4376617 w 7427256"/>
              <a:gd name="connsiteY1560" fmla="*/ 6376033 h 7209248"/>
              <a:gd name="connsiteX1561" fmla="*/ 4381096 w 7427256"/>
              <a:gd name="connsiteY1561" fmla="*/ 6376033 h 7209248"/>
              <a:gd name="connsiteX1562" fmla="*/ 4385576 w 7427256"/>
              <a:gd name="connsiteY1562" fmla="*/ 6376033 h 7209248"/>
              <a:gd name="connsiteX1563" fmla="*/ 4390056 w 7427256"/>
              <a:gd name="connsiteY1563" fmla="*/ 6371555 h 7209248"/>
              <a:gd name="connsiteX1564" fmla="*/ 4381096 w 7427256"/>
              <a:gd name="connsiteY1564" fmla="*/ 6367075 h 7209248"/>
              <a:gd name="connsiteX1565" fmla="*/ 4372137 w 7427256"/>
              <a:gd name="connsiteY1565" fmla="*/ 6367075 h 7209248"/>
              <a:gd name="connsiteX1566" fmla="*/ 2822177 w 7427256"/>
              <a:gd name="connsiteY1566" fmla="*/ 6367075 h 7209248"/>
              <a:gd name="connsiteX1567" fmla="*/ 2822177 w 7427256"/>
              <a:gd name="connsiteY1567" fmla="*/ 6376033 h 7209248"/>
              <a:gd name="connsiteX1568" fmla="*/ 2831137 w 7427256"/>
              <a:gd name="connsiteY1568" fmla="*/ 6367075 h 7209248"/>
              <a:gd name="connsiteX1569" fmla="*/ 2822177 w 7427256"/>
              <a:gd name="connsiteY1569" fmla="*/ 6367075 h 7209248"/>
              <a:gd name="connsiteX1570" fmla="*/ 2634033 w 7427256"/>
              <a:gd name="connsiteY1570" fmla="*/ 6367075 h 7209248"/>
              <a:gd name="connsiteX1571" fmla="*/ 2625074 w 7427256"/>
              <a:gd name="connsiteY1571" fmla="*/ 6376033 h 7209248"/>
              <a:gd name="connsiteX1572" fmla="*/ 2616114 w 7427256"/>
              <a:gd name="connsiteY1572" fmla="*/ 6393952 h 7209248"/>
              <a:gd name="connsiteX1573" fmla="*/ 2616114 w 7427256"/>
              <a:gd name="connsiteY1573" fmla="*/ 6398432 h 7209248"/>
              <a:gd name="connsiteX1574" fmla="*/ 2625074 w 7427256"/>
              <a:gd name="connsiteY1574" fmla="*/ 6411871 h 7209248"/>
              <a:gd name="connsiteX1575" fmla="*/ 2642992 w 7427256"/>
              <a:gd name="connsiteY1575" fmla="*/ 6411871 h 7209248"/>
              <a:gd name="connsiteX1576" fmla="*/ 2651952 w 7427256"/>
              <a:gd name="connsiteY1576" fmla="*/ 6402911 h 7209248"/>
              <a:gd name="connsiteX1577" fmla="*/ 2642992 w 7427256"/>
              <a:gd name="connsiteY1577" fmla="*/ 6384993 h 7209248"/>
              <a:gd name="connsiteX1578" fmla="*/ 5832502 w 7427256"/>
              <a:gd name="connsiteY1578" fmla="*/ 6360355 h 7209248"/>
              <a:gd name="connsiteX1579" fmla="*/ 5836982 w 7427256"/>
              <a:gd name="connsiteY1579" fmla="*/ 6362595 h 7209248"/>
              <a:gd name="connsiteX1580" fmla="*/ 5841460 w 7427256"/>
              <a:gd name="connsiteY1580" fmla="*/ 6376033 h 7209248"/>
              <a:gd name="connsiteX1581" fmla="*/ 5823542 w 7427256"/>
              <a:gd name="connsiteY1581" fmla="*/ 6367075 h 7209248"/>
              <a:gd name="connsiteX1582" fmla="*/ 5828022 w 7427256"/>
              <a:gd name="connsiteY1582" fmla="*/ 6362595 h 7209248"/>
              <a:gd name="connsiteX1583" fmla="*/ 5832502 w 7427256"/>
              <a:gd name="connsiteY1583" fmla="*/ 6360355 h 7209248"/>
              <a:gd name="connsiteX1584" fmla="*/ 4551323 w 7427256"/>
              <a:gd name="connsiteY1584" fmla="*/ 6358115 h 7209248"/>
              <a:gd name="connsiteX1585" fmla="*/ 4560281 w 7427256"/>
              <a:gd name="connsiteY1585" fmla="*/ 6367075 h 7209248"/>
              <a:gd name="connsiteX1586" fmla="*/ 4569241 w 7427256"/>
              <a:gd name="connsiteY1586" fmla="*/ 6367075 h 7209248"/>
              <a:gd name="connsiteX1587" fmla="*/ 4551323 w 7427256"/>
              <a:gd name="connsiteY1587" fmla="*/ 6358115 h 7209248"/>
              <a:gd name="connsiteX1588" fmla="*/ 4479648 w 7427256"/>
              <a:gd name="connsiteY1588" fmla="*/ 6358115 h 7209248"/>
              <a:gd name="connsiteX1589" fmla="*/ 4488607 w 7427256"/>
              <a:gd name="connsiteY1589" fmla="*/ 6367075 h 7209248"/>
              <a:gd name="connsiteX1590" fmla="*/ 4497567 w 7427256"/>
              <a:gd name="connsiteY1590" fmla="*/ 6358115 h 7209248"/>
              <a:gd name="connsiteX1591" fmla="*/ 4479648 w 7427256"/>
              <a:gd name="connsiteY1591" fmla="*/ 6358115 h 7209248"/>
              <a:gd name="connsiteX1592" fmla="*/ 2750503 w 7427256"/>
              <a:gd name="connsiteY1592" fmla="*/ 6358115 h 7209248"/>
              <a:gd name="connsiteX1593" fmla="*/ 2732585 w 7427256"/>
              <a:gd name="connsiteY1593" fmla="*/ 6367075 h 7209248"/>
              <a:gd name="connsiteX1594" fmla="*/ 2759463 w 7427256"/>
              <a:gd name="connsiteY1594" fmla="*/ 6376033 h 7209248"/>
              <a:gd name="connsiteX1595" fmla="*/ 2777381 w 7427256"/>
              <a:gd name="connsiteY1595" fmla="*/ 6367075 h 7209248"/>
              <a:gd name="connsiteX1596" fmla="*/ 2786341 w 7427256"/>
              <a:gd name="connsiteY1596" fmla="*/ 6367075 h 7209248"/>
              <a:gd name="connsiteX1597" fmla="*/ 2788580 w 7427256"/>
              <a:gd name="connsiteY1597" fmla="*/ 6367075 h 7209248"/>
              <a:gd name="connsiteX1598" fmla="*/ 2793508 w 7427256"/>
              <a:gd name="connsiteY1598" fmla="*/ 6367075 h 7209248"/>
              <a:gd name="connsiteX1599" fmla="*/ 2790821 w 7427256"/>
              <a:gd name="connsiteY1599" fmla="*/ 6364834 h 7209248"/>
              <a:gd name="connsiteX1600" fmla="*/ 2750503 w 7427256"/>
              <a:gd name="connsiteY1600" fmla="*/ 6358115 h 7209248"/>
              <a:gd name="connsiteX1601" fmla="*/ 5007126 w 7427256"/>
              <a:gd name="connsiteY1601" fmla="*/ 6352516 h 7209248"/>
              <a:gd name="connsiteX1602" fmla="*/ 5008246 w 7427256"/>
              <a:gd name="connsiteY1602" fmla="*/ 6358115 h 7209248"/>
              <a:gd name="connsiteX1603" fmla="*/ 5008246 w 7427256"/>
              <a:gd name="connsiteY1603" fmla="*/ 6367075 h 7209248"/>
              <a:gd name="connsiteX1604" fmla="*/ 4999286 w 7427256"/>
              <a:gd name="connsiteY1604" fmla="*/ 6358115 h 7209248"/>
              <a:gd name="connsiteX1605" fmla="*/ 5003766 w 7427256"/>
              <a:gd name="connsiteY1605" fmla="*/ 6353636 h 7209248"/>
              <a:gd name="connsiteX1606" fmla="*/ 5007126 w 7427256"/>
              <a:gd name="connsiteY1606" fmla="*/ 6352516 h 7209248"/>
              <a:gd name="connsiteX1607" fmla="*/ 5572682 w 7427256"/>
              <a:gd name="connsiteY1607" fmla="*/ 6349156 h 7209248"/>
              <a:gd name="connsiteX1608" fmla="*/ 5563723 w 7427256"/>
              <a:gd name="connsiteY1608" fmla="*/ 6358115 h 7209248"/>
              <a:gd name="connsiteX1609" fmla="*/ 5536844 w 7427256"/>
              <a:gd name="connsiteY1609" fmla="*/ 6362595 h 7209248"/>
              <a:gd name="connsiteX1610" fmla="*/ 5550284 w 7427256"/>
              <a:gd name="connsiteY1610" fmla="*/ 6353636 h 7209248"/>
              <a:gd name="connsiteX1611" fmla="*/ 5572682 w 7427256"/>
              <a:gd name="connsiteY1611" fmla="*/ 6349156 h 7209248"/>
              <a:gd name="connsiteX1612" fmla="*/ 2947608 w 7427256"/>
              <a:gd name="connsiteY1612" fmla="*/ 6349156 h 7209248"/>
              <a:gd name="connsiteX1613" fmla="*/ 2943128 w 7427256"/>
              <a:gd name="connsiteY1613" fmla="*/ 6353636 h 7209248"/>
              <a:gd name="connsiteX1614" fmla="*/ 2956568 w 7427256"/>
              <a:gd name="connsiteY1614" fmla="*/ 6358115 h 7209248"/>
              <a:gd name="connsiteX1615" fmla="*/ 2961047 w 7427256"/>
              <a:gd name="connsiteY1615" fmla="*/ 6353636 h 7209248"/>
              <a:gd name="connsiteX1616" fmla="*/ 2947608 w 7427256"/>
              <a:gd name="connsiteY1616" fmla="*/ 6349156 h 7209248"/>
              <a:gd name="connsiteX1617" fmla="*/ 4712589 w 7427256"/>
              <a:gd name="connsiteY1617" fmla="*/ 6344676 h 7209248"/>
              <a:gd name="connsiteX1618" fmla="*/ 4703631 w 7427256"/>
              <a:gd name="connsiteY1618" fmla="*/ 6349156 h 7209248"/>
              <a:gd name="connsiteX1619" fmla="*/ 4712589 w 7427256"/>
              <a:gd name="connsiteY1619" fmla="*/ 6358115 h 7209248"/>
              <a:gd name="connsiteX1620" fmla="*/ 4721549 w 7427256"/>
              <a:gd name="connsiteY1620" fmla="*/ 6349156 h 7209248"/>
              <a:gd name="connsiteX1621" fmla="*/ 4712589 w 7427256"/>
              <a:gd name="connsiteY1621" fmla="*/ 6344676 h 7209248"/>
              <a:gd name="connsiteX1622" fmla="*/ 5635397 w 7427256"/>
              <a:gd name="connsiteY1622" fmla="*/ 6340197 h 7209248"/>
              <a:gd name="connsiteX1623" fmla="*/ 5644356 w 7427256"/>
              <a:gd name="connsiteY1623" fmla="*/ 6340197 h 7209248"/>
              <a:gd name="connsiteX1624" fmla="*/ 5653316 w 7427256"/>
              <a:gd name="connsiteY1624" fmla="*/ 6340197 h 7209248"/>
              <a:gd name="connsiteX1625" fmla="*/ 5644356 w 7427256"/>
              <a:gd name="connsiteY1625" fmla="*/ 6349156 h 7209248"/>
              <a:gd name="connsiteX1626" fmla="*/ 5635397 w 7427256"/>
              <a:gd name="connsiteY1626" fmla="*/ 6340197 h 7209248"/>
              <a:gd name="connsiteX1627" fmla="*/ 5590600 w 7427256"/>
              <a:gd name="connsiteY1627" fmla="*/ 6340197 h 7209248"/>
              <a:gd name="connsiteX1628" fmla="*/ 5608520 w 7427256"/>
              <a:gd name="connsiteY1628" fmla="*/ 6340197 h 7209248"/>
              <a:gd name="connsiteX1629" fmla="*/ 5590600 w 7427256"/>
              <a:gd name="connsiteY1629" fmla="*/ 6349156 h 7209248"/>
              <a:gd name="connsiteX1630" fmla="*/ 5581640 w 7427256"/>
              <a:gd name="connsiteY1630" fmla="*/ 6344676 h 7209248"/>
              <a:gd name="connsiteX1631" fmla="*/ 5590600 w 7427256"/>
              <a:gd name="connsiteY1631" fmla="*/ 6340197 h 7209248"/>
              <a:gd name="connsiteX1632" fmla="*/ 5106798 w 7427256"/>
              <a:gd name="connsiteY1632" fmla="*/ 6340197 h 7209248"/>
              <a:gd name="connsiteX1633" fmla="*/ 5120237 w 7427256"/>
              <a:gd name="connsiteY1633" fmla="*/ 6344676 h 7209248"/>
              <a:gd name="connsiteX1634" fmla="*/ 5124717 w 7427256"/>
              <a:gd name="connsiteY1634" fmla="*/ 6358115 h 7209248"/>
              <a:gd name="connsiteX1635" fmla="*/ 5120237 w 7427256"/>
              <a:gd name="connsiteY1635" fmla="*/ 6362595 h 7209248"/>
              <a:gd name="connsiteX1636" fmla="*/ 5115757 w 7427256"/>
              <a:gd name="connsiteY1636" fmla="*/ 6376033 h 7209248"/>
              <a:gd name="connsiteX1637" fmla="*/ 5097840 w 7427256"/>
              <a:gd name="connsiteY1637" fmla="*/ 6384993 h 7209248"/>
              <a:gd name="connsiteX1638" fmla="*/ 5115757 w 7427256"/>
              <a:gd name="connsiteY1638" fmla="*/ 6384993 h 7209248"/>
              <a:gd name="connsiteX1639" fmla="*/ 5142636 w 7427256"/>
              <a:gd name="connsiteY1639" fmla="*/ 6384993 h 7209248"/>
              <a:gd name="connsiteX1640" fmla="*/ 5142636 w 7427256"/>
              <a:gd name="connsiteY1640" fmla="*/ 6367075 h 7209248"/>
              <a:gd name="connsiteX1641" fmla="*/ 5151595 w 7427256"/>
              <a:gd name="connsiteY1641" fmla="*/ 6362595 h 7209248"/>
              <a:gd name="connsiteX1642" fmla="*/ 5147115 w 7427256"/>
              <a:gd name="connsiteY1642" fmla="*/ 6349156 h 7209248"/>
              <a:gd name="connsiteX1643" fmla="*/ 5151595 w 7427256"/>
              <a:gd name="connsiteY1643" fmla="*/ 6340197 h 7209248"/>
              <a:gd name="connsiteX1644" fmla="*/ 5169514 w 7427256"/>
              <a:gd name="connsiteY1644" fmla="*/ 6349156 h 7209248"/>
              <a:gd name="connsiteX1645" fmla="*/ 5173992 w 7427256"/>
              <a:gd name="connsiteY1645" fmla="*/ 6367075 h 7209248"/>
              <a:gd name="connsiteX1646" fmla="*/ 5191912 w 7427256"/>
              <a:gd name="connsiteY1646" fmla="*/ 6371555 h 7209248"/>
              <a:gd name="connsiteX1647" fmla="*/ 5223269 w 7427256"/>
              <a:gd name="connsiteY1647" fmla="*/ 6371555 h 7209248"/>
              <a:gd name="connsiteX1648" fmla="*/ 5214310 w 7427256"/>
              <a:gd name="connsiteY1648" fmla="*/ 6384993 h 7209248"/>
              <a:gd name="connsiteX1649" fmla="*/ 5196392 w 7427256"/>
              <a:gd name="connsiteY1649" fmla="*/ 6384993 h 7209248"/>
              <a:gd name="connsiteX1650" fmla="*/ 5142636 w 7427256"/>
              <a:gd name="connsiteY1650" fmla="*/ 6398432 h 7209248"/>
              <a:gd name="connsiteX1651" fmla="*/ 5133676 w 7427256"/>
              <a:gd name="connsiteY1651" fmla="*/ 6411871 h 7209248"/>
              <a:gd name="connsiteX1652" fmla="*/ 5115757 w 7427256"/>
              <a:gd name="connsiteY1652" fmla="*/ 6420830 h 7209248"/>
              <a:gd name="connsiteX1653" fmla="*/ 5120237 w 7427256"/>
              <a:gd name="connsiteY1653" fmla="*/ 6407391 h 7209248"/>
              <a:gd name="connsiteX1654" fmla="*/ 5124717 w 7427256"/>
              <a:gd name="connsiteY1654" fmla="*/ 6393952 h 7209248"/>
              <a:gd name="connsiteX1655" fmla="*/ 5106798 w 7427256"/>
              <a:gd name="connsiteY1655" fmla="*/ 6402911 h 7209248"/>
              <a:gd name="connsiteX1656" fmla="*/ 5097840 w 7427256"/>
              <a:gd name="connsiteY1656" fmla="*/ 6402911 h 7209248"/>
              <a:gd name="connsiteX1657" fmla="*/ 5079921 w 7427256"/>
              <a:gd name="connsiteY1657" fmla="*/ 6384993 h 7209248"/>
              <a:gd name="connsiteX1658" fmla="*/ 5084400 w 7427256"/>
              <a:gd name="connsiteY1658" fmla="*/ 6380513 h 7209248"/>
              <a:gd name="connsiteX1659" fmla="*/ 5079921 w 7427256"/>
              <a:gd name="connsiteY1659" fmla="*/ 6376033 h 7209248"/>
              <a:gd name="connsiteX1660" fmla="*/ 5097840 w 7427256"/>
              <a:gd name="connsiteY1660" fmla="*/ 6367075 h 7209248"/>
              <a:gd name="connsiteX1661" fmla="*/ 5106798 w 7427256"/>
              <a:gd name="connsiteY1661" fmla="*/ 6358115 h 7209248"/>
              <a:gd name="connsiteX1662" fmla="*/ 5097840 w 7427256"/>
              <a:gd name="connsiteY1662" fmla="*/ 6358115 h 7209248"/>
              <a:gd name="connsiteX1663" fmla="*/ 4640915 w 7427256"/>
              <a:gd name="connsiteY1663" fmla="*/ 6340197 h 7209248"/>
              <a:gd name="connsiteX1664" fmla="*/ 4640915 w 7427256"/>
              <a:gd name="connsiteY1664" fmla="*/ 6349156 h 7209248"/>
              <a:gd name="connsiteX1665" fmla="*/ 4649874 w 7427256"/>
              <a:gd name="connsiteY1665" fmla="*/ 6349156 h 7209248"/>
              <a:gd name="connsiteX1666" fmla="*/ 4654354 w 7427256"/>
              <a:gd name="connsiteY1666" fmla="*/ 6344676 h 7209248"/>
              <a:gd name="connsiteX1667" fmla="*/ 4640915 w 7427256"/>
              <a:gd name="connsiteY1667" fmla="*/ 6340197 h 7209248"/>
              <a:gd name="connsiteX1668" fmla="*/ 4255666 w 7427256"/>
              <a:gd name="connsiteY1668" fmla="*/ 6340197 h 7209248"/>
              <a:gd name="connsiteX1669" fmla="*/ 4246706 w 7427256"/>
              <a:gd name="connsiteY1669" fmla="*/ 6349156 h 7209248"/>
              <a:gd name="connsiteX1670" fmla="*/ 4251186 w 7427256"/>
              <a:gd name="connsiteY1670" fmla="*/ 6353636 h 7209248"/>
              <a:gd name="connsiteX1671" fmla="*/ 4255666 w 7427256"/>
              <a:gd name="connsiteY1671" fmla="*/ 6358115 h 7209248"/>
              <a:gd name="connsiteX1672" fmla="*/ 4264625 w 7427256"/>
              <a:gd name="connsiteY1672" fmla="*/ 6349156 h 7209248"/>
              <a:gd name="connsiteX1673" fmla="*/ 4255666 w 7427256"/>
              <a:gd name="connsiteY1673" fmla="*/ 6340197 h 7209248"/>
              <a:gd name="connsiteX1674" fmla="*/ 4125756 w 7427256"/>
              <a:gd name="connsiteY1674" fmla="*/ 6340197 h 7209248"/>
              <a:gd name="connsiteX1675" fmla="*/ 4112317 w 7427256"/>
              <a:gd name="connsiteY1675" fmla="*/ 6349156 h 7209248"/>
              <a:gd name="connsiteX1676" fmla="*/ 4121276 w 7427256"/>
              <a:gd name="connsiteY1676" fmla="*/ 6358115 h 7209248"/>
              <a:gd name="connsiteX1677" fmla="*/ 4139194 w 7427256"/>
              <a:gd name="connsiteY1677" fmla="*/ 6349156 h 7209248"/>
              <a:gd name="connsiteX1678" fmla="*/ 4125756 w 7427256"/>
              <a:gd name="connsiteY1678" fmla="*/ 6340197 h 7209248"/>
              <a:gd name="connsiteX1679" fmla="*/ 2759463 w 7427256"/>
              <a:gd name="connsiteY1679" fmla="*/ 6340197 h 7209248"/>
              <a:gd name="connsiteX1680" fmla="*/ 2759463 w 7427256"/>
              <a:gd name="connsiteY1680" fmla="*/ 6349156 h 7209248"/>
              <a:gd name="connsiteX1681" fmla="*/ 2768422 w 7427256"/>
              <a:gd name="connsiteY1681" fmla="*/ 6344676 h 7209248"/>
              <a:gd name="connsiteX1682" fmla="*/ 2759463 w 7427256"/>
              <a:gd name="connsiteY1682" fmla="*/ 6340197 h 7209248"/>
              <a:gd name="connsiteX1683" fmla="*/ 2419009 w 7427256"/>
              <a:gd name="connsiteY1683" fmla="*/ 6340197 h 7209248"/>
              <a:gd name="connsiteX1684" fmla="*/ 2410051 w 7427256"/>
              <a:gd name="connsiteY1684" fmla="*/ 6349156 h 7209248"/>
              <a:gd name="connsiteX1685" fmla="*/ 2414531 w 7427256"/>
              <a:gd name="connsiteY1685" fmla="*/ 6358115 h 7209248"/>
              <a:gd name="connsiteX1686" fmla="*/ 2423489 w 7427256"/>
              <a:gd name="connsiteY1686" fmla="*/ 6349156 h 7209248"/>
              <a:gd name="connsiteX1687" fmla="*/ 2419009 w 7427256"/>
              <a:gd name="connsiteY1687" fmla="*/ 6340197 h 7209248"/>
              <a:gd name="connsiteX1688" fmla="*/ 5769786 w 7427256"/>
              <a:gd name="connsiteY1688" fmla="*/ 6331237 h 7209248"/>
              <a:gd name="connsiteX1689" fmla="*/ 5769786 w 7427256"/>
              <a:gd name="connsiteY1689" fmla="*/ 6340197 h 7209248"/>
              <a:gd name="connsiteX1690" fmla="*/ 5742908 w 7427256"/>
              <a:gd name="connsiteY1690" fmla="*/ 6340197 h 7209248"/>
              <a:gd name="connsiteX1691" fmla="*/ 5026164 w 7427256"/>
              <a:gd name="connsiteY1691" fmla="*/ 6331237 h 7209248"/>
              <a:gd name="connsiteX1692" fmla="*/ 5035124 w 7427256"/>
              <a:gd name="connsiteY1692" fmla="*/ 6331237 h 7209248"/>
              <a:gd name="connsiteX1693" fmla="*/ 5053042 w 7427256"/>
              <a:gd name="connsiteY1693" fmla="*/ 6340197 h 7209248"/>
              <a:gd name="connsiteX1694" fmla="*/ 5053042 w 7427256"/>
              <a:gd name="connsiteY1694" fmla="*/ 6349156 h 7209248"/>
              <a:gd name="connsiteX1695" fmla="*/ 5044083 w 7427256"/>
              <a:gd name="connsiteY1695" fmla="*/ 6358115 h 7209248"/>
              <a:gd name="connsiteX1696" fmla="*/ 5035124 w 7427256"/>
              <a:gd name="connsiteY1696" fmla="*/ 6340197 h 7209248"/>
              <a:gd name="connsiteX1697" fmla="*/ 5026164 w 7427256"/>
              <a:gd name="connsiteY1697" fmla="*/ 6331237 h 7209248"/>
              <a:gd name="connsiteX1698" fmla="*/ 4712589 w 7427256"/>
              <a:gd name="connsiteY1698" fmla="*/ 6331237 h 7209248"/>
              <a:gd name="connsiteX1699" fmla="*/ 4721549 w 7427256"/>
              <a:gd name="connsiteY1699" fmla="*/ 6340197 h 7209248"/>
              <a:gd name="connsiteX1700" fmla="*/ 4726028 w 7427256"/>
              <a:gd name="connsiteY1700" fmla="*/ 6335717 h 7209248"/>
              <a:gd name="connsiteX1701" fmla="*/ 4712589 w 7427256"/>
              <a:gd name="connsiteY1701" fmla="*/ 6331237 h 7209248"/>
              <a:gd name="connsiteX1702" fmla="*/ 2866975 w 7427256"/>
              <a:gd name="connsiteY1702" fmla="*/ 6331237 h 7209248"/>
              <a:gd name="connsiteX1703" fmla="*/ 2884893 w 7427256"/>
              <a:gd name="connsiteY1703" fmla="*/ 6340197 h 7209248"/>
              <a:gd name="connsiteX1704" fmla="*/ 2902811 w 7427256"/>
              <a:gd name="connsiteY1704" fmla="*/ 6331237 h 7209248"/>
              <a:gd name="connsiteX1705" fmla="*/ 2884893 w 7427256"/>
              <a:gd name="connsiteY1705" fmla="*/ 6331237 h 7209248"/>
              <a:gd name="connsiteX1706" fmla="*/ 5205350 w 7427256"/>
              <a:gd name="connsiteY1706" fmla="*/ 6322278 h 7209248"/>
              <a:gd name="connsiteX1707" fmla="*/ 5250146 w 7427256"/>
              <a:gd name="connsiteY1707" fmla="*/ 6340197 h 7209248"/>
              <a:gd name="connsiteX1708" fmla="*/ 5241188 w 7427256"/>
              <a:gd name="connsiteY1708" fmla="*/ 6349156 h 7209248"/>
              <a:gd name="connsiteX1709" fmla="*/ 5227749 w 7427256"/>
              <a:gd name="connsiteY1709" fmla="*/ 6349156 h 7209248"/>
              <a:gd name="connsiteX1710" fmla="*/ 5232229 w 7427256"/>
              <a:gd name="connsiteY1710" fmla="*/ 6340197 h 7209248"/>
              <a:gd name="connsiteX1711" fmla="*/ 5223269 w 7427256"/>
              <a:gd name="connsiteY1711" fmla="*/ 6331237 h 7209248"/>
              <a:gd name="connsiteX1712" fmla="*/ 5214310 w 7427256"/>
              <a:gd name="connsiteY1712" fmla="*/ 6340197 h 7209248"/>
              <a:gd name="connsiteX1713" fmla="*/ 5214310 w 7427256"/>
              <a:gd name="connsiteY1713" fmla="*/ 6349156 h 7209248"/>
              <a:gd name="connsiteX1714" fmla="*/ 4685712 w 7427256"/>
              <a:gd name="connsiteY1714" fmla="*/ 6322278 h 7209248"/>
              <a:gd name="connsiteX1715" fmla="*/ 4676753 w 7427256"/>
              <a:gd name="connsiteY1715" fmla="*/ 6326757 h 7209248"/>
              <a:gd name="connsiteX1716" fmla="*/ 4667793 w 7427256"/>
              <a:gd name="connsiteY1716" fmla="*/ 6331237 h 7209248"/>
              <a:gd name="connsiteX1717" fmla="*/ 4672273 w 7427256"/>
              <a:gd name="connsiteY1717" fmla="*/ 6335717 h 7209248"/>
              <a:gd name="connsiteX1718" fmla="*/ 4676753 w 7427256"/>
              <a:gd name="connsiteY1718" fmla="*/ 6331237 h 7209248"/>
              <a:gd name="connsiteX1719" fmla="*/ 4685712 w 7427256"/>
              <a:gd name="connsiteY1719" fmla="*/ 6322278 h 7209248"/>
              <a:gd name="connsiteX1720" fmla="*/ 2737065 w 7427256"/>
              <a:gd name="connsiteY1720" fmla="*/ 6322278 h 7209248"/>
              <a:gd name="connsiteX1721" fmla="*/ 2732585 w 7427256"/>
              <a:gd name="connsiteY1721" fmla="*/ 6331237 h 7209248"/>
              <a:gd name="connsiteX1722" fmla="*/ 2737065 w 7427256"/>
              <a:gd name="connsiteY1722" fmla="*/ 6331237 h 7209248"/>
              <a:gd name="connsiteX1723" fmla="*/ 2741545 w 7427256"/>
              <a:gd name="connsiteY1723" fmla="*/ 6331237 h 7209248"/>
              <a:gd name="connsiteX1724" fmla="*/ 2737065 w 7427256"/>
              <a:gd name="connsiteY1724" fmla="*/ 6322278 h 7209248"/>
              <a:gd name="connsiteX1725" fmla="*/ 2821058 w 7427256"/>
              <a:gd name="connsiteY1725" fmla="*/ 6315559 h 7209248"/>
              <a:gd name="connsiteX1726" fmla="*/ 2813219 w 7427256"/>
              <a:gd name="connsiteY1726" fmla="*/ 6317798 h 7209248"/>
              <a:gd name="connsiteX1727" fmla="*/ 2786341 w 7427256"/>
              <a:gd name="connsiteY1727" fmla="*/ 6322278 h 7209248"/>
              <a:gd name="connsiteX1728" fmla="*/ 2804260 w 7427256"/>
              <a:gd name="connsiteY1728" fmla="*/ 6340197 h 7209248"/>
              <a:gd name="connsiteX1729" fmla="*/ 2831137 w 7427256"/>
              <a:gd name="connsiteY1729" fmla="*/ 6326757 h 7209248"/>
              <a:gd name="connsiteX1730" fmla="*/ 2826657 w 7427256"/>
              <a:gd name="connsiteY1730" fmla="*/ 6317798 h 7209248"/>
              <a:gd name="connsiteX1731" fmla="*/ 2821058 w 7427256"/>
              <a:gd name="connsiteY1731" fmla="*/ 6315559 h 7209248"/>
              <a:gd name="connsiteX1732" fmla="*/ 6020646 w 7427256"/>
              <a:gd name="connsiteY1732" fmla="*/ 6313318 h 7209248"/>
              <a:gd name="connsiteX1733" fmla="*/ 6029606 w 7427256"/>
              <a:gd name="connsiteY1733" fmla="*/ 6313318 h 7209248"/>
              <a:gd name="connsiteX1734" fmla="*/ 6038565 w 7427256"/>
              <a:gd name="connsiteY1734" fmla="*/ 6317798 h 7209248"/>
              <a:gd name="connsiteX1735" fmla="*/ 6029606 w 7427256"/>
              <a:gd name="connsiteY1735" fmla="*/ 6322278 h 7209248"/>
              <a:gd name="connsiteX1736" fmla="*/ 6020646 w 7427256"/>
              <a:gd name="connsiteY1736" fmla="*/ 6313318 h 7209248"/>
              <a:gd name="connsiteX1737" fmla="*/ 5975850 w 7427256"/>
              <a:gd name="connsiteY1737" fmla="*/ 6313318 h 7209248"/>
              <a:gd name="connsiteX1738" fmla="*/ 5971371 w 7427256"/>
              <a:gd name="connsiteY1738" fmla="*/ 6322278 h 7209248"/>
              <a:gd name="connsiteX1739" fmla="*/ 5966891 w 7427256"/>
              <a:gd name="connsiteY1739" fmla="*/ 6317798 h 7209248"/>
              <a:gd name="connsiteX1740" fmla="*/ 5975850 w 7427256"/>
              <a:gd name="connsiteY1740" fmla="*/ 6313318 h 7209248"/>
              <a:gd name="connsiteX1741" fmla="*/ 5330780 w 7427256"/>
              <a:gd name="connsiteY1741" fmla="*/ 6313318 h 7209248"/>
              <a:gd name="connsiteX1742" fmla="*/ 5375577 w 7427256"/>
              <a:gd name="connsiteY1742" fmla="*/ 6313318 h 7209248"/>
              <a:gd name="connsiteX1743" fmla="*/ 5366618 w 7427256"/>
              <a:gd name="connsiteY1743" fmla="*/ 6317798 h 7209248"/>
              <a:gd name="connsiteX1744" fmla="*/ 5366618 w 7427256"/>
              <a:gd name="connsiteY1744" fmla="*/ 6322278 h 7209248"/>
              <a:gd name="connsiteX1745" fmla="*/ 5357658 w 7427256"/>
              <a:gd name="connsiteY1745" fmla="*/ 6331237 h 7209248"/>
              <a:gd name="connsiteX1746" fmla="*/ 5348700 w 7427256"/>
              <a:gd name="connsiteY1746" fmla="*/ 6331237 h 7209248"/>
              <a:gd name="connsiteX1747" fmla="*/ 5339740 w 7427256"/>
              <a:gd name="connsiteY1747" fmla="*/ 6331237 h 7209248"/>
              <a:gd name="connsiteX1748" fmla="*/ 5330780 w 7427256"/>
              <a:gd name="connsiteY1748" fmla="*/ 6313318 h 7209248"/>
              <a:gd name="connsiteX1749" fmla="*/ 4622997 w 7427256"/>
              <a:gd name="connsiteY1749" fmla="*/ 6313318 h 7209248"/>
              <a:gd name="connsiteX1750" fmla="*/ 4618518 w 7427256"/>
              <a:gd name="connsiteY1750" fmla="*/ 6317798 h 7209248"/>
              <a:gd name="connsiteX1751" fmla="*/ 4618518 w 7427256"/>
              <a:gd name="connsiteY1751" fmla="*/ 6322278 h 7209248"/>
              <a:gd name="connsiteX1752" fmla="*/ 4622997 w 7427256"/>
              <a:gd name="connsiteY1752" fmla="*/ 6313318 h 7209248"/>
              <a:gd name="connsiteX1753" fmla="*/ 2472766 w 7427256"/>
              <a:gd name="connsiteY1753" fmla="*/ 6313318 h 7209248"/>
              <a:gd name="connsiteX1754" fmla="*/ 2481725 w 7427256"/>
              <a:gd name="connsiteY1754" fmla="*/ 6331237 h 7209248"/>
              <a:gd name="connsiteX1755" fmla="*/ 2472766 w 7427256"/>
              <a:gd name="connsiteY1755" fmla="*/ 6340197 h 7209248"/>
              <a:gd name="connsiteX1756" fmla="*/ 2472766 w 7427256"/>
              <a:gd name="connsiteY1756" fmla="*/ 6349156 h 7209248"/>
              <a:gd name="connsiteX1757" fmla="*/ 2499643 w 7427256"/>
              <a:gd name="connsiteY1757" fmla="*/ 6349156 h 7209248"/>
              <a:gd name="connsiteX1758" fmla="*/ 2526521 w 7427256"/>
              <a:gd name="connsiteY1758" fmla="*/ 6358115 h 7209248"/>
              <a:gd name="connsiteX1759" fmla="*/ 2535480 w 7427256"/>
              <a:gd name="connsiteY1759" fmla="*/ 6358115 h 7209248"/>
              <a:gd name="connsiteX1760" fmla="*/ 2535480 w 7427256"/>
              <a:gd name="connsiteY1760" fmla="*/ 6349156 h 7209248"/>
              <a:gd name="connsiteX1761" fmla="*/ 2526521 w 7427256"/>
              <a:gd name="connsiteY1761" fmla="*/ 6344676 h 7209248"/>
              <a:gd name="connsiteX1762" fmla="*/ 2517562 w 7427256"/>
              <a:gd name="connsiteY1762" fmla="*/ 6331237 h 7209248"/>
              <a:gd name="connsiteX1763" fmla="*/ 2508602 w 7427256"/>
              <a:gd name="connsiteY1763" fmla="*/ 6326757 h 7209248"/>
              <a:gd name="connsiteX1764" fmla="*/ 2490683 w 7427256"/>
              <a:gd name="connsiteY1764" fmla="*/ 6322278 h 7209248"/>
              <a:gd name="connsiteX1765" fmla="*/ 2704587 w 7427256"/>
              <a:gd name="connsiteY1765" fmla="*/ 6312198 h 7209248"/>
              <a:gd name="connsiteX1766" fmla="*/ 2696748 w 7427256"/>
              <a:gd name="connsiteY1766" fmla="*/ 6322278 h 7209248"/>
              <a:gd name="connsiteX1767" fmla="*/ 2678829 w 7427256"/>
              <a:gd name="connsiteY1767" fmla="*/ 6331237 h 7209248"/>
              <a:gd name="connsiteX1768" fmla="*/ 2687788 w 7427256"/>
              <a:gd name="connsiteY1768" fmla="*/ 6340197 h 7209248"/>
              <a:gd name="connsiteX1769" fmla="*/ 2714667 w 7427256"/>
              <a:gd name="connsiteY1769" fmla="*/ 6331237 h 7209248"/>
              <a:gd name="connsiteX1770" fmla="*/ 2710187 w 7427256"/>
              <a:gd name="connsiteY1770" fmla="*/ 6317798 h 7209248"/>
              <a:gd name="connsiteX1771" fmla="*/ 2704587 w 7427256"/>
              <a:gd name="connsiteY1771" fmla="*/ 6312198 h 7209248"/>
              <a:gd name="connsiteX1772" fmla="*/ 4418613 w 7427256"/>
              <a:gd name="connsiteY1772" fmla="*/ 6307720 h 7209248"/>
              <a:gd name="connsiteX1773" fmla="*/ 4403494 w 7427256"/>
              <a:gd name="connsiteY1773" fmla="*/ 6317798 h 7209248"/>
              <a:gd name="connsiteX1774" fmla="*/ 4385576 w 7427256"/>
              <a:gd name="connsiteY1774" fmla="*/ 6322278 h 7209248"/>
              <a:gd name="connsiteX1775" fmla="*/ 4354218 w 7427256"/>
              <a:gd name="connsiteY1775" fmla="*/ 6313318 h 7209248"/>
              <a:gd name="connsiteX1776" fmla="*/ 4336299 w 7427256"/>
              <a:gd name="connsiteY1776" fmla="*/ 6322278 h 7209248"/>
              <a:gd name="connsiteX1777" fmla="*/ 4363177 w 7427256"/>
              <a:gd name="connsiteY1777" fmla="*/ 6322278 h 7209248"/>
              <a:gd name="connsiteX1778" fmla="*/ 4390056 w 7427256"/>
              <a:gd name="connsiteY1778" fmla="*/ 6331237 h 7209248"/>
              <a:gd name="connsiteX1779" fmla="*/ 4416933 w 7427256"/>
              <a:gd name="connsiteY1779" fmla="*/ 6322278 h 7209248"/>
              <a:gd name="connsiteX1780" fmla="*/ 4421413 w 7427256"/>
              <a:gd name="connsiteY1780" fmla="*/ 6308839 h 7209248"/>
              <a:gd name="connsiteX1781" fmla="*/ 4418613 w 7427256"/>
              <a:gd name="connsiteY1781" fmla="*/ 6307720 h 7209248"/>
              <a:gd name="connsiteX1782" fmla="*/ 5518926 w 7427256"/>
              <a:gd name="connsiteY1782" fmla="*/ 6304359 h 7209248"/>
              <a:gd name="connsiteX1783" fmla="*/ 5563723 w 7427256"/>
              <a:gd name="connsiteY1783" fmla="*/ 6304359 h 7209248"/>
              <a:gd name="connsiteX1784" fmla="*/ 5572682 w 7427256"/>
              <a:gd name="connsiteY1784" fmla="*/ 6313318 h 7209248"/>
              <a:gd name="connsiteX1785" fmla="*/ 5554763 w 7427256"/>
              <a:gd name="connsiteY1785" fmla="*/ 6313318 h 7209248"/>
              <a:gd name="connsiteX1786" fmla="*/ 5541324 w 7427256"/>
              <a:gd name="connsiteY1786" fmla="*/ 6313318 h 7209248"/>
              <a:gd name="connsiteX1787" fmla="*/ 5518926 w 7427256"/>
              <a:gd name="connsiteY1787" fmla="*/ 6304359 h 7209248"/>
              <a:gd name="connsiteX1788" fmla="*/ 4972409 w 7427256"/>
              <a:gd name="connsiteY1788" fmla="*/ 6304359 h 7209248"/>
              <a:gd name="connsiteX1789" fmla="*/ 4963450 w 7427256"/>
              <a:gd name="connsiteY1789" fmla="*/ 6313318 h 7209248"/>
              <a:gd name="connsiteX1790" fmla="*/ 4945532 w 7427256"/>
              <a:gd name="connsiteY1790" fmla="*/ 6326757 h 7209248"/>
              <a:gd name="connsiteX1791" fmla="*/ 4927612 w 7427256"/>
              <a:gd name="connsiteY1791" fmla="*/ 6322278 h 7209248"/>
              <a:gd name="connsiteX1792" fmla="*/ 4918654 w 7427256"/>
              <a:gd name="connsiteY1792" fmla="*/ 6331237 h 7209248"/>
              <a:gd name="connsiteX1793" fmla="*/ 4927612 w 7427256"/>
              <a:gd name="connsiteY1793" fmla="*/ 6331237 h 7209248"/>
              <a:gd name="connsiteX1794" fmla="*/ 4936572 w 7427256"/>
              <a:gd name="connsiteY1794" fmla="*/ 6340197 h 7209248"/>
              <a:gd name="connsiteX1795" fmla="*/ 4954490 w 7427256"/>
              <a:gd name="connsiteY1795" fmla="*/ 6340197 h 7209248"/>
              <a:gd name="connsiteX1796" fmla="*/ 4963450 w 7427256"/>
              <a:gd name="connsiteY1796" fmla="*/ 6331237 h 7209248"/>
              <a:gd name="connsiteX1797" fmla="*/ 4972409 w 7427256"/>
              <a:gd name="connsiteY1797" fmla="*/ 6313318 h 7209248"/>
              <a:gd name="connsiteX1798" fmla="*/ 2338377 w 7427256"/>
              <a:gd name="connsiteY1798" fmla="*/ 6304359 h 7209248"/>
              <a:gd name="connsiteX1799" fmla="*/ 2347335 w 7427256"/>
              <a:gd name="connsiteY1799" fmla="*/ 6313318 h 7209248"/>
              <a:gd name="connsiteX1800" fmla="*/ 2356294 w 7427256"/>
              <a:gd name="connsiteY1800" fmla="*/ 6308839 h 7209248"/>
              <a:gd name="connsiteX1801" fmla="*/ 2347335 w 7427256"/>
              <a:gd name="connsiteY1801" fmla="*/ 6304359 h 7209248"/>
              <a:gd name="connsiteX1802" fmla="*/ 2338377 w 7427256"/>
              <a:gd name="connsiteY1802" fmla="*/ 6304359 h 7209248"/>
              <a:gd name="connsiteX1803" fmla="*/ 5814582 w 7427256"/>
              <a:gd name="connsiteY1803" fmla="*/ 6295401 h 7209248"/>
              <a:gd name="connsiteX1804" fmla="*/ 5823542 w 7427256"/>
              <a:gd name="connsiteY1804" fmla="*/ 6313318 h 7209248"/>
              <a:gd name="connsiteX1805" fmla="*/ 5814582 w 7427256"/>
              <a:gd name="connsiteY1805" fmla="*/ 6313318 h 7209248"/>
              <a:gd name="connsiteX1806" fmla="*/ 5429334 w 7427256"/>
              <a:gd name="connsiteY1806" fmla="*/ 6295401 h 7209248"/>
              <a:gd name="connsiteX1807" fmla="*/ 5429334 w 7427256"/>
              <a:gd name="connsiteY1807" fmla="*/ 6313318 h 7209248"/>
              <a:gd name="connsiteX1808" fmla="*/ 5420374 w 7427256"/>
              <a:gd name="connsiteY1808" fmla="*/ 6304359 h 7209248"/>
              <a:gd name="connsiteX1809" fmla="*/ 5429334 w 7427256"/>
              <a:gd name="connsiteY1809" fmla="*/ 6295401 h 7209248"/>
              <a:gd name="connsiteX1810" fmla="*/ 2696748 w 7427256"/>
              <a:gd name="connsiteY1810" fmla="*/ 6295401 h 7209248"/>
              <a:gd name="connsiteX1811" fmla="*/ 2687788 w 7427256"/>
              <a:gd name="connsiteY1811" fmla="*/ 6313318 h 7209248"/>
              <a:gd name="connsiteX1812" fmla="*/ 2696748 w 7427256"/>
              <a:gd name="connsiteY1812" fmla="*/ 6304359 h 7209248"/>
              <a:gd name="connsiteX1813" fmla="*/ 2401091 w 7427256"/>
              <a:gd name="connsiteY1813" fmla="*/ 6295401 h 7209248"/>
              <a:gd name="connsiteX1814" fmla="*/ 2419009 w 7427256"/>
              <a:gd name="connsiteY1814" fmla="*/ 6304359 h 7209248"/>
              <a:gd name="connsiteX1815" fmla="*/ 2427969 w 7427256"/>
              <a:gd name="connsiteY1815" fmla="*/ 6304359 h 7209248"/>
              <a:gd name="connsiteX1816" fmla="*/ 2427969 w 7427256"/>
              <a:gd name="connsiteY1816" fmla="*/ 6313318 h 7209248"/>
              <a:gd name="connsiteX1817" fmla="*/ 2436928 w 7427256"/>
              <a:gd name="connsiteY1817" fmla="*/ 6304359 h 7209248"/>
              <a:gd name="connsiteX1818" fmla="*/ 2419009 w 7427256"/>
              <a:gd name="connsiteY1818" fmla="*/ 6295401 h 7209248"/>
              <a:gd name="connsiteX1819" fmla="*/ 5661155 w 7427256"/>
              <a:gd name="connsiteY1819" fmla="*/ 6289801 h 7209248"/>
              <a:gd name="connsiteX1820" fmla="*/ 5662274 w 7427256"/>
              <a:gd name="connsiteY1820" fmla="*/ 6295401 h 7209248"/>
              <a:gd name="connsiteX1821" fmla="*/ 5657794 w 7427256"/>
              <a:gd name="connsiteY1821" fmla="*/ 6290920 h 7209248"/>
              <a:gd name="connsiteX1822" fmla="*/ 5661155 w 7427256"/>
              <a:gd name="connsiteY1822" fmla="*/ 6289801 h 7209248"/>
              <a:gd name="connsiteX1823" fmla="*/ 5151595 w 7427256"/>
              <a:gd name="connsiteY1823" fmla="*/ 6286440 h 7209248"/>
              <a:gd name="connsiteX1824" fmla="*/ 5097840 w 7427256"/>
              <a:gd name="connsiteY1824" fmla="*/ 6304359 h 7209248"/>
              <a:gd name="connsiteX1825" fmla="*/ 5160554 w 7427256"/>
              <a:gd name="connsiteY1825" fmla="*/ 6295401 h 7209248"/>
              <a:gd name="connsiteX1826" fmla="*/ 5062002 w 7427256"/>
              <a:gd name="connsiteY1826" fmla="*/ 6286440 h 7209248"/>
              <a:gd name="connsiteX1827" fmla="*/ 5044083 w 7427256"/>
              <a:gd name="connsiteY1827" fmla="*/ 6295401 h 7209248"/>
              <a:gd name="connsiteX1828" fmla="*/ 5053042 w 7427256"/>
              <a:gd name="connsiteY1828" fmla="*/ 6295401 h 7209248"/>
              <a:gd name="connsiteX1829" fmla="*/ 5062002 w 7427256"/>
              <a:gd name="connsiteY1829" fmla="*/ 6286440 h 7209248"/>
              <a:gd name="connsiteX1830" fmla="*/ 4932092 w 7427256"/>
              <a:gd name="connsiteY1830" fmla="*/ 6286440 h 7209248"/>
              <a:gd name="connsiteX1831" fmla="*/ 4909694 w 7427256"/>
              <a:gd name="connsiteY1831" fmla="*/ 6295401 h 7209248"/>
              <a:gd name="connsiteX1832" fmla="*/ 4927612 w 7427256"/>
              <a:gd name="connsiteY1832" fmla="*/ 6295401 h 7209248"/>
              <a:gd name="connsiteX1833" fmla="*/ 4954490 w 7427256"/>
              <a:gd name="connsiteY1833" fmla="*/ 6290920 h 7209248"/>
              <a:gd name="connsiteX1834" fmla="*/ 4932092 w 7427256"/>
              <a:gd name="connsiteY1834" fmla="*/ 6286440 h 7209248"/>
              <a:gd name="connsiteX1835" fmla="*/ 4273584 w 7427256"/>
              <a:gd name="connsiteY1835" fmla="*/ 6286440 h 7209248"/>
              <a:gd name="connsiteX1836" fmla="*/ 4273584 w 7427256"/>
              <a:gd name="connsiteY1836" fmla="*/ 6295401 h 7209248"/>
              <a:gd name="connsiteX1837" fmla="*/ 4282544 w 7427256"/>
              <a:gd name="connsiteY1837" fmla="*/ 6286440 h 7209248"/>
              <a:gd name="connsiteX1838" fmla="*/ 4273584 w 7427256"/>
              <a:gd name="connsiteY1838" fmla="*/ 6286440 h 7209248"/>
              <a:gd name="connsiteX1839" fmla="*/ 2795300 w 7427256"/>
              <a:gd name="connsiteY1839" fmla="*/ 6286440 h 7209248"/>
              <a:gd name="connsiteX1840" fmla="*/ 2804260 w 7427256"/>
              <a:gd name="connsiteY1840" fmla="*/ 6295401 h 7209248"/>
              <a:gd name="connsiteX1841" fmla="*/ 2813219 w 7427256"/>
              <a:gd name="connsiteY1841" fmla="*/ 6286440 h 7209248"/>
              <a:gd name="connsiteX1842" fmla="*/ 2795300 w 7427256"/>
              <a:gd name="connsiteY1842" fmla="*/ 6286440 h 7209248"/>
              <a:gd name="connsiteX1843" fmla="*/ 2732585 w 7427256"/>
              <a:gd name="connsiteY1843" fmla="*/ 6286440 h 7209248"/>
              <a:gd name="connsiteX1844" fmla="*/ 2714667 w 7427256"/>
              <a:gd name="connsiteY1844" fmla="*/ 6304359 h 7209248"/>
              <a:gd name="connsiteX1845" fmla="*/ 2728106 w 7427256"/>
              <a:gd name="connsiteY1845" fmla="*/ 6313318 h 7209248"/>
              <a:gd name="connsiteX1846" fmla="*/ 2732585 w 7427256"/>
              <a:gd name="connsiteY1846" fmla="*/ 6304359 h 7209248"/>
              <a:gd name="connsiteX1847" fmla="*/ 2741545 w 7427256"/>
              <a:gd name="connsiteY1847" fmla="*/ 6295401 h 7209248"/>
              <a:gd name="connsiteX1848" fmla="*/ 5483089 w 7427256"/>
              <a:gd name="connsiteY1848" fmla="*/ 6277482 h 7209248"/>
              <a:gd name="connsiteX1849" fmla="*/ 5483089 w 7427256"/>
              <a:gd name="connsiteY1849" fmla="*/ 6286440 h 7209248"/>
              <a:gd name="connsiteX1850" fmla="*/ 5483089 w 7427256"/>
              <a:gd name="connsiteY1850" fmla="*/ 6295401 h 7209248"/>
              <a:gd name="connsiteX1851" fmla="*/ 5474130 w 7427256"/>
              <a:gd name="connsiteY1851" fmla="*/ 6295401 h 7209248"/>
              <a:gd name="connsiteX1852" fmla="*/ 5474130 w 7427256"/>
              <a:gd name="connsiteY1852" fmla="*/ 6281960 h 7209248"/>
              <a:gd name="connsiteX1853" fmla="*/ 5483089 w 7427256"/>
              <a:gd name="connsiteY1853" fmla="*/ 6277482 h 7209248"/>
              <a:gd name="connsiteX1854" fmla="*/ 4999286 w 7427256"/>
              <a:gd name="connsiteY1854" fmla="*/ 6277482 h 7209248"/>
              <a:gd name="connsiteX1855" fmla="*/ 4972409 w 7427256"/>
              <a:gd name="connsiteY1855" fmla="*/ 6295401 h 7209248"/>
              <a:gd name="connsiteX1856" fmla="*/ 4999286 w 7427256"/>
              <a:gd name="connsiteY1856" fmla="*/ 6286440 h 7209248"/>
              <a:gd name="connsiteX1857" fmla="*/ 2651952 w 7427256"/>
              <a:gd name="connsiteY1857" fmla="*/ 6277482 h 7209248"/>
              <a:gd name="connsiteX1858" fmla="*/ 2669870 w 7427256"/>
              <a:gd name="connsiteY1858" fmla="*/ 6286440 h 7209248"/>
              <a:gd name="connsiteX1859" fmla="*/ 2687788 w 7427256"/>
              <a:gd name="connsiteY1859" fmla="*/ 6286440 h 7209248"/>
              <a:gd name="connsiteX1860" fmla="*/ 5277026 w 7427256"/>
              <a:gd name="connsiteY1860" fmla="*/ 6268522 h 7209248"/>
              <a:gd name="connsiteX1861" fmla="*/ 5290464 w 7427256"/>
              <a:gd name="connsiteY1861" fmla="*/ 6281960 h 7209248"/>
              <a:gd name="connsiteX1862" fmla="*/ 5285984 w 7427256"/>
              <a:gd name="connsiteY1862" fmla="*/ 6295401 h 7209248"/>
              <a:gd name="connsiteX1863" fmla="*/ 5277026 w 7427256"/>
              <a:gd name="connsiteY1863" fmla="*/ 6313318 h 7209248"/>
              <a:gd name="connsiteX1864" fmla="*/ 5268066 w 7427256"/>
              <a:gd name="connsiteY1864" fmla="*/ 6286440 h 7209248"/>
              <a:gd name="connsiteX1865" fmla="*/ 5272546 w 7427256"/>
              <a:gd name="connsiteY1865" fmla="*/ 6273002 h 7209248"/>
              <a:gd name="connsiteX1866" fmla="*/ 5277026 w 7427256"/>
              <a:gd name="connsiteY1866" fmla="*/ 6268522 h 7209248"/>
              <a:gd name="connsiteX1867" fmla="*/ 2208466 w 7427256"/>
              <a:gd name="connsiteY1867" fmla="*/ 6268522 h 7209248"/>
              <a:gd name="connsiteX1868" fmla="*/ 2212946 w 7427256"/>
              <a:gd name="connsiteY1868" fmla="*/ 6277482 h 7209248"/>
              <a:gd name="connsiteX1869" fmla="*/ 2203986 w 7427256"/>
              <a:gd name="connsiteY1869" fmla="*/ 6273002 h 7209248"/>
              <a:gd name="connsiteX1870" fmla="*/ 2208466 w 7427256"/>
              <a:gd name="connsiteY1870" fmla="*/ 6268522 h 7209248"/>
              <a:gd name="connsiteX1871" fmla="*/ 2251023 w 7427256"/>
              <a:gd name="connsiteY1871" fmla="*/ 6264043 h 7209248"/>
              <a:gd name="connsiteX1872" fmla="*/ 2266701 w 7427256"/>
              <a:gd name="connsiteY1872" fmla="*/ 6268522 h 7209248"/>
              <a:gd name="connsiteX1873" fmla="*/ 2284620 w 7427256"/>
              <a:gd name="connsiteY1873" fmla="*/ 6286440 h 7209248"/>
              <a:gd name="connsiteX1874" fmla="*/ 2266701 w 7427256"/>
              <a:gd name="connsiteY1874" fmla="*/ 6295401 h 7209248"/>
              <a:gd name="connsiteX1875" fmla="*/ 2248782 w 7427256"/>
              <a:gd name="connsiteY1875" fmla="*/ 6304359 h 7209248"/>
              <a:gd name="connsiteX1876" fmla="*/ 2244304 w 7427256"/>
              <a:gd name="connsiteY1876" fmla="*/ 6322278 h 7209248"/>
              <a:gd name="connsiteX1877" fmla="*/ 2230865 w 7427256"/>
              <a:gd name="connsiteY1877" fmla="*/ 6308839 h 7209248"/>
              <a:gd name="connsiteX1878" fmla="*/ 2208466 w 7427256"/>
              <a:gd name="connsiteY1878" fmla="*/ 6299879 h 7209248"/>
              <a:gd name="connsiteX1879" fmla="*/ 2195027 w 7427256"/>
              <a:gd name="connsiteY1879" fmla="*/ 6299879 h 7209248"/>
              <a:gd name="connsiteX1880" fmla="*/ 2212946 w 7427256"/>
              <a:gd name="connsiteY1880" fmla="*/ 6295401 h 7209248"/>
              <a:gd name="connsiteX1881" fmla="*/ 2230865 w 7427256"/>
              <a:gd name="connsiteY1881" fmla="*/ 6277482 h 7209248"/>
              <a:gd name="connsiteX1882" fmla="*/ 2239824 w 7427256"/>
              <a:gd name="connsiteY1882" fmla="*/ 6268522 h 7209248"/>
              <a:gd name="connsiteX1883" fmla="*/ 2251023 w 7427256"/>
              <a:gd name="connsiteY1883" fmla="*/ 6264043 h 7209248"/>
              <a:gd name="connsiteX1884" fmla="*/ 6065442 w 7427256"/>
              <a:gd name="connsiteY1884" fmla="*/ 6259563 h 7209248"/>
              <a:gd name="connsiteX1885" fmla="*/ 6074402 w 7427256"/>
              <a:gd name="connsiteY1885" fmla="*/ 6277482 h 7209248"/>
              <a:gd name="connsiteX1886" fmla="*/ 6056484 w 7427256"/>
              <a:gd name="connsiteY1886" fmla="*/ 6295401 h 7209248"/>
              <a:gd name="connsiteX1887" fmla="*/ 6065442 w 7427256"/>
              <a:gd name="connsiteY1887" fmla="*/ 6259563 h 7209248"/>
              <a:gd name="connsiteX1888" fmla="*/ 4954490 w 7427256"/>
              <a:gd name="connsiteY1888" fmla="*/ 6259563 h 7209248"/>
              <a:gd name="connsiteX1889" fmla="*/ 4954490 w 7427256"/>
              <a:gd name="connsiteY1889" fmla="*/ 6268522 h 7209248"/>
              <a:gd name="connsiteX1890" fmla="*/ 4963450 w 7427256"/>
              <a:gd name="connsiteY1890" fmla="*/ 6259563 h 7209248"/>
              <a:gd name="connsiteX1891" fmla="*/ 4954490 w 7427256"/>
              <a:gd name="connsiteY1891" fmla="*/ 6259563 h 7209248"/>
              <a:gd name="connsiteX1892" fmla="*/ 4605078 w 7427256"/>
              <a:gd name="connsiteY1892" fmla="*/ 6259563 h 7209248"/>
              <a:gd name="connsiteX1893" fmla="*/ 4605078 w 7427256"/>
              <a:gd name="connsiteY1893" fmla="*/ 6268522 h 7209248"/>
              <a:gd name="connsiteX1894" fmla="*/ 4614038 w 7427256"/>
              <a:gd name="connsiteY1894" fmla="*/ 6259563 h 7209248"/>
              <a:gd name="connsiteX1895" fmla="*/ 4605078 w 7427256"/>
              <a:gd name="connsiteY1895" fmla="*/ 6259563 h 7209248"/>
              <a:gd name="connsiteX1896" fmla="*/ 2123353 w 7427256"/>
              <a:gd name="connsiteY1896" fmla="*/ 6259563 h 7209248"/>
              <a:gd name="connsiteX1897" fmla="*/ 2132312 w 7427256"/>
              <a:gd name="connsiteY1897" fmla="*/ 6268522 h 7209248"/>
              <a:gd name="connsiteX1898" fmla="*/ 2123353 w 7427256"/>
              <a:gd name="connsiteY1898" fmla="*/ 6268522 h 7209248"/>
              <a:gd name="connsiteX1899" fmla="*/ 5447251 w 7427256"/>
              <a:gd name="connsiteY1899" fmla="*/ 6250604 h 7209248"/>
              <a:gd name="connsiteX1900" fmla="*/ 5460690 w 7427256"/>
              <a:gd name="connsiteY1900" fmla="*/ 6255083 h 7209248"/>
              <a:gd name="connsiteX1901" fmla="*/ 5465170 w 7427256"/>
              <a:gd name="connsiteY1901" fmla="*/ 6264043 h 7209248"/>
              <a:gd name="connsiteX1902" fmla="*/ 5456211 w 7427256"/>
              <a:gd name="connsiteY1902" fmla="*/ 6268522 h 7209248"/>
              <a:gd name="connsiteX1903" fmla="*/ 5447251 w 7427256"/>
              <a:gd name="connsiteY1903" fmla="*/ 6259563 h 7209248"/>
              <a:gd name="connsiteX1904" fmla="*/ 5447251 w 7427256"/>
              <a:gd name="connsiteY1904" fmla="*/ 6250604 h 7209248"/>
              <a:gd name="connsiteX1905" fmla="*/ 5124717 w 7427256"/>
              <a:gd name="connsiteY1905" fmla="*/ 6250604 h 7209248"/>
              <a:gd name="connsiteX1906" fmla="*/ 5124717 w 7427256"/>
              <a:gd name="connsiteY1906" fmla="*/ 6268522 h 7209248"/>
              <a:gd name="connsiteX1907" fmla="*/ 5133676 w 7427256"/>
              <a:gd name="connsiteY1907" fmla="*/ 6268522 h 7209248"/>
              <a:gd name="connsiteX1908" fmla="*/ 5133676 w 7427256"/>
              <a:gd name="connsiteY1908" fmla="*/ 6259563 h 7209248"/>
              <a:gd name="connsiteX1909" fmla="*/ 5124717 w 7427256"/>
              <a:gd name="connsiteY1909" fmla="*/ 6250604 h 7209248"/>
              <a:gd name="connsiteX1910" fmla="*/ 4703631 w 7427256"/>
              <a:gd name="connsiteY1910" fmla="*/ 6250604 h 7209248"/>
              <a:gd name="connsiteX1911" fmla="*/ 4694672 w 7427256"/>
              <a:gd name="connsiteY1911" fmla="*/ 6259563 h 7209248"/>
              <a:gd name="connsiteX1912" fmla="*/ 4703631 w 7427256"/>
              <a:gd name="connsiteY1912" fmla="*/ 6259563 h 7209248"/>
              <a:gd name="connsiteX1913" fmla="*/ 4712589 w 7427256"/>
              <a:gd name="connsiteY1913" fmla="*/ 6259563 h 7209248"/>
              <a:gd name="connsiteX1914" fmla="*/ 4703631 w 7427256"/>
              <a:gd name="connsiteY1914" fmla="*/ 6250604 h 7209248"/>
              <a:gd name="connsiteX1915" fmla="*/ 5163914 w 7427256"/>
              <a:gd name="connsiteY1915" fmla="*/ 6245004 h 7209248"/>
              <a:gd name="connsiteX1916" fmla="*/ 5156075 w 7427256"/>
              <a:gd name="connsiteY1916" fmla="*/ 6246124 h 7209248"/>
              <a:gd name="connsiteX1917" fmla="*/ 5151595 w 7427256"/>
              <a:gd name="connsiteY1917" fmla="*/ 6259563 h 7209248"/>
              <a:gd name="connsiteX1918" fmla="*/ 5151595 w 7427256"/>
              <a:gd name="connsiteY1918" fmla="*/ 6268522 h 7209248"/>
              <a:gd name="connsiteX1919" fmla="*/ 5169514 w 7427256"/>
              <a:gd name="connsiteY1919" fmla="*/ 6286440 h 7209248"/>
              <a:gd name="connsiteX1920" fmla="*/ 5196392 w 7427256"/>
              <a:gd name="connsiteY1920" fmla="*/ 6286440 h 7209248"/>
              <a:gd name="connsiteX1921" fmla="*/ 5205350 w 7427256"/>
              <a:gd name="connsiteY1921" fmla="*/ 6286440 h 7209248"/>
              <a:gd name="connsiteX1922" fmla="*/ 5214310 w 7427256"/>
              <a:gd name="connsiteY1922" fmla="*/ 6295401 h 7209248"/>
              <a:gd name="connsiteX1923" fmla="*/ 5223269 w 7427256"/>
              <a:gd name="connsiteY1923" fmla="*/ 6286440 h 7209248"/>
              <a:gd name="connsiteX1924" fmla="*/ 5214310 w 7427256"/>
              <a:gd name="connsiteY1924" fmla="*/ 6277482 h 7209248"/>
              <a:gd name="connsiteX1925" fmla="*/ 5187432 w 7427256"/>
              <a:gd name="connsiteY1925" fmla="*/ 6268522 h 7209248"/>
              <a:gd name="connsiteX1926" fmla="*/ 5178472 w 7427256"/>
              <a:gd name="connsiteY1926" fmla="*/ 6250604 h 7209248"/>
              <a:gd name="connsiteX1927" fmla="*/ 5163914 w 7427256"/>
              <a:gd name="connsiteY1927" fmla="*/ 6245004 h 7209248"/>
              <a:gd name="connsiteX1928" fmla="*/ 5823542 w 7427256"/>
              <a:gd name="connsiteY1928" fmla="*/ 6241644 h 7209248"/>
              <a:gd name="connsiteX1929" fmla="*/ 5832502 w 7427256"/>
              <a:gd name="connsiteY1929" fmla="*/ 6241644 h 7209248"/>
              <a:gd name="connsiteX1930" fmla="*/ 5841460 w 7427256"/>
              <a:gd name="connsiteY1930" fmla="*/ 6241644 h 7209248"/>
              <a:gd name="connsiteX1931" fmla="*/ 5832502 w 7427256"/>
              <a:gd name="connsiteY1931" fmla="*/ 6250604 h 7209248"/>
              <a:gd name="connsiteX1932" fmla="*/ 5823542 w 7427256"/>
              <a:gd name="connsiteY1932" fmla="*/ 6241644 h 7209248"/>
              <a:gd name="connsiteX1933" fmla="*/ 5590600 w 7427256"/>
              <a:gd name="connsiteY1933" fmla="*/ 6241644 h 7209248"/>
              <a:gd name="connsiteX1934" fmla="*/ 5590600 w 7427256"/>
              <a:gd name="connsiteY1934" fmla="*/ 6250604 h 7209248"/>
              <a:gd name="connsiteX1935" fmla="*/ 5590600 w 7427256"/>
              <a:gd name="connsiteY1935" fmla="*/ 6259563 h 7209248"/>
              <a:gd name="connsiteX1936" fmla="*/ 5581640 w 7427256"/>
              <a:gd name="connsiteY1936" fmla="*/ 6250604 h 7209248"/>
              <a:gd name="connsiteX1937" fmla="*/ 5590600 w 7427256"/>
              <a:gd name="connsiteY1937" fmla="*/ 6241644 h 7209248"/>
              <a:gd name="connsiteX1938" fmla="*/ 5492048 w 7427256"/>
              <a:gd name="connsiteY1938" fmla="*/ 6241644 h 7209248"/>
              <a:gd name="connsiteX1939" fmla="*/ 5501008 w 7427256"/>
              <a:gd name="connsiteY1939" fmla="*/ 6241644 h 7209248"/>
              <a:gd name="connsiteX1940" fmla="*/ 5501008 w 7427256"/>
              <a:gd name="connsiteY1940" fmla="*/ 6250604 h 7209248"/>
              <a:gd name="connsiteX1941" fmla="*/ 5492048 w 7427256"/>
              <a:gd name="connsiteY1941" fmla="*/ 6250604 h 7209248"/>
              <a:gd name="connsiteX1942" fmla="*/ 5492048 w 7427256"/>
              <a:gd name="connsiteY1942" fmla="*/ 6241644 h 7209248"/>
              <a:gd name="connsiteX1943" fmla="*/ 5348700 w 7427256"/>
              <a:gd name="connsiteY1943" fmla="*/ 6241644 h 7209248"/>
              <a:gd name="connsiteX1944" fmla="*/ 5357658 w 7427256"/>
              <a:gd name="connsiteY1944" fmla="*/ 6250604 h 7209248"/>
              <a:gd name="connsiteX1945" fmla="*/ 5357658 w 7427256"/>
              <a:gd name="connsiteY1945" fmla="*/ 6241644 h 7209248"/>
              <a:gd name="connsiteX1946" fmla="*/ 2893853 w 7427256"/>
              <a:gd name="connsiteY1946" fmla="*/ 6241644 h 7209248"/>
              <a:gd name="connsiteX1947" fmla="*/ 2902811 w 7427256"/>
              <a:gd name="connsiteY1947" fmla="*/ 6250604 h 7209248"/>
              <a:gd name="connsiteX1948" fmla="*/ 2911772 w 7427256"/>
              <a:gd name="connsiteY1948" fmla="*/ 6241644 h 7209248"/>
              <a:gd name="connsiteX1949" fmla="*/ 2902811 w 7427256"/>
              <a:gd name="connsiteY1949" fmla="*/ 6241644 h 7209248"/>
              <a:gd name="connsiteX1950" fmla="*/ 2714667 w 7427256"/>
              <a:gd name="connsiteY1950" fmla="*/ 6241644 h 7209248"/>
              <a:gd name="connsiteX1951" fmla="*/ 2705707 w 7427256"/>
              <a:gd name="connsiteY1951" fmla="*/ 6250604 h 7209248"/>
              <a:gd name="connsiteX1952" fmla="*/ 2714667 w 7427256"/>
              <a:gd name="connsiteY1952" fmla="*/ 6255083 h 7209248"/>
              <a:gd name="connsiteX1953" fmla="*/ 2723626 w 7427256"/>
              <a:gd name="connsiteY1953" fmla="*/ 6246124 h 7209248"/>
              <a:gd name="connsiteX1954" fmla="*/ 2714667 w 7427256"/>
              <a:gd name="connsiteY1954" fmla="*/ 6241644 h 7209248"/>
              <a:gd name="connsiteX1955" fmla="*/ 1993444 w 7427256"/>
              <a:gd name="connsiteY1955" fmla="*/ 6241644 h 7209248"/>
              <a:gd name="connsiteX1956" fmla="*/ 1988964 w 7427256"/>
              <a:gd name="connsiteY1956" fmla="*/ 6250604 h 7209248"/>
              <a:gd name="connsiteX1957" fmla="*/ 1993444 w 7427256"/>
              <a:gd name="connsiteY1957" fmla="*/ 6259563 h 7209248"/>
              <a:gd name="connsiteX1958" fmla="*/ 1997923 w 7427256"/>
              <a:gd name="connsiteY1958" fmla="*/ 6250604 h 7209248"/>
              <a:gd name="connsiteX1959" fmla="*/ 1993444 w 7427256"/>
              <a:gd name="connsiteY1959" fmla="*/ 6241644 h 7209248"/>
              <a:gd name="connsiteX1960" fmla="*/ 5940014 w 7427256"/>
              <a:gd name="connsiteY1960" fmla="*/ 6232685 h 7209248"/>
              <a:gd name="connsiteX1961" fmla="*/ 5948972 w 7427256"/>
              <a:gd name="connsiteY1961" fmla="*/ 6241644 h 7209248"/>
              <a:gd name="connsiteX1962" fmla="*/ 5940014 w 7427256"/>
              <a:gd name="connsiteY1962" fmla="*/ 6241644 h 7209248"/>
              <a:gd name="connsiteX1963" fmla="*/ 5940014 w 7427256"/>
              <a:gd name="connsiteY1963" fmla="*/ 6232685 h 7209248"/>
              <a:gd name="connsiteX1964" fmla="*/ 5787705 w 7427256"/>
              <a:gd name="connsiteY1964" fmla="*/ 6232685 h 7209248"/>
              <a:gd name="connsiteX1965" fmla="*/ 5796664 w 7427256"/>
              <a:gd name="connsiteY1965" fmla="*/ 6241644 h 7209248"/>
              <a:gd name="connsiteX1966" fmla="*/ 5787705 w 7427256"/>
              <a:gd name="connsiteY1966" fmla="*/ 6241644 h 7209248"/>
              <a:gd name="connsiteX1967" fmla="*/ 5787705 w 7427256"/>
              <a:gd name="connsiteY1967" fmla="*/ 6232685 h 7209248"/>
              <a:gd name="connsiteX1968" fmla="*/ 5124717 w 7427256"/>
              <a:gd name="connsiteY1968" fmla="*/ 6232685 h 7209248"/>
              <a:gd name="connsiteX1969" fmla="*/ 5115757 w 7427256"/>
              <a:gd name="connsiteY1969" fmla="*/ 6241644 h 7209248"/>
              <a:gd name="connsiteX1970" fmla="*/ 5124717 w 7427256"/>
              <a:gd name="connsiteY1970" fmla="*/ 6241644 h 7209248"/>
              <a:gd name="connsiteX1971" fmla="*/ 5142636 w 7427256"/>
              <a:gd name="connsiteY1971" fmla="*/ 6232685 h 7209248"/>
              <a:gd name="connsiteX1972" fmla="*/ 4783144 w 7427256"/>
              <a:gd name="connsiteY1972" fmla="*/ 6227086 h 7209248"/>
              <a:gd name="connsiteX1973" fmla="*/ 4779785 w 7427256"/>
              <a:gd name="connsiteY1973" fmla="*/ 6228205 h 7209248"/>
              <a:gd name="connsiteX1974" fmla="*/ 4775305 w 7427256"/>
              <a:gd name="connsiteY1974" fmla="*/ 6232685 h 7209248"/>
              <a:gd name="connsiteX1975" fmla="*/ 4775305 w 7427256"/>
              <a:gd name="connsiteY1975" fmla="*/ 6237164 h 7209248"/>
              <a:gd name="connsiteX1976" fmla="*/ 4775305 w 7427256"/>
              <a:gd name="connsiteY1976" fmla="*/ 6250604 h 7209248"/>
              <a:gd name="connsiteX1977" fmla="*/ 4784265 w 7427256"/>
              <a:gd name="connsiteY1977" fmla="*/ 6232685 h 7209248"/>
              <a:gd name="connsiteX1978" fmla="*/ 4783144 w 7427256"/>
              <a:gd name="connsiteY1978" fmla="*/ 6227086 h 7209248"/>
              <a:gd name="connsiteX1979" fmla="*/ 5068722 w 7427256"/>
              <a:gd name="connsiteY1979" fmla="*/ 6225966 h 7209248"/>
              <a:gd name="connsiteX1980" fmla="*/ 5062002 w 7427256"/>
              <a:gd name="connsiteY1980" fmla="*/ 6241644 h 7209248"/>
              <a:gd name="connsiteX1981" fmla="*/ 5079921 w 7427256"/>
              <a:gd name="connsiteY1981" fmla="*/ 6241644 h 7209248"/>
              <a:gd name="connsiteX1982" fmla="*/ 5088880 w 7427256"/>
              <a:gd name="connsiteY1982" fmla="*/ 6232685 h 7209248"/>
              <a:gd name="connsiteX1983" fmla="*/ 5068722 w 7427256"/>
              <a:gd name="connsiteY1983" fmla="*/ 6225966 h 7209248"/>
              <a:gd name="connsiteX1984" fmla="*/ 5312364 w 7427256"/>
              <a:gd name="connsiteY1984" fmla="*/ 6222232 h 7209248"/>
              <a:gd name="connsiteX1985" fmla="*/ 5312862 w 7427256"/>
              <a:gd name="connsiteY1985" fmla="*/ 6223725 h 7209248"/>
              <a:gd name="connsiteX1986" fmla="*/ 5303903 w 7427256"/>
              <a:gd name="connsiteY1986" fmla="*/ 6223725 h 7209248"/>
              <a:gd name="connsiteX1987" fmla="*/ 5311744 w 7427256"/>
              <a:gd name="connsiteY1987" fmla="*/ 6222606 h 7209248"/>
              <a:gd name="connsiteX1988" fmla="*/ 2118313 w 7427256"/>
              <a:gd name="connsiteY1988" fmla="*/ 6220926 h 7209248"/>
              <a:gd name="connsiteX1989" fmla="*/ 2123353 w 7427256"/>
              <a:gd name="connsiteY1989" fmla="*/ 6223725 h 7209248"/>
              <a:gd name="connsiteX1990" fmla="*/ 2132312 w 7427256"/>
              <a:gd name="connsiteY1990" fmla="*/ 6241644 h 7209248"/>
              <a:gd name="connsiteX1991" fmla="*/ 2123353 w 7427256"/>
              <a:gd name="connsiteY1991" fmla="*/ 6241644 h 7209248"/>
              <a:gd name="connsiteX1992" fmla="*/ 2114393 w 7427256"/>
              <a:gd name="connsiteY1992" fmla="*/ 6232685 h 7209248"/>
              <a:gd name="connsiteX1993" fmla="*/ 2105434 w 7427256"/>
              <a:gd name="connsiteY1993" fmla="*/ 6241644 h 7209248"/>
              <a:gd name="connsiteX1994" fmla="*/ 2091996 w 7427256"/>
              <a:gd name="connsiteY1994" fmla="*/ 6250604 h 7209248"/>
              <a:gd name="connsiteX1995" fmla="*/ 2078557 w 7427256"/>
              <a:gd name="connsiteY1995" fmla="*/ 6255083 h 7209248"/>
              <a:gd name="connsiteX1996" fmla="*/ 2060638 w 7427256"/>
              <a:gd name="connsiteY1996" fmla="*/ 6259563 h 7209248"/>
              <a:gd name="connsiteX1997" fmla="*/ 2051679 w 7427256"/>
              <a:gd name="connsiteY1997" fmla="*/ 6268522 h 7209248"/>
              <a:gd name="connsiteX1998" fmla="*/ 2056158 w 7427256"/>
              <a:gd name="connsiteY1998" fmla="*/ 6268522 h 7209248"/>
              <a:gd name="connsiteX1999" fmla="*/ 2069597 w 7427256"/>
              <a:gd name="connsiteY1999" fmla="*/ 6268522 h 7209248"/>
              <a:gd name="connsiteX2000" fmla="*/ 2087516 w 7427256"/>
              <a:gd name="connsiteY2000" fmla="*/ 6277482 h 7209248"/>
              <a:gd name="connsiteX2001" fmla="*/ 2096476 w 7427256"/>
              <a:gd name="connsiteY2001" fmla="*/ 6304359 h 7209248"/>
              <a:gd name="connsiteX2002" fmla="*/ 2078557 w 7427256"/>
              <a:gd name="connsiteY2002" fmla="*/ 6304359 h 7209248"/>
              <a:gd name="connsiteX2003" fmla="*/ 2069597 w 7427256"/>
              <a:gd name="connsiteY2003" fmla="*/ 6304359 h 7209248"/>
              <a:gd name="connsiteX2004" fmla="*/ 2060638 w 7427256"/>
              <a:gd name="connsiteY2004" fmla="*/ 6295401 h 7209248"/>
              <a:gd name="connsiteX2005" fmla="*/ 2051679 w 7427256"/>
              <a:gd name="connsiteY2005" fmla="*/ 6295401 h 7209248"/>
              <a:gd name="connsiteX2006" fmla="*/ 2024800 w 7427256"/>
              <a:gd name="connsiteY2006" fmla="*/ 6304359 h 7209248"/>
              <a:gd name="connsiteX2007" fmla="*/ 2015841 w 7427256"/>
              <a:gd name="connsiteY2007" fmla="*/ 6295401 h 7209248"/>
              <a:gd name="connsiteX2008" fmla="*/ 2006883 w 7427256"/>
              <a:gd name="connsiteY2008" fmla="*/ 6286440 h 7209248"/>
              <a:gd name="connsiteX2009" fmla="*/ 1988964 w 7427256"/>
              <a:gd name="connsiteY2009" fmla="*/ 6277482 h 7209248"/>
              <a:gd name="connsiteX2010" fmla="*/ 1980004 w 7427256"/>
              <a:gd name="connsiteY2010" fmla="*/ 6268522 h 7209248"/>
              <a:gd name="connsiteX2011" fmla="*/ 1953126 w 7427256"/>
              <a:gd name="connsiteY2011" fmla="*/ 6241644 h 7209248"/>
              <a:gd name="connsiteX2012" fmla="*/ 1962086 w 7427256"/>
              <a:gd name="connsiteY2012" fmla="*/ 6241644 h 7209248"/>
              <a:gd name="connsiteX2013" fmla="*/ 1993444 w 7427256"/>
              <a:gd name="connsiteY2013" fmla="*/ 6237164 h 7209248"/>
              <a:gd name="connsiteX2014" fmla="*/ 2015841 w 7427256"/>
              <a:gd name="connsiteY2014" fmla="*/ 6232685 h 7209248"/>
              <a:gd name="connsiteX2015" fmla="*/ 2051679 w 7427256"/>
              <a:gd name="connsiteY2015" fmla="*/ 6250604 h 7209248"/>
              <a:gd name="connsiteX2016" fmla="*/ 2060638 w 7427256"/>
              <a:gd name="connsiteY2016" fmla="*/ 6250604 h 7209248"/>
              <a:gd name="connsiteX2017" fmla="*/ 2078557 w 7427256"/>
              <a:gd name="connsiteY2017" fmla="*/ 6246124 h 7209248"/>
              <a:gd name="connsiteX2018" fmla="*/ 2096476 w 7427256"/>
              <a:gd name="connsiteY2018" fmla="*/ 6232685 h 7209248"/>
              <a:gd name="connsiteX2019" fmla="*/ 2118313 w 7427256"/>
              <a:gd name="connsiteY2019" fmla="*/ 6220926 h 7209248"/>
              <a:gd name="connsiteX2020" fmla="*/ 5647508 w 7427256"/>
              <a:gd name="connsiteY2020" fmla="*/ 6220573 h 7209248"/>
              <a:gd name="connsiteX2021" fmla="*/ 5645476 w 7427256"/>
              <a:gd name="connsiteY2021" fmla="*/ 6222606 h 7209248"/>
              <a:gd name="connsiteX2022" fmla="*/ 5644356 w 7427256"/>
              <a:gd name="connsiteY2022" fmla="*/ 6223725 h 7209248"/>
              <a:gd name="connsiteX2023" fmla="*/ 5913134 w 7427256"/>
              <a:gd name="connsiteY2023" fmla="*/ 6214766 h 7209248"/>
              <a:gd name="connsiteX2024" fmla="*/ 5922094 w 7427256"/>
              <a:gd name="connsiteY2024" fmla="*/ 6223725 h 7209248"/>
              <a:gd name="connsiteX2025" fmla="*/ 5913134 w 7427256"/>
              <a:gd name="connsiteY2025" fmla="*/ 6223725 h 7209248"/>
              <a:gd name="connsiteX2026" fmla="*/ 5904176 w 7427256"/>
              <a:gd name="connsiteY2026" fmla="*/ 6223725 h 7209248"/>
              <a:gd name="connsiteX2027" fmla="*/ 5913134 w 7427256"/>
              <a:gd name="connsiteY2027" fmla="*/ 6214766 h 7209248"/>
              <a:gd name="connsiteX2028" fmla="*/ 5863859 w 7427256"/>
              <a:gd name="connsiteY2028" fmla="*/ 6214766 h 7209248"/>
              <a:gd name="connsiteX2029" fmla="*/ 5877298 w 7427256"/>
              <a:gd name="connsiteY2029" fmla="*/ 6219246 h 7209248"/>
              <a:gd name="connsiteX2030" fmla="*/ 5868338 w 7427256"/>
              <a:gd name="connsiteY2030" fmla="*/ 6223725 h 7209248"/>
              <a:gd name="connsiteX2031" fmla="*/ 5850420 w 7427256"/>
              <a:gd name="connsiteY2031" fmla="*/ 6223725 h 7209248"/>
              <a:gd name="connsiteX2032" fmla="*/ 5863859 w 7427256"/>
              <a:gd name="connsiteY2032" fmla="*/ 6214766 h 7209248"/>
              <a:gd name="connsiteX2033" fmla="*/ 5778745 w 7427256"/>
              <a:gd name="connsiteY2033" fmla="*/ 6214766 h 7209248"/>
              <a:gd name="connsiteX2034" fmla="*/ 5787705 w 7427256"/>
              <a:gd name="connsiteY2034" fmla="*/ 6214766 h 7209248"/>
              <a:gd name="connsiteX2035" fmla="*/ 5787705 w 7427256"/>
              <a:gd name="connsiteY2035" fmla="*/ 6223725 h 7209248"/>
              <a:gd name="connsiteX2036" fmla="*/ 5778745 w 7427256"/>
              <a:gd name="connsiteY2036" fmla="*/ 6214766 h 7209248"/>
              <a:gd name="connsiteX2037" fmla="*/ 5653316 w 7427256"/>
              <a:gd name="connsiteY2037" fmla="*/ 6214766 h 7209248"/>
              <a:gd name="connsiteX2038" fmla="*/ 5648836 w 7427256"/>
              <a:gd name="connsiteY2038" fmla="*/ 6219246 h 7209248"/>
              <a:gd name="connsiteX2039" fmla="*/ 5647508 w 7427256"/>
              <a:gd name="connsiteY2039" fmla="*/ 6220573 h 7209248"/>
              <a:gd name="connsiteX2040" fmla="*/ 4694672 w 7427256"/>
              <a:gd name="connsiteY2040" fmla="*/ 6214766 h 7209248"/>
              <a:gd name="connsiteX2041" fmla="*/ 4667793 w 7427256"/>
              <a:gd name="connsiteY2041" fmla="*/ 6232685 h 7209248"/>
              <a:gd name="connsiteX2042" fmla="*/ 4676753 w 7427256"/>
              <a:gd name="connsiteY2042" fmla="*/ 6241644 h 7209248"/>
              <a:gd name="connsiteX2043" fmla="*/ 4685712 w 7427256"/>
              <a:gd name="connsiteY2043" fmla="*/ 6232685 h 7209248"/>
              <a:gd name="connsiteX2044" fmla="*/ 4694672 w 7427256"/>
              <a:gd name="connsiteY2044" fmla="*/ 6223725 h 7209248"/>
              <a:gd name="connsiteX2045" fmla="*/ 5008246 w 7427256"/>
              <a:gd name="connsiteY2045" fmla="*/ 6205808 h 7209248"/>
              <a:gd name="connsiteX2046" fmla="*/ 5008246 w 7427256"/>
              <a:gd name="connsiteY2046" fmla="*/ 6214766 h 7209248"/>
              <a:gd name="connsiteX2047" fmla="*/ 5012726 w 7427256"/>
              <a:gd name="connsiteY2047" fmla="*/ 6228205 h 7209248"/>
              <a:gd name="connsiteX2048" fmla="*/ 5026164 w 7427256"/>
              <a:gd name="connsiteY2048" fmla="*/ 6228205 h 7209248"/>
              <a:gd name="connsiteX2049" fmla="*/ 5026164 w 7427256"/>
              <a:gd name="connsiteY2049" fmla="*/ 6223725 h 7209248"/>
              <a:gd name="connsiteX2050" fmla="*/ 5026164 w 7427256"/>
              <a:gd name="connsiteY2050" fmla="*/ 6205808 h 7209248"/>
              <a:gd name="connsiteX2051" fmla="*/ 5021686 w 7427256"/>
              <a:gd name="connsiteY2051" fmla="*/ 6205808 h 7209248"/>
              <a:gd name="connsiteX2052" fmla="*/ 5008246 w 7427256"/>
              <a:gd name="connsiteY2052" fmla="*/ 6205808 h 7209248"/>
              <a:gd name="connsiteX2053" fmla="*/ 2078557 w 7427256"/>
              <a:gd name="connsiteY2053" fmla="*/ 6205808 h 7209248"/>
              <a:gd name="connsiteX2054" fmla="*/ 2078557 w 7427256"/>
              <a:gd name="connsiteY2054" fmla="*/ 6214766 h 7209248"/>
              <a:gd name="connsiteX2055" fmla="*/ 2069597 w 7427256"/>
              <a:gd name="connsiteY2055" fmla="*/ 6214766 h 7209248"/>
              <a:gd name="connsiteX2056" fmla="*/ 2078557 w 7427256"/>
              <a:gd name="connsiteY2056" fmla="*/ 6205808 h 7209248"/>
              <a:gd name="connsiteX2057" fmla="*/ 5913134 w 7427256"/>
              <a:gd name="connsiteY2057" fmla="*/ 6196848 h 7209248"/>
              <a:gd name="connsiteX2058" fmla="*/ 5922094 w 7427256"/>
              <a:gd name="connsiteY2058" fmla="*/ 6205808 h 7209248"/>
              <a:gd name="connsiteX2059" fmla="*/ 5913134 w 7427256"/>
              <a:gd name="connsiteY2059" fmla="*/ 6214766 h 7209248"/>
              <a:gd name="connsiteX2060" fmla="*/ 5904176 w 7427256"/>
              <a:gd name="connsiteY2060" fmla="*/ 6205808 h 7209248"/>
              <a:gd name="connsiteX2061" fmla="*/ 5303903 w 7427256"/>
              <a:gd name="connsiteY2061" fmla="*/ 6196848 h 7209248"/>
              <a:gd name="connsiteX2062" fmla="*/ 5312862 w 7427256"/>
              <a:gd name="connsiteY2062" fmla="*/ 6205808 h 7209248"/>
              <a:gd name="connsiteX2063" fmla="*/ 5321822 w 7427256"/>
              <a:gd name="connsiteY2063" fmla="*/ 6196848 h 7209248"/>
              <a:gd name="connsiteX2064" fmla="*/ 5187432 w 7427256"/>
              <a:gd name="connsiteY2064" fmla="*/ 6196848 h 7209248"/>
              <a:gd name="connsiteX2065" fmla="*/ 5169514 w 7427256"/>
              <a:gd name="connsiteY2065" fmla="*/ 6205808 h 7209248"/>
              <a:gd name="connsiteX2066" fmla="*/ 5169514 w 7427256"/>
              <a:gd name="connsiteY2066" fmla="*/ 6214766 h 7209248"/>
              <a:gd name="connsiteX2067" fmla="*/ 5196392 w 7427256"/>
              <a:gd name="connsiteY2067" fmla="*/ 6214766 h 7209248"/>
              <a:gd name="connsiteX2068" fmla="*/ 5187432 w 7427256"/>
              <a:gd name="connsiteY2068" fmla="*/ 6196848 h 7209248"/>
              <a:gd name="connsiteX2069" fmla="*/ 5421493 w 7427256"/>
              <a:gd name="connsiteY2069" fmla="*/ 6194048 h 7209248"/>
              <a:gd name="connsiteX2070" fmla="*/ 5429334 w 7427256"/>
              <a:gd name="connsiteY2070" fmla="*/ 6196848 h 7209248"/>
              <a:gd name="connsiteX2071" fmla="*/ 5429334 w 7427256"/>
              <a:gd name="connsiteY2071" fmla="*/ 6214766 h 7209248"/>
              <a:gd name="connsiteX2072" fmla="*/ 5420374 w 7427256"/>
              <a:gd name="connsiteY2072" fmla="*/ 6205808 h 7209248"/>
              <a:gd name="connsiteX2073" fmla="*/ 5411414 w 7427256"/>
              <a:gd name="connsiteY2073" fmla="*/ 6205808 h 7209248"/>
              <a:gd name="connsiteX2074" fmla="*/ 5421493 w 7427256"/>
              <a:gd name="connsiteY2074" fmla="*/ 6194048 h 7209248"/>
              <a:gd name="connsiteX2075" fmla="*/ 5850420 w 7427256"/>
              <a:gd name="connsiteY2075" fmla="*/ 6187889 h 7209248"/>
              <a:gd name="connsiteX2076" fmla="*/ 5859379 w 7427256"/>
              <a:gd name="connsiteY2076" fmla="*/ 6187889 h 7209248"/>
              <a:gd name="connsiteX2077" fmla="*/ 5854899 w 7427256"/>
              <a:gd name="connsiteY2077" fmla="*/ 6196848 h 7209248"/>
              <a:gd name="connsiteX2078" fmla="*/ 5850420 w 7427256"/>
              <a:gd name="connsiteY2078" fmla="*/ 6205808 h 7209248"/>
              <a:gd name="connsiteX2079" fmla="*/ 5841460 w 7427256"/>
              <a:gd name="connsiteY2079" fmla="*/ 6214766 h 7209248"/>
              <a:gd name="connsiteX2080" fmla="*/ 5832502 w 7427256"/>
              <a:gd name="connsiteY2080" fmla="*/ 6196848 h 7209248"/>
              <a:gd name="connsiteX2081" fmla="*/ 5850420 w 7427256"/>
              <a:gd name="connsiteY2081" fmla="*/ 6187889 h 7209248"/>
              <a:gd name="connsiteX2082" fmla="*/ 5742908 w 7427256"/>
              <a:gd name="connsiteY2082" fmla="*/ 6187889 h 7209248"/>
              <a:gd name="connsiteX2083" fmla="*/ 5760828 w 7427256"/>
              <a:gd name="connsiteY2083" fmla="*/ 6192368 h 7209248"/>
              <a:gd name="connsiteX2084" fmla="*/ 5778745 w 7427256"/>
              <a:gd name="connsiteY2084" fmla="*/ 6192368 h 7209248"/>
              <a:gd name="connsiteX2085" fmla="*/ 5787705 w 7427256"/>
              <a:gd name="connsiteY2085" fmla="*/ 6196848 h 7209248"/>
              <a:gd name="connsiteX2086" fmla="*/ 5787705 w 7427256"/>
              <a:gd name="connsiteY2086" fmla="*/ 6205808 h 7209248"/>
              <a:gd name="connsiteX2087" fmla="*/ 5769786 w 7427256"/>
              <a:gd name="connsiteY2087" fmla="*/ 6214766 h 7209248"/>
              <a:gd name="connsiteX2088" fmla="*/ 5751868 w 7427256"/>
              <a:gd name="connsiteY2088" fmla="*/ 6223725 h 7209248"/>
              <a:gd name="connsiteX2089" fmla="*/ 5742908 w 7427256"/>
              <a:gd name="connsiteY2089" fmla="*/ 6205808 h 7209248"/>
              <a:gd name="connsiteX2090" fmla="*/ 5241188 w 7427256"/>
              <a:gd name="connsiteY2090" fmla="*/ 6178929 h 7209248"/>
              <a:gd name="connsiteX2091" fmla="*/ 5232229 w 7427256"/>
              <a:gd name="connsiteY2091" fmla="*/ 6187889 h 7209248"/>
              <a:gd name="connsiteX2092" fmla="*/ 5232229 w 7427256"/>
              <a:gd name="connsiteY2092" fmla="*/ 6196848 h 7209248"/>
              <a:gd name="connsiteX2093" fmla="*/ 5245668 w 7427256"/>
              <a:gd name="connsiteY2093" fmla="*/ 6187889 h 7209248"/>
              <a:gd name="connsiteX2094" fmla="*/ 5241188 w 7427256"/>
              <a:gd name="connsiteY2094" fmla="*/ 6178929 h 7209248"/>
              <a:gd name="connsiteX2095" fmla="*/ 2015841 w 7427256"/>
              <a:gd name="connsiteY2095" fmla="*/ 6178929 h 7209248"/>
              <a:gd name="connsiteX2096" fmla="*/ 2042719 w 7427256"/>
              <a:gd name="connsiteY2096" fmla="*/ 6205808 h 7209248"/>
              <a:gd name="connsiteX2097" fmla="*/ 2024800 w 7427256"/>
              <a:gd name="connsiteY2097" fmla="*/ 6196848 h 7209248"/>
              <a:gd name="connsiteX2098" fmla="*/ 2015841 w 7427256"/>
              <a:gd name="connsiteY2098" fmla="*/ 6178929 h 7209248"/>
              <a:gd name="connsiteX2099" fmla="*/ 6262547 w 7427256"/>
              <a:gd name="connsiteY2099" fmla="*/ 6169970 h 7209248"/>
              <a:gd name="connsiteX2100" fmla="*/ 6267027 w 7427256"/>
              <a:gd name="connsiteY2100" fmla="*/ 6174450 h 7209248"/>
              <a:gd name="connsiteX2101" fmla="*/ 6253588 w 7427256"/>
              <a:gd name="connsiteY2101" fmla="*/ 6178929 h 7209248"/>
              <a:gd name="connsiteX2102" fmla="*/ 6235670 w 7427256"/>
              <a:gd name="connsiteY2102" fmla="*/ 6178929 h 7209248"/>
              <a:gd name="connsiteX2103" fmla="*/ 5984810 w 7427256"/>
              <a:gd name="connsiteY2103" fmla="*/ 6169970 h 7209248"/>
              <a:gd name="connsiteX2104" fmla="*/ 5966891 w 7427256"/>
              <a:gd name="connsiteY2104" fmla="*/ 6178929 h 7209248"/>
              <a:gd name="connsiteX2105" fmla="*/ 5948972 w 7427256"/>
              <a:gd name="connsiteY2105" fmla="*/ 6178929 h 7209248"/>
              <a:gd name="connsiteX2106" fmla="*/ 5384537 w 7427256"/>
              <a:gd name="connsiteY2106" fmla="*/ 6169970 h 7209248"/>
              <a:gd name="connsiteX2107" fmla="*/ 5397976 w 7427256"/>
              <a:gd name="connsiteY2107" fmla="*/ 6174450 h 7209248"/>
              <a:gd name="connsiteX2108" fmla="*/ 5397976 w 7427256"/>
              <a:gd name="connsiteY2108" fmla="*/ 6192368 h 7209248"/>
              <a:gd name="connsiteX2109" fmla="*/ 5393496 w 7427256"/>
              <a:gd name="connsiteY2109" fmla="*/ 6214766 h 7209248"/>
              <a:gd name="connsiteX2110" fmla="*/ 5402454 w 7427256"/>
              <a:gd name="connsiteY2110" fmla="*/ 6241644 h 7209248"/>
              <a:gd name="connsiteX2111" fmla="*/ 5393496 w 7427256"/>
              <a:gd name="connsiteY2111" fmla="*/ 6268522 h 7209248"/>
              <a:gd name="connsiteX2112" fmla="*/ 5366618 w 7427256"/>
              <a:gd name="connsiteY2112" fmla="*/ 6277482 h 7209248"/>
              <a:gd name="connsiteX2113" fmla="*/ 5348700 w 7427256"/>
              <a:gd name="connsiteY2113" fmla="*/ 6286440 h 7209248"/>
              <a:gd name="connsiteX2114" fmla="*/ 5326300 w 7427256"/>
              <a:gd name="connsiteY2114" fmla="*/ 6290920 h 7209248"/>
              <a:gd name="connsiteX2115" fmla="*/ 5312862 w 7427256"/>
              <a:gd name="connsiteY2115" fmla="*/ 6295401 h 7209248"/>
              <a:gd name="connsiteX2116" fmla="*/ 5294943 w 7427256"/>
              <a:gd name="connsiteY2116" fmla="*/ 6277482 h 7209248"/>
              <a:gd name="connsiteX2117" fmla="*/ 5299423 w 7427256"/>
              <a:gd name="connsiteY2117" fmla="*/ 6259563 h 7209248"/>
              <a:gd name="connsiteX2118" fmla="*/ 5312862 w 7427256"/>
              <a:gd name="connsiteY2118" fmla="*/ 6268522 h 7209248"/>
              <a:gd name="connsiteX2119" fmla="*/ 5321822 w 7427256"/>
              <a:gd name="connsiteY2119" fmla="*/ 6286440 h 7209248"/>
              <a:gd name="connsiteX2120" fmla="*/ 5321822 w 7427256"/>
              <a:gd name="connsiteY2120" fmla="*/ 6268522 h 7209248"/>
              <a:gd name="connsiteX2121" fmla="*/ 5312862 w 7427256"/>
              <a:gd name="connsiteY2121" fmla="*/ 6250604 h 7209248"/>
              <a:gd name="connsiteX2122" fmla="*/ 5312862 w 7427256"/>
              <a:gd name="connsiteY2122" fmla="*/ 6241644 h 7209248"/>
              <a:gd name="connsiteX2123" fmla="*/ 5357658 w 7427256"/>
              <a:gd name="connsiteY2123" fmla="*/ 6214766 h 7209248"/>
              <a:gd name="connsiteX2124" fmla="*/ 5366618 w 7427256"/>
              <a:gd name="connsiteY2124" fmla="*/ 6223725 h 7209248"/>
              <a:gd name="connsiteX2125" fmla="*/ 5375577 w 7427256"/>
              <a:gd name="connsiteY2125" fmla="*/ 6232685 h 7209248"/>
              <a:gd name="connsiteX2126" fmla="*/ 5375577 w 7427256"/>
              <a:gd name="connsiteY2126" fmla="*/ 6241644 h 7209248"/>
              <a:gd name="connsiteX2127" fmla="*/ 5384537 w 7427256"/>
              <a:gd name="connsiteY2127" fmla="*/ 6223725 h 7209248"/>
              <a:gd name="connsiteX2128" fmla="*/ 5366618 w 7427256"/>
              <a:gd name="connsiteY2128" fmla="*/ 6205808 h 7209248"/>
              <a:gd name="connsiteX2129" fmla="*/ 5348700 w 7427256"/>
              <a:gd name="connsiteY2129" fmla="*/ 6196848 h 7209248"/>
              <a:gd name="connsiteX2130" fmla="*/ 5366618 w 7427256"/>
              <a:gd name="connsiteY2130" fmla="*/ 6187889 h 7209248"/>
              <a:gd name="connsiteX2131" fmla="*/ 5380057 w 7427256"/>
              <a:gd name="connsiteY2131" fmla="*/ 6183409 h 7209248"/>
              <a:gd name="connsiteX2132" fmla="*/ 5384537 w 7427256"/>
              <a:gd name="connsiteY2132" fmla="*/ 6169970 h 7209248"/>
              <a:gd name="connsiteX2133" fmla="*/ 5294943 w 7427256"/>
              <a:gd name="connsiteY2133" fmla="*/ 6169970 h 7209248"/>
              <a:gd name="connsiteX2134" fmla="*/ 5303903 w 7427256"/>
              <a:gd name="connsiteY2134" fmla="*/ 6178929 h 7209248"/>
              <a:gd name="connsiteX2135" fmla="*/ 5312862 w 7427256"/>
              <a:gd name="connsiteY2135" fmla="*/ 6169970 h 7209248"/>
              <a:gd name="connsiteX2136" fmla="*/ 5294943 w 7427256"/>
              <a:gd name="connsiteY2136" fmla="*/ 6169970 h 7209248"/>
              <a:gd name="connsiteX2137" fmla="*/ 5088880 w 7427256"/>
              <a:gd name="connsiteY2137" fmla="*/ 6169970 h 7209248"/>
              <a:gd name="connsiteX2138" fmla="*/ 5093360 w 7427256"/>
              <a:gd name="connsiteY2138" fmla="*/ 6178929 h 7209248"/>
              <a:gd name="connsiteX2139" fmla="*/ 5097840 w 7427256"/>
              <a:gd name="connsiteY2139" fmla="*/ 6169970 h 7209248"/>
              <a:gd name="connsiteX2140" fmla="*/ 2141272 w 7427256"/>
              <a:gd name="connsiteY2140" fmla="*/ 6169970 h 7209248"/>
              <a:gd name="connsiteX2141" fmla="*/ 2132312 w 7427256"/>
              <a:gd name="connsiteY2141" fmla="*/ 6178929 h 7209248"/>
              <a:gd name="connsiteX2142" fmla="*/ 2141272 w 7427256"/>
              <a:gd name="connsiteY2142" fmla="*/ 6178929 h 7209248"/>
              <a:gd name="connsiteX2143" fmla="*/ 2150231 w 7427256"/>
              <a:gd name="connsiteY2143" fmla="*/ 6178929 h 7209248"/>
              <a:gd name="connsiteX2144" fmla="*/ 2150231 w 7427256"/>
              <a:gd name="connsiteY2144" fmla="*/ 6174450 h 7209248"/>
              <a:gd name="connsiteX2145" fmla="*/ 2141272 w 7427256"/>
              <a:gd name="connsiteY2145" fmla="*/ 6169970 h 7209248"/>
              <a:gd name="connsiteX2146" fmla="*/ 2105434 w 7427256"/>
              <a:gd name="connsiteY2146" fmla="*/ 6161010 h 7209248"/>
              <a:gd name="connsiteX2147" fmla="*/ 2105434 w 7427256"/>
              <a:gd name="connsiteY2147" fmla="*/ 6169970 h 7209248"/>
              <a:gd name="connsiteX2148" fmla="*/ 2114393 w 7427256"/>
              <a:gd name="connsiteY2148" fmla="*/ 6161010 h 7209248"/>
              <a:gd name="connsiteX2149" fmla="*/ 2105434 w 7427256"/>
              <a:gd name="connsiteY2149" fmla="*/ 6161010 h 7209248"/>
              <a:gd name="connsiteX2150" fmla="*/ 5241188 w 7427256"/>
              <a:gd name="connsiteY2150" fmla="*/ 6156531 h 7209248"/>
              <a:gd name="connsiteX2151" fmla="*/ 5232229 w 7427256"/>
              <a:gd name="connsiteY2151" fmla="*/ 6161010 h 7209248"/>
              <a:gd name="connsiteX2152" fmla="*/ 5241188 w 7427256"/>
              <a:gd name="connsiteY2152" fmla="*/ 6161010 h 7209248"/>
              <a:gd name="connsiteX2153" fmla="*/ 5250146 w 7427256"/>
              <a:gd name="connsiteY2153" fmla="*/ 6161010 h 7209248"/>
              <a:gd name="connsiteX2154" fmla="*/ 5241188 w 7427256"/>
              <a:gd name="connsiteY2154" fmla="*/ 6156531 h 7209248"/>
              <a:gd name="connsiteX2155" fmla="*/ 5420374 w 7427256"/>
              <a:gd name="connsiteY2155" fmla="*/ 6152051 h 7209248"/>
              <a:gd name="connsiteX2156" fmla="*/ 5438292 w 7427256"/>
              <a:gd name="connsiteY2156" fmla="*/ 6169970 h 7209248"/>
              <a:gd name="connsiteX2157" fmla="*/ 5420374 w 7427256"/>
              <a:gd name="connsiteY2157" fmla="*/ 6169970 h 7209248"/>
              <a:gd name="connsiteX2158" fmla="*/ 5228868 w 7427256"/>
              <a:gd name="connsiteY2158" fmla="*/ 6146451 h 7209248"/>
              <a:gd name="connsiteX2159" fmla="*/ 5223269 w 7427256"/>
              <a:gd name="connsiteY2159" fmla="*/ 6147571 h 7209248"/>
              <a:gd name="connsiteX2160" fmla="*/ 5191912 w 7427256"/>
              <a:gd name="connsiteY2160" fmla="*/ 6152051 h 7209248"/>
              <a:gd name="connsiteX2161" fmla="*/ 5169514 w 7427256"/>
              <a:gd name="connsiteY2161" fmla="*/ 6152051 h 7209248"/>
              <a:gd name="connsiteX2162" fmla="*/ 5178472 w 7427256"/>
              <a:gd name="connsiteY2162" fmla="*/ 6161010 h 7209248"/>
              <a:gd name="connsiteX2163" fmla="*/ 5196392 w 7427256"/>
              <a:gd name="connsiteY2163" fmla="*/ 6161010 h 7209248"/>
              <a:gd name="connsiteX2164" fmla="*/ 5227749 w 7427256"/>
              <a:gd name="connsiteY2164" fmla="*/ 6152051 h 7209248"/>
              <a:gd name="connsiteX2165" fmla="*/ 5228868 w 7427256"/>
              <a:gd name="connsiteY2165" fmla="*/ 6146451 h 7209248"/>
              <a:gd name="connsiteX2166" fmla="*/ 5769786 w 7427256"/>
              <a:gd name="connsiteY2166" fmla="*/ 6143092 h 7209248"/>
              <a:gd name="connsiteX2167" fmla="*/ 5778745 w 7427256"/>
              <a:gd name="connsiteY2167" fmla="*/ 6143092 h 7209248"/>
              <a:gd name="connsiteX2168" fmla="*/ 5783225 w 7427256"/>
              <a:gd name="connsiteY2168" fmla="*/ 6147571 h 7209248"/>
              <a:gd name="connsiteX2169" fmla="*/ 5778745 w 7427256"/>
              <a:gd name="connsiteY2169" fmla="*/ 6152051 h 7209248"/>
              <a:gd name="connsiteX2170" fmla="*/ 5769786 w 7427256"/>
              <a:gd name="connsiteY2170" fmla="*/ 6143092 h 7209248"/>
              <a:gd name="connsiteX2171" fmla="*/ 5088880 w 7427256"/>
              <a:gd name="connsiteY2171" fmla="*/ 6143092 h 7209248"/>
              <a:gd name="connsiteX2172" fmla="*/ 5088880 w 7427256"/>
              <a:gd name="connsiteY2172" fmla="*/ 6152051 h 7209248"/>
              <a:gd name="connsiteX2173" fmla="*/ 5093360 w 7427256"/>
              <a:gd name="connsiteY2173" fmla="*/ 6147571 h 7209248"/>
              <a:gd name="connsiteX2174" fmla="*/ 5088880 w 7427256"/>
              <a:gd name="connsiteY2174" fmla="*/ 6143092 h 7209248"/>
              <a:gd name="connsiteX2175" fmla="*/ 5303903 w 7427256"/>
              <a:gd name="connsiteY2175" fmla="*/ 6134132 h 7209248"/>
              <a:gd name="connsiteX2176" fmla="*/ 5277026 w 7427256"/>
              <a:gd name="connsiteY2176" fmla="*/ 6143092 h 7209248"/>
              <a:gd name="connsiteX2177" fmla="*/ 5272546 w 7427256"/>
              <a:gd name="connsiteY2177" fmla="*/ 6161010 h 7209248"/>
              <a:gd name="connsiteX2178" fmla="*/ 5294943 w 7427256"/>
              <a:gd name="connsiteY2178" fmla="*/ 6152051 h 7209248"/>
              <a:gd name="connsiteX2179" fmla="*/ 5312862 w 7427256"/>
              <a:gd name="connsiteY2179" fmla="*/ 6143092 h 7209248"/>
              <a:gd name="connsiteX2180" fmla="*/ 5321822 w 7427256"/>
              <a:gd name="connsiteY2180" fmla="*/ 6134132 h 7209248"/>
              <a:gd name="connsiteX2181" fmla="*/ 5312862 w 7427256"/>
              <a:gd name="connsiteY2181" fmla="*/ 6138612 h 7209248"/>
              <a:gd name="connsiteX2182" fmla="*/ 5303903 w 7427256"/>
              <a:gd name="connsiteY2182" fmla="*/ 6134132 h 7209248"/>
              <a:gd name="connsiteX2183" fmla="*/ 2445887 w 7427256"/>
              <a:gd name="connsiteY2183" fmla="*/ 6134132 h 7209248"/>
              <a:gd name="connsiteX2184" fmla="*/ 2445887 w 7427256"/>
              <a:gd name="connsiteY2184" fmla="*/ 6143092 h 7209248"/>
              <a:gd name="connsiteX2185" fmla="*/ 2454847 w 7427256"/>
              <a:gd name="connsiteY2185" fmla="*/ 6143092 h 7209248"/>
              <a:gd name="connsiteX2186" fmla="*/ 2454847 w 7427256"/>
              <a:gd name="connsiteY2186" fmla="*/ 6134132 h 7209248"/>
              <a:gd name="connsiteX2187" fmla="*/ 2445887 w 7427256"/>
              <a:gd name="connsiteY2187" fmla="*/ 6134132 h 7209248"/>
              <a:gd name="connsiteX2188" fmla="*/ 5700352 w 7427256"/>
              <a:gd name="connsiteY2188" fmla="*/ 6128533 h 7209248"/>
              <a:gd name="connsiteX2189" fmla="*/ 5711551 w 7427256"/>
              <a:gd name="connsiteY2189" fmla="*/ 6134132 h 7209248"/>
              <a:gd name="connsiteX2190" fmla="*/ 5733948 w 7427256"/>
              <a:gd name="connsiteY2190" fmla="*/ 6143092 h 7209248"/>
              <a:gd name="connsiteX2191" fmla="*/ 5742908 w 7427256"/>
              <a:gd name="connsiteY2191" fmla="*/ 6147571 h 7209248"/>
              <a:gd name="connsiteX2192" fmla="*/ 5733948 w 7427256"/>
              <a:gd name="connsiteY2192" fmla="*/ 6161010 h 7209248"/>
              <a:gd name="connsiteX2193" fmla="*/ 5707071 w 7427256"/>
              <a:gd name="connsiteY2193" fmla="*/ 6143092 h 7209248"/>
              <a:gd name="connsiteX2194" fmla="*/ 5693632 w 7427256"/>
              <a:gd name="connsiteY2194" fmla="*/ 6129654 h 7209248"/>
              <a:gd name="connsiteX2195" fmla="*/ 5700352 w 7427256"/>
              <a:gd name="connsiteY2195" fmla="*/ 6128533 h 7209248"/>
              <a:gd name="connsiteX2196" fmla="*/ 5573802 w 7427256"/>
              <a:gd name="connsiteY2196" fmla="*/ 6128533 h 7209248"/>
              <a:gd name="connsiteX2197" fmla="*/ 5577162 w 7427256"/>
              <a:gd name="connsiteY2197" fmla="*/ 6129654 h 7209248"/>
              <a:gd name="connsiteX2198" fmla="*/ 5590600 w 7427256"/>
              <a:gd name="connsiteY2198" fmla="*/ 6134132 h 7209248"/>
              <a:gd name="connsiteX2199" fmla="*/ 5590600 w 7427256"/>
              <a:gd name="connsiteY2199" fmla="*/ 6161010 h 7209248"/>
              <a:gd name="connsiteX2200" fmla="*/ 5590600 w 7427256"/>
              <a:gd name="connsiteY2200" fmla="*/ 6152051 h 7209248"/>
              <a:gd name="connsiteX2201" fmla="*/ 5581640 w 7427256"/>
              <a:gd name="connsiteY2201" fmla="*/ 6152051 h 7209248"/>
              <a:gd name="connsiteX2202" fmla="*/ 5563723 w 7427256"/>
              <a:gd name="connsiteY2202" fmla="*/ 6161010 h 7209248"/>
              <a:gd name="connsiteX2203" fmla="*/ 5554763 w 7427256"/>
              <a:gd name="connsiteY2203" fmla="*/ 6152051 h 7209248"/>
              <a:gd name="connsiteX2204" fmla="*/ 5559243 w 7427256"/>
              <a:gd name="connsiteY2204" fmla="*/ 6147571 h 7209248"/>
              <a:gd name="connsiteX2205" fmla="*/ 5572682 w 7427256"/>
              <a:gd name="connsiteY2205" fmla="*/ 6134132 h 7209248"/>
              <a:gd name="connsiteX2206" fmla="*/ 5573802 w 7427256"/>
              <a:gd name="connsiteY2206" fmla="*/ 6128533 h 7209248"/>
              <a:gd name="connsiteX2207" fmla="*/ 6186393 w 7427256"/>
              <a:gd name="connsiteY2207" fmla="*/ 6125174 h 7209248"/>
              <a:gd name="connsiteX2208" fmla="*/ 6199832 w 7427256"/>
              <a:gd name="connsiteY2208" fmla="*/ 6134132 h 7209248"/>
              <a:gd name="connsiteX2209" fmla="*/ 6181914 w 7427256"/>
              <a:gd name="connsiteY2209" fmla="*/ 6134132 h 7209248"/>
              <a:gd name="connsiteX2210" fmla="*/ 6186393 w 7427256"/>
              <a:gd name="connsiteY2210" fmla="*/ 6125174 h 7209248"/>
              <a:gd name="connsiteX2211" fmla="*/ 5814582 w 7427256"/>
              <a:gd name="connsiteY2211" fmla="*/ 6125174 h 7209248"/>
              <a:gd name="connsiteX2212" fmla="*/ 5823542 w 7427256"/>
              <a:gd name="connsiteY2212" fmla="*/ 6125174 h 7209248"/>
              <a:gd name="connsiteX2213" fmla="*/ 5868338 w 7427256"/>
              <a:gd name="connsiteY2213" fmla="*/ 6125174 h 7209248"/>
              <a:gd name="connsiteX2214" fmla="*/ 5863859 w 7427256"/>
              <a:gd name="connsiteY2214" fmla="*/ 6138612 h 7209248"/>
              <a:gd name="connsiteX2215" fmla="*/ 5854899 w 7427256"/>
              <a:gd name="connsiteY2215" fmla="*/ 6152051 h 7209248"/>
              <a:gd name="connsiteX2216" fmla="*/ 5850420 w 7427256"/>
              <a:gd name="connsiteY2216" fmla="*/ 6138612 h 7209248"/>
              <a:gd name="connsiteX2217" fmla="*/ 5832502 w 7427256"/>
              <a:gd name="connsiteY2217" fmla="*/ 6134132 h 7209248"/>
              <a:gd name="connsiteX2218" fmla="*/ 5814582 w 7427256"/>
              <a:gd name="connsiteY2218" fmla="*/ 6143092 h 7209248"/>
              <a:gd name="connsiteX2219" fmla="*/ 5796664 w 7427256"/>
              <a:gd name="connsiteY2219" fmla="*/ 6143092 h 7209248"/>
              <a:gd name="connsiteX2220" fmla="*/ 2024800 w 7427256"/>
              <a:gd name="connsiteY2220" fmla="*/ 6125174 h 7209248"/>
              <a:gd name="connsiteX2221" fmla="*/ 2033760 w 7427256"/>
              <a:gd name="connsiteY2221" fmla="*/ 6125174 h 7209248"/>
              <a:gd name="connsiteX2222" fmla="*/ 2024800 w 7427256"/>
              <a:gd name="connsiteY2222" fmla="*/ 6134132 h 7209248"/>
              <a:gd name="connsiteX2223" fmla="*/ 2015841 w 7427256"/>
              <a:gd name="connsiteY2223" fmla="*/ 6129654 h 7209248"/>
              <a:gd name="connsiteX2224" fmla="*/ 2024800 w 7427256"/>
              <a:gd name="connsiteY2224" fmla="*/ 6125174 h 7209248"/>
              <a:gd name="connsiteX2225" fmla="*/ 6253588 w 7427256"/>
              <a:gd name="connsiteY2225" fmla="*/ 6116214 h 7209248"/>
              <a:gd name="connsiteX2226" fmla="*/ 6253588 w 7427256"/>
              <a:gd name="connsiteY2226" fmla="*/ 6125174 h 7209248"/>
              <a:gd name="connsiteX2227" fmla="*/ 6244630 w 7427256"/>
              <a:gd name="connsiteY2227" fmla="*/ 6134132 h 7209248"/>
              <a:gd name="connsiteX2228" fmla="*/ 6235670 w 7427256"/>
              <a:gd name="connsiteY2228" fmla="*/ 6143092 h 7209248"/>
              <a:gd name="connsiteX2229" fmla="*/ 6235670 w 7427256"/>
              <a:gd name="connsiteY2229" fmla="*/ 6125174 h 7209248"/>
              <a:gd name="connsiteX2230" fmla="*/ 6249108 w 7427256"/>
              <a:gd name="connsiteY2230" fmla="*/ 6120694 h 7209248"/>
              <a:gd name="connsiteX2231" fmla="*/ 6253588 w 7427256"/>
              <a:gd name="connsiteY2231" fmla="*/ 6116214 h 7209248"/>
              <a:gd name="connsiteX2232" fmla="*/ 5886257 w 7427256"/>
              <a:gd name="connsiteY2232" fmla="*/ 6116214 h 7209248"/>
              <a:gd name="connsiteX2233" fmla="*/ 5886257 w 7427256"/>
              <a:gd name="connsiteY2233" fmla="*/ 6125174 h 7209248"/>
              <a:gd name="connsiteX2234" fmla="*/ 5877298 w 7427256"/>
              <a:gd name="connsiteY2234" fmla="*/ 6125174 h 7209248"/>
              <a:gd name="connsiteX2235" fmla="*/ 5886257 w 7427256"/>
              <a:gd name="connsiteY2235" fmla="*/ 6116214 h 7209248"/>
              <a:gd name="connsiteX2236" fmla="*/ 5662274 w 7427256"/>
              <a:gd name="connsiteY2236" fmla="*/ 6116214 h 7209248"/>
              <a:gd name="connsiteX2237" fmla="*/ 5666754 w 7427256"/>
              <a:gd name="connsiteY2237" fmla="*/ 6116214 h 7209248"/>
              <a:gd name="connsiteX2238" fmla="*/ 5671234 w 7427256"/>
              <a:gd name="connsiteY2238" fmla="*/ 6125174 h 7209248"/>
              <a:gd name="connsiteX2239" fmla="*/ 5657794 w 7427256"/>
              <a:gd name="connsiteY2239" fmla="*/ 6120694 h 7209248"/>
              <a:gd name="connsiteX2240" fmla="*/ 5662274 w 7427256"/>
              <a:gd name="connsiteY2240" fmla="*/ 6116214 h 7209248"/>
              <a:gd name="connsiteX2241" fmla="*/ 5483089 w 7427256"/>
              <a:gd name="connsiteY2241" fmla="*/ 6116214 h 7209248"/>
              <a:gd name="connsiteX2242" fmla="*/ 5492048 w 7427256"/>
              <a:gd name="connsiteY2242" fmla="*/ 6125174 h 7209248"/>
              <a:gd name="connsiteX2243" fmla="*/ 5492048 w 7427256"/>
              <a:gd name="connsiteY2243" fmla="*/ 6116214 h 7209248"/>
              <a:gd name="connsiteX2244" fmla="*/ 5483089 w 7427256"/>
              <a:gd name="connsiteY2244" fmla="*/ 6116214 h 7209248"/>
              <a:gd name="connsiteX2245" fmla="*/ 1953126 w 7427256"/>
              <a:gd name="connsiteY2245" fmla="*/ 6116214 h 7209248"/>
              <a:gd name="connsiteX2246" fmla="*/ 1971045 w 7427256"/>
              <a:gd name="connsiteY2246" fmla="*/ 6125174 h 7209248"/>
              <a:gd name="connsiteX2247" fmla="*/ 1980004 w 7427256"/>
              <a:gd name="connsiteY2247" fmla="*/ 6134132 h 7209248"/>
              <a:gd name="connsiteX2248" fmla="*/ 1988964 w 7427256"/>
              <a:gd name="connsiteY2248" fmla="*/ 6143092 h 7209248"/>
              <a:gd name="connsiteX2249" fmla="*/ 2006883 w 7427256"/>
              <a:gd name="connsiteY2249" fmla="*/ 6152051 h 7209248"/>
              <a:gd name="connsiteX2250" fmla="*/ 1997923 w 7427256"/>
              <a:gd name="connsiteY2250" fmla="*/ 6161010 h 7209248"/>
              <a:gd name="connsiteX2251" fmla="*/ 1980004 w 7427256"/>
              <a:gd name="connsiteY2251" fmla="*/ 6161010 h 7209248"/>
              <a:gd name="connsiteX2252" fmla="*/ 1953126 w 7427256"/>
              <a:gd name="connsiteY2252" fmla="*/ 6161010 h 7209248"/>
              <a:gd name="connsiteX2253" fmla="*/ 1935207 w 7427256"/>
              <a:gd name="connsiteY2253" fmla="*/ 6143092 h 7209248"/>
              <a:gd name="connsiteX2254" fmla="*/ 1953126 w 7427256"/>
              <a:gd name="connsiteY2254" fmla="*/ 6134132 h 7209248"/>
              <a:gd name="connsiteX2255" fmla="*/ 1962086 w 7427256"/>
              <a:gd name="connsiteY2255" fmla="*/ 6134132 h 7209248"/>
              <a:gd name="connsiteX2256" fmla="*/ 1424528 w 7427256"/>
              <a:gd name="connsiteY2256" fmla="*/ 6116214 h 7209248"/>
              <a:gd name="connsiteX2257" fmla="*/ 1429008 w 7427256"/>
              <a:gd name="connsiteY2257" fmla="*/ 6116214 h 7209248"/>
              <a:gd name="connsiteX2258" fmla="*/ 1442446 w 7427256"/>
              <a:gd name="connsiteY2258" fmla="*/ 6134132 h 7209248"/>
              <a:gd name="connsiteX2259" fmla="*/ 1469324 w 7427256"/>
              <a:gd name="connsiteY2259" fmla="*/ 6169970 h 7209248"/>
              <a:gd name="connsiteX2260" fmla="*/ 1460365 w 7427256"/>
              <a:gd name="connsiteY2260" fmla="*/ 6161010 h 7209248"/>
              <a:gd name="connsiteX2261" fmla="*/ 1442446 w 7427256"/>
              <a:gd name="connsiteY2261" fmla="*/ 6143092 h 7209248"/>
              <a:gd name="connsiteX2262" fmla="*/ 1424528 w 7427256"/>
              <a:gd name="connsiteY2262" fmla="*/ 6116214 h 7209248"/>
              <a:gd name="connsiteX2263" fmla="*/ 5266946 w 7427256"/>
              <a:gd name="connsiteY2263" fmla="*/ 6110615 h 7209248"/>
              <a:gd name="connsiteX2264" fmla="*/ 5263586 w 7427256"/>
              <a:gd name="connsiteY2264" fmla="*/ 6111735 h 7209248"/>
              <a:gd name="connsiteX2265" fmla="*/ 5259106 w 7427256"/>
              <a:gd name="connsiteY2265" fmla="*/ 6116214 h 7209248"/>
              <a:gd name="connsiteX2266" fmla="*/ 5259106 w 7427256"/>
              <a:gd name="connsiteY2266" fmla="*/ 6125174 h 7209248"/>
              <a:gd name="connsiteX2267" fmla="*/ 5268066 w 7427256"/>
              <a:gd name="connsiteY2267" fmla="*/ 6116214 h 7209248"/>
              <a:gd name="connsiteX2268" fmla="*/ 5266946 w 7427256"/>
              <a:gd name="connsiteY2268" fmla="*/ 6110615 h 7209248"/>
              <a:gd name="connsiteX2269" fmla="*/ 5635397 w 7427256"/>
              <a:gd name="connsiteY2269" fmla="*/ 6107255 h 7209248"/>
              <a:gd name="connsiteX2270" fmla="*/ 5644356 w 7427256"/>
              <a:gd name="connsiteY2270" fmla="*/ 6107255 h 7209248"/>
              <a:gd name="connsiteX2271" fmla="*/ 5639877 w 7427256"/>
              <a:gd name="connsiteY2271" fmla="*/ 6120694 h 7209248"/>
              <a:gd name="connsiteX2272" fmla="*/ 5639877 w 7427256"/>
              <a:gd name="connsiteY2272" fmla="*/ 6129654 h 7209248"/>
              <a:gd name="connsiteX2273" fmla="*/ 5635397 w 7427256"/>
              <a:gd name="connsiteY2273" fmla="*/ 6134132 h 7209248"/>
              <a:gd name="connsiteX2274" fmla="*/ 5626437 w 7427256"/>
              <a:gd name="connsiteY2274" fmla="*/ 6125174 h 7209248"/>
              <a:gd name="connsiteX2275" fmla="*/ 5630917 w 7427256"/>
              <a:gd name="connsiteY2275" fmla="*/ 6111735 h 7209248"/>
              <a:gd name="connsiteX2276" fmla="*/ 5635397 w 7427256"/>
              <a:gd name="connsiteY2276" fmla="*/ 6107255 h 7209248"/>
              <a:gd name="connsiteX2277" fmla="*/ 5402454 w 7427256"/>
              <a:gd name="connsiteY2277" fmla="*/ 6107255 h 7209248"/>
              <a:gd name="connsiteX2278" fmla="*/ 5384537 w 7427256"/>
              <a:gd name="connsiteY2278" fmla="*/ 6125174 h 7209248"/>
              <a:gd name="connsiteX2279" fmla="*/ 5411414 w 7427256"/>
              <a:gd name="connsiteY2279" fmla="*/ 6116214 h 7209248"/>
              <a:gd name="connsiteX2280" fmla="*/ 5411414 w 7427256"/>
              <a:gd name="connsiteY2280" fmla="*/ 6107255 h 7209248"/>
              <a:gd name="connsiteX2281" fmla="*/ 5402454 w 7427256"/>
              <a:gd name="connsiteY2281" fmla="*/ 6107255 h 7209248"/>
              <a:gd name="connsiteX2282" fmla="*/ 5044083 w 7427256"/>
              <a:gd name="connsiteY2282" fmla="*/ 6107255 h 7209248"/>
              <a:gd name="connsiteX2283" fmla="*/ 5062002 w 7427256"/>
              <a:gd name="connsiteY2283" fmla="*/ 6116214 h 7209248"/>
              <a:gd name="connsiteX2284" fmla="*/ 5079921 w 7427256"/>
              <a:gd name="connsiteY2284" fmla="*/ 6116214 h 7209248"/>
              <a:gd name="connsiteX2285" fmla="*/ 5088880 w 7427256"/>
              <a:gd name="connsiteY2285" fmla="*/ 6107255 h 7209248"/>
              <a:gd name="connsiteX2286" fmla="*/ 5070961 w 7427256"/>
              <a:gd name="connsiteY2286" fmla="*/ 6107255 h 7209248"/>
              <a:gd name="connsiteX2287" fmla="*/ 5044083 w 7427256"/>
              <a:gd name="connsiteY2287" fmla="*/ 6107255 h 7209248"/>
              <a:gd name="connsiteX2288" fmla="*/ 2078557 w 7427256"/>
              <a:gd name="connsiteY2288" fmla="*/ 6107255 h 7209248"/>
              <a:gd name="connsiteX2289" fmla="*/ 2087516 w 7427256"/>
              <a:gd name="connsiteY2289" fmla="*/ 6116214 h 7209248"/>
              <a:gd name="connsiteX2290" fmla="*/ 2105434 w 7427256"/>
              <a:gd name="connsiteY2290" fmla="*/ 6116214 h 7209248"/>
              <a:gd name="connsiteX2291" fmla="*/ 2105434 w 7427256"/>
              <a:gd name="connsiteY2291" fmla="*/ 6107255 h 7209248"/>
              <a:gd name="connsiteX2292" fmla="*/ 5156075 w 7427256"/>
              <a:gd name="connsiteY2292" fmla="*/ 6102775 h 7209248"/>
              <a:gd name="connsiteX2293" fmla="*/ 5151595 w 7427256"/>
              <a:gd name="connsiteY2293" fmla="*/ 6107255 h 7209248"/>
              <a:gd name="connsiteX2294" fmla="*/ 5169514 w 7427256"/>
              <a:gd name="connsiteY2294" fmla="*/ 6116214 h 7209248"/>
              <a:gd name="connsiteX2295" fmla="*/ 5169514 w 7427256"/>
              <a:gd name="connsiteY2295" fmla="*/ 6107255 h 7209248"/>
              <a:gd name="connsiteX2296" fmla="*/ 5156075 w 7427256"/>
              <a:gd name="connsiteY2296" fmla="*/ 6102775 h 7209248"/>
              <a:gd name="connsiteX2297" fmla="*/ 5940014 w 7427256"/>
              <a:gd name="connsiteY2297" fmla="*/ 6098296 h 7209248"/>
              <a:gd name="connsiteX2298" fmla="*/ 5948972 w 7427256"/>
              <a:gd name="connsiteY2298" fmla="*/ 6098296 h 7209248"/>
              <a:gd name="connsiteX2299" fmla="*/ 5957932 w 7427256"/>
              <a:gd name="connsiteY2299" fmla="*/ 6107255 h 7209248"/>
              <a:gd name="connsiteX2300" fmla="*/ 5957932 w 7427256"/>
              <a:gd name="connsiteY2300" fmla="*/ 6120694 h 7209248"/>
              <a:gd name="connsiteX2301" fmla="*/ 5948972 w 7427256"/>
              <a:gd name="connsiteY2301" fmla="*/ 6116214 h 7209248"/>
              <a:gd name="connsiteX2302" fmla="*/ 5940014 w 7427256"/>
              <a:gd name="connsiteY2302" fmla="*/ 6098296 h 7209248"/>
              <a:gd name="connsiteX2303" fmla="*/ 5724990 w 7427256"/>
              <a:gd name="connsiteY2303" fmla="*/ 6089336 h 7209248"/>
              <a:gd name="connsiteX2304" fmla="*/ 5733948 w 7427256"/>
              <a:gd name="connsiteY2304" fmla="*/ 6098296 h 7209248"/>
              <a:gd name="connsiteX2305" fmla="*/ 5733948 w 7427256"/>
              <a:gd name="connsiteY2305" fmla="*/ 6102775 h 7209248"/>
              <a:gd name="connsiteX2306" fmla="*/ 5742908 w 7427256"/>
              <a:gd name="connsiteY2306" fmla="*/ 6107255 h 7209248"/>
              <a:gd name="connsiteX2307" fmla="*/ 5742908 w 7427256"/>
              <a:gd name="connsiteY2307" fmla="*/ 6125174 h 7209248"/>
              <a:gd name="connsiteX2308" fmla="*/ 5724990 w 7427256"/>
              <a:gd name="connsiteY2308" fmla="*/ 6134132 h 7209248"/>
              <a:gd name="connsiteX2309" fmla="*/ 5724990 w 7427256"/>
              <a:gd name="connsiteY2309" fmla="*/ 6111735 h 7209248"/>
              <a:gd name="connsiteX2310" fmla="*/ 5724990 w 7427256"/>
              <a:gd name="connsiteY2310" fmla="*/ 6089336 h 7209248"/>
              <a:gd name="connsiteX2311" fmla="*/ 5330780 w 7427256"/>
              <a:gd name="connsiteY2311" fmla="*/ 6089336 h 7209248"/>
              <a:gd name="connsiteX2312" fmla="*/ 5321822 w 7427256"/>
              <a:gd name="connsiteY2312" fmla="*/ 6093816 h 7209248"/>
              <a:gd name="connsiteX2313" fmla="*/ 5330780 w 7427256"/>
              <a:gd name="connsiteY2313" fmla="*/ 6098296 h 7209248"/>
              <a:gd name="connsiteX2314" fmla="*/ 5312862 w 7427256"/>
              <a:gd name="connsiteY2314" fmla="*/ 6089336 h 7209248"/>
              <a:gd name="connsiteX2315" fmla="*/ 5294943 w 7427256"/>
              <a:gd name="connsiteY2315" fmla="*/ 6098296 h 7209248"/>
              <a:gd name="connsiteX2316" fmla="*/ 5285984 w 7427256"/>
              <a:gd name="connsiteY2316" fmla="*/ 6116214 h 7209248"/>
              <a:gd name="connsiteX2317" fmla="*/ 5294943 w 7427256"/>
              <a:gd name="connsiteY2317" fmla="*/ 6125174 h 7209248"/>
              <a:gd name="connsiteX2318" fmla="*/ 5303903 w 7427256"/>
              <a:gd name="connsiteY2318" fmla="*/ 6116214 h 7209248"/>
              <a:gd name="connsiteX2319" fmla="*/ 5303903 w 7427256"/>
              <a:gd name="connsiteY2319" fmla="*/ 6098296 h 7209248"/>
              <a:gd name="connsiteX2320" fmla="*/ 5635397 w 7427256"/>
              <a:gd name="connsiteY2320" fmla="*/ 6080377 h 7209248"/>
              <a:gd name="connsiteX2321" fmla="*/ 5644356 w 7427256"/>
              <a:gd name="connsiteY2321" fmla="*/ 6089336 h 7209248"/>
              <a:gd name="connsiteX2322" fmla="*/ 5639877 w 7427256"/>
              <a:gd name="connsiteY2322" fmla="*/ 6098296 h 7209248"/>
              <a:gd name="connsiteX2323" fmla="*/ 5630917 w 7427256"/>
              <a:gd name="connsiteY2323" fmla="*/ 6089336 h 7209248"/>
              <a:gd name="connsiteX2324" fmla="*/ 5635397 w 7427256"/>
              <a:gd name="connsiteY2324" fmla="*/ 6080377 h 7209248"/>
              <a:gd name="connsiteX2325" fmla="*/ 5357658 w 7427256"/>
              <a:gd name="connsiteY2325" fmla="*/ 6080377 h 7209248"/>
              <a:gd name="connsiteX2326" fmla="*/ 5348700 w 7427256"/>
              <a:gd name="connsiteY2326" fmla="*/ 6089336 h 7209248"/>
              <a:gd name="connsiteX2327" fmla="*/ 5348700 w 7427256"/>
              <a:gd name="connsiteY2327" fmla="*/ 6098296 h 7209248"/>
              <a:gd name="connsiteX2328" fmla="*/ 5357658 w 7427256"/>
              <a:gd name="connsiteY2328" fmla="*/ 6089336 h 7209248"/>
              <a:gd name="connsiteX2329" fmla="*/ 5357658 w 7427256"/>
              <a:gd name="connsiteY2329" fmla="*/ 6080377 h 7209248"/>
              <a:gd name="connsiteX2330" fmla="*/ 5888498 w 7427256"/>
              <a:gd name="connsiteY2330" fmla="*/ 6077017 h 7209248"/>
              <a:gd name="connsiteX2331" fmla="*/ 5895217 w 7427256"/>
              <a:gd name="connsiteY2331" fmla="*/ 6084857 h 7209248"/>
              <a:gd name="connsiteX2332" fmla="*/ 5904176 w 7427256"/>
              <a:gd name="connsiteY2332" fmla="*/ 6089336 h 7209248"/>
              <a:gd name="connsiteX2333" fmla="*/ 5913134 w 7427256"/>
              <a:gd name="connsiteY2333" fmla="*/ 6107255 h 7209248"/>
              <a:gd name="connsiteX2334" fmla="*/ 5886257 w 7427256"/>
              <a:gd name="connsiteY2334" fmla="*/ 6107255 h 7209248"/>
              <a:gd name="connsiteX2335" fmla="*/ 5886257 w 7427256"/>
              <a:gd name="connsiteY2335" fmla="*/ 6098296 h 7209248"/>
              <a:gd name="connsiteX2336" fmla="*/ 5877298 w 7427256"/>
              <a:gd name="connsiteY2336" fmla="*/ 6089336 h 7209248"/>
              <a:gd name="connsiteX2337" fmla="*/ 5868338 w 7427256"/>
              <a:gd name="connsiteY2337" fmla="*/ 6089336 h 7209248"/>
              <a:gd name="connsiteX2338" fmla="*/ 5868338 w 7427256"/>
              <a:gd name="connsiteY2338" fmla="*/ 6080377 h 7209248"/>
              <a:gd name="connsiteX2339" fmla="*/ 5888498 w 7427256"/>
              <a:gd name="connsiteY2339" fmla="*/ 6077017 h 7209248"/>
              <a:gd name="connsiteX2340" fmla="*/ 5446132 w 7427256"/>
              <a:gd name="connsiteY2340" fmla="*/ 6075057 h 7209248"/>
              <a:gd name="connsiteX2341" fmla="*/ 5438292 w 7427256"/>
              <a:gd name="connsiteY2341" fmla="*/ 6075897 h 7209248"/>
              <a:gd name="connsiteX2342" fmla="*/ 5438292 w 7427256"/>
              <a:gd name="connsiteY2342" fmla="*/ 6107255 h 7209248"/>
              <a:gd name="connsiteX2343" fmla="*/ 5456211 w 7427256"/>
              <a:gd name="connsiteY2343" fmla="*/ 6098296 h 7209248"/>
              <a:gd name="connsiteX2344" fmla="*/ 5456211 w 7427256"/>
              <a:gd name="connsiteY2344" fmla="*/ 6116214 h 7209248"/>
              <a:gd name="connsiteX2345" fmla="*/ 5447251 w 7427256"/>
              <a:gd name="connsiteY2345" fmla="*/ 6125174 h 7209248"/>
              <a:gd name="connsiteX2346" fmla="*/ 5456211 w 7427256"/>
              <a:gd name="connsiteY2346" fmla="*/ 6134132 h 7209248"/>
              <a:gd name="connsiteX2347" fmla="*/ 5465170 w 7427256"/>
              <a:gd name="connsiteY2347" fmla="*/ 6134132 h 7209248"/>
              <a:gd name="connsiteX2348" fmla="*/ 5465170 w 7427256"/>
              <a:gd name="connsiteY2348" fmla="*/ 6107255 h 7209248"/>
              <a:gd name="connsiteX2349" fmla="*/ 5456211 w 7427256"/>
              <a:gd name="connsiteY2349" fmla="*/ 6089336 h 7209248"/>
              <a:gd name="connsiteX2350" fmla="*/ 5446132 w 7427256"/>
              <a:gd name="connsiteY2350" fmla="*/ 6075057 h 7209248"/>
              <a:gd name="connsiteX2351" fmla="*/ 5841460 w 7427256"/>
              <a:gd name="connsiteY2351" fmla="*/ 6071417 h 7209248"/>
              <a:gd name="connsiteX2352" fmla="*/ 5850420 w 7427256"/>
              <a:gd name="connsiteY2352" fmla="*/ 6075897 h 7209248"/>
              <a:gd name="connsiteX2353" fmla="*/ 5841460 w 7427256"/>
              <a:gd name="connsiteY2353" fmla="*/ 6080377 h 7209248"/>
              <a:gd name="connsiteX2354" fmla="*/ 5778745 w 7427256"/>
              <a:gd name="connsiteY2354" fmla="*/ 6071417 h 7209248"/>
              <a:gd name="connsiteX2355" fmla="*/ 5787705 w 7427256"/>
              <a:gd name="connsiteY2355" fmla="*/ 6089336 h 7209248"/>
              <a:gd name="connsiteX2356" fmla="*/ 5778745 w 7427256"/>
              <a:gd name="connsiteY2356" fmla="*/ 6098296 h 7209248"/>
              <a:gd name="connsiteX2357" fmla="*/ 5769786 w 7427256"/>
              <a:gd name="connsiteY2357" fmla="*/ 6116214 h 7209248"/>
              <a:gd name="connsiteX2358" fmla="*/ 5765306 w 7427256"/>
              <a:gd name="connsiteY2358" fmla="*/ 6080377 h 7209248"/>
              <a:gd name="connsiteX2359" fmla="*/ 5778745 w 7427256"/>
              <a:gd name="connsiteY2359" fmla="*/ 6071417 h 7209248"/>
              <a:gd name="connsiteX2360" fmla="*/ 5751868 w 7427256"/>
              <a:gd name="connsiteY2360" fmla="*/ 6062458 h 7209248"/>
              <a:gd name="connsiteX2361" fmla="*/ 5742908 w 7427256"/>
              <a:gd name="connsiteY2361" fmla="*/ 6071417 h 7209248"/>
              <a:gd name="connsiteX2362" fmla="*/ 5724990 w 7427256"/>
              <a:gd name="connsiteY2362" fmla="*/ 6071417 h 7209248"/>
              <a:gd name="connsiteX2363" fmla="*/ 5689152 w 7427256"/>
              <a:gd name="connsiteY2363" fmla="*/ 6089336 h 7209248"/>
              <a:gd name="connsiteX2364" fmla="*/ 5707071 w 7427256"/>
              <a:gd name="connsiteY2364" fmla="*/ 6098296 h 7209248"/>
              <a:gd name="connsiteX2365" fmla="*/ 5698112 w 7427256"/>
              <a:gd name="connsiteY2365" fmla="*/ 6107255 h 7209248"/>
              <a:gd name="connsiteX2366" fmla="*/ 5689152 w 7427256"/>
              <a:gd name="connsiteY2366" fmla="*/ 6107255 h 7209248"/>
              <a:gd name="connsiteX2367" fmla="*/ 5680194 w 7427256"/>
              <a:gd name="connsiteY2367" fmla="*/ 6093816 h 7209248"/>
              <a:gd name="connsiteX2368" fmla="*/ 5689152 w 7427256"/>
              <a:gd name="connsiteY2368" fmla="*/ 6071417 h 7209248"/>
              <a:gd name="connsiteX2369" fmla="*/ 5581640 w 7427256"/>
              <a:gd name="connsiteY2369" fmla="*/ 6062458 h 7209248"/>
              <a:gd name="connsiteX2370" fmla="*/ 5626437 w 7427256"/>
              <a:gd name="connsiteY2370" fmla="*/ 6062458 h 7209248"/>
              <a:gd name="connsiteX2371" fmla="*/ 5599560 w 7427256"/>
              <a:gd name="connsiteY2371" fmla="*/ 6080377 h 7209248"/>
              <a:gd name="connsiteX2372" fmla="*/ 5581640 w 7427256"/>
              <a:gd name="connsiteY2372" fmla="*/ 6075897 h 7209248"/>
              <a:gd name="connsiteX2373" fmla="*/ 5572682 w 7427256"/>
              <a:gd name="connsiteY2373" fmla="*/ 6080377 h 7209248"/>
              <a:gd name="connsiteX2374" fmla="*/ 5554763 w 7427256"/>
              <a:gd name="connsiteY2374" fmla="*/ 6080377 h 7209248"/>
              <a:gd name="connsiteX2375" fmla="*/ 5559243 w 7427256"/>
              <a:gd name="connsiteY2375" fmla="*/ 6071417 h 7209248"/>
              <a:gd name="connsiteX2376" fmla="*/ 5581640 w 7427256"/>
              <a:gd name="connsiteY2376" fmla="*/ 6062458 h 7209248"/>
              <a:gd name="connsiteX2377" fmla="*/ 5680194 w 7427256"/>
              <a:gd name="connsiteY2377" fmla="*/ 6053499 h 7209248"/>
              <a:gd name="connsiteX2378" fmla="*/ 5698112 w 7427256"/>
              <a:gd name="connsiteY2378" fmla="*/ 6053499 h 7209248"/>
              <a:gd name="connsiteX2379" fmla="*/ 5689152 w 7427256"/>
              <a:gd name="connsiteY2379" fmla="*/ 6057978 h 7209248"/>
              <a:gd name="connsiteX2380" fmla="*/ 5680194 w 7427256"/>
              <a:gd name="connsiteY2380" fmla="*/ 6053499 h 7209248"/>
              <a:gd name="connsiteX2381" fmla="*/ 5285984 w 7427256"/>
              <a:gd name="connsiteY2381" fmla="*/ 6049019 h 7209248"/>
              <a:gd name="connsiteX2382" fmla="*/ 5277026 w 7427256"/>
              <a:gd name="connsiteY2382" fmla="*/ 6053499 h 7209248"/>
              <a:gd name="connsiteX2383" fmla="*/ 5285984 w 7427256"/>
              <a:gd name="connsiteY2383" fmla="*/ 6053499 h 7209248"/>
              <a:gd name="connsiteX2384" fmla="*/ 5294943 w 7427256"/>
              <a:gd name="connsiteY2384" fmla="*/ 6053499 h 7209248"/>
              <a:gd name="connsiteX2385" fmla="*/ 5303903 w 7427256"/>
              <a:gd name="connsiteY2385" fmla="*/ 6062458 h 7209248"/>
              <a:gd name="connsiteX2386" fmla="*/ 5312862 w 7427256"/>
              <a:gd name="connsiteY2386" fmla="*/ 6062458 h 7209248"/>
              <a:gd name="connsiteX2387" fmla="*/ 5312862 w 7427256"/>
              <a:gd name="connsiteY2387" fmla="*/ 6053499 h 7209248"/>
              <a:gd name="connsiteX2388" fmla="*/ 5294943 w 7427256"/>
              <a:gd name="connsiteY2388" fmla="*/ 6053499 h 7209248"/>
              <a:gd name="connsiteX2389" fmla="*/ 5285984 w 7427256"/>
              <a:gd name="connsiteY2389" fmla="*/ 6049019 h 7209248"/>
              <a:gd name="connsiteX2390" fmla="*/ 6110239 w 7427256"/>
              <a:gd name="connsiteY2390" fmla="*/ 6044539 h 7209248"/>
              <a:gd name="connsiteX2391" fmla="*/ 6110239 w 7427256"/>
              <a:gd name="connsiteY2391" fmla="*/ 6053499 h 7209248"/>
              <a:gd name="connsiteX2392" fmla="*/ 6101280 w 7427256"/>
              <a:gd name="connsiteY2392" fmla="*/ 6053499 h 7209248"/>
              <a:gd name="connsiteX2393" fmla="*/ 6101280 w 7427256"/>
              <a:gd name="connsiteY2393" fmla="*/ 6062458 h 7209248"/>
              <a:gd name="connsiteX2394" fmla="*/ 6092322 w 7427256"/>
              <a:gd name="connsiteY2394" fmla="*/ 6053499 h 7209248"/>
              <a:gd name="connsiteX2395" fmla="*/ 5805624 w 7427256"/>
              <a:gd name="connsiteY2395" fmla="*/ 6044539 h 7209248"/>
              <a:gd name="connsiteX2396" fmla="*/ 5814582 w 7427256"/>
              <a:gd name="connsiteY2396" fmla="*/ 6053499 h 7209248"/>
              <a:gd name="connsiteX2397" fmla="*/ 5796664 w 7427256"/>
              <a:gd name="connsiteY2397" fmla="*/ 6053499 h 7209248"/>
              <a:gd name="connsiteX2398" fmla="*/ 5805624 w 7427256"/>
              <a:gd name="connsiteY2398" fmla="*/ 6044539 h 7209248"/>
              <a:gd name="connsiteX2399" fmla="*/ 5724990 w 7427256"/>
              <a:gd name="connsiteY2399" fmla="*/ 6044539 h 7209248"/>
              <a:gd name="connsiteX2400" fmla="*/ 5733948 w 7427256"/>
              <a:gd name="connsiteY2400" fmla="*/ 6049019 h 7209248"/>
              <a:gd name="connsiteX2401" fmla="*/ 5724990 w 7427256"/>
              <a:gd name="connsiteY2401" fmla="*/ 6053499 h 7209248"/>
              <a:gd name="connsiteX2402" fmla="*/ 5716031 w 7427256"/>
              <a:gd name="connsiteY2402" fmla="*/ 6049019 h 7209248"/>
              <a:gd name="connsiteX2403" fmla="*/ 5724990 w 7427256"/>
              <a:gd name="connsiteY2403" fmla="*/ 6044539 h 7209248"/>
              <a:gd name="connsiteX2404" fmla="*/ 5431573 w 7427256"/>
              <a:gd name="connsiteY2404" fmla="*/ 6040059 h 7209248"/>
              <a:gd name="connsiteX2405" fmla="*/ 5420374 w 7427256"/>
              <a:gd name="connsiteY2405" fmla="*/ 6044539 h 7209248"/>
              <a:gd name="connsiteX2406" fmla="*/ 5438292 w 7427256"/>
              <a:gd name="connsiteY2406" fmla="*/ 6053499 h 7209248"/>
              <a:gd name="connsiteX2407" fmla="*/ 5447251 w 7427256"/>
              <a:gd name="connsiteY2407" fmla="*/ 6062458 h 7209248"/>
              <a:gd name="connsiteX2408" fmla="*/ 5456211 w 7427256"/>
              <a:gd name="connsiteY2408" fmla="*/ 6062458 h 7209248"/>
              <a:gd name="connsiteX2409" fmla="*/ 5456211 w 7427256"/>
              <a:gd name="connsiteY2409" fmla="*/ 6053499 h 7209248"/>
              <a:gd name="connsiteX2410" fmla="*/ 5447251 w 7427256"/>
              <a:gd name="connsiteY2410" fmla="*/ 6044539 h 7209248"/>
              <a:gd name="connsiteX2411" fmla="*/ 5431573 w 7427256"/>
              <a:gd name="connsiteY2411" fmla="*/ 6040059 h 7209248"/>
              <a:gd name="connsiteX2412" fmla="*/ 5957932 w 7427256"/>
              <a:gd name="connsiteY2412" fmla="*/ 6035581 h 7209248"/>
              <a:gd name="connsiteX2413" fmla="*/ 5971371 w 7427256"/>
              <a:gd name="connsiteY2413" fmla="*/ 6040059 h 7209248"/>
              <a:gd name="connsiteX2414" fmla="*/ 5993768 w 7427256"/>
              <a:gd name="connsiteY2414" fmla="*/ 6044539 h 7209248"/>
              <a:gd name="connsiteX2415" fmla="*/ 5948972 w 7427256"/>
              <a:gd name="connsiteY2415" fmla="*/ 6053499 h 7209248"/>
              <a:gd name="connsiteX2416" fmla="*/ 5953452 w 7427256"/>
              <a:gd name="connsiteY2416" fmla="*/ 6044539 h 7209248"/>
              <a:gd name="connsiteX2417" fmla="*/ 5957932 w 7427256"/>
              <a:gd name="connsiteY2417" fmla="*/ 6035581 h 7209248"/>
              <a:gd name="connsiteX2418" fmla="*/ 5483089 w 7427256"/>
              <a:gd name="connsiteY2418" fmla="*/ 6035581 h 7209248"/>
              <a:gd name="connsiteX2419" fmla="*/ 5483089 w 7427256"/>
              <a:gd name="connsiteY2419" fmla="*/ 6044539 h 7209248"/>
              <a:gd name="connsiteX2420" fmla="*/ 5492048 w 7427256"/>
              <a:gd name="connsiteY2420" fmla="*/ 6053499 h 7209248"/>
              <a:gd name="connsiteX2421" fmla="*/ 5492048 w 7427256"/>
              <a:gd name="connsiteY2421" fmla="*/ 6044539 h 7209248"/>
              <a:gd name="connsiteX2422" fmla="*/ 5483089 w 7427256"/>
              <a:gd name="connsiteY2422" fmla="*/ 6035581 h 7209248"/>
              <a:gd name="connsiteX2423" fmla="*/ 1747063 w 7427256"/>
              <a:gd name="connsiteY2423" fmla="*/ 6035581 h 7209248"/>
              <a:gd name="connsiteX2424" fmla="*/ 1764982 w 7427256"/>
              <a:gd name="connsiteY2424" fmla="*/ 6053499 h 7209248"/>
              <a:gd name="connsiteX2425" fmla="*/ 1747063 w 7427256"/>
              <a:gd name="connsiteY2425" fmla="*/ 6062458 h 7209248"/>
              <a:gd name="connsiteX2426" fmla="*/ 1747063 w 7427256"/>
              <a:gd name="connsiteY2426" fmla="*/ 6035581 h 7209248"/>
              <a:gd name="connsiteX2427" fmla="*/ 6083362 w 7427256"/>
              <a:gd name="connsiteY2427" fmla="*/ 6026621 h 7209248"/>
              <a:gd name="connsiteX2428" fmla="*/ 6092322 w 7427256"/>
              <a:gd name="connsiteY2428" fmla="*/ 6031101 h 7209248"/>
              <a:gd name="connsiteX2429" fmla="*/ 6083362 w 7427256"/>
              <a:gd name="connsiteY2429" fmla="*/ 6035581 h 7209248"/>
              <a:gd name="connsiteX2430" fmla="*/ 6074402 w 7427256"/>
              <a:gd name="connsiteY2430" fmla="*/ 6031101 h 7209248"/>
              <a:gd name="connsiteX2431" fmla="*/ 6083362 w 7427256"/>
              <a:gd name="connsiteY2431" fmla="*/ 6026621 h 7209248"/>
              <a:gd name="connsiteX2432" fmla="*/ 5747388 w 7427256"/>
              <a:gd name="connsiteY2432" fmla="*/ 6026621 h 7209248"/>
              <a:gd name="connsiteX2433" fmla="*/ 5760828 w 7427256"/>
              <a:gd name="connsiteY2433" fmla="*/ 6044539 h 7209248"/>
              <a:gd name="connsiteX2434" fmla="*/ 5751868 w 7427256"/>
              <a:gd name="connsiteY2434" fmla="*/ 6053499 h 7209248"/>
              <a:gd name="connsiteX2435" fmla="*/ 5747388 w 7427256"/>
              <a:gd name="connsiteY2435" fmla="*/ 6040059 h 7209248"/>
              <a:gd name="connsiteX2436" fmla="*/ 5733948 w 7427256"/>
              <a:gd name="connsiteY2436" fmla="*/ 6035581 h 7209248"/>
              <a:gd name="connsiteX2437" fmla="*/ 5724990 w 7427256"/>
              <a:gd name="connsiteY2437" fmla="*/ 6035581 h 7209248"/>
              <a:gd name="connsiteX2438" fmla="*/ 5747388 w 7427256"/>
              <a:gd name="connsiteY2438" fmla="*/ 6026621 h 7209248"/>
              <a:gd name="connsiteX2439" fmla="*/ 5509966 w 7427256"/>
              <a:gd name="connsiteY2439" fmla="*/ 6026621 h 7209248"/>
              <a:gd name="connsiteX2440" fmla="*/ 5505488 w 7427256"/>
              <a:gd name="connsiteY2440" fmla="*/ 6031101 h 7209248"/>
              <a:gd name="connsiteX2441" fmla="*/ 5501008 w 7427256"/>
              <a:gd name="connsiteY2441" fmla="*/ 6035581 h 7209248"/>
              <a:gd name="connsiteX2442" fmla="*/ 5509966 w 7427256"/>
              <a:gd name="connsiteY2442" fmla="*/ 6035581 h 7209248"/>
              <a:gd name="connsiteX2443" fmla="*/ 5509966 w 7427256"/>
              <a:gd name="connsiteY2443" fmla="*/ 6026621 h 7209248"/>
              <a:gd name="connsiteX2444" fmla="*/ 1527561 w 7427256"/>
              <a:gd name="connsiteY2444" fmla="*/ 6026621 h 7209248"/>
              <a:gd name="connsiteX2445" fmla="*/ 1532039 w 7427256"/>
              <a:gd name="connsiteY2445" fmla="*/ 6035581 h 7209248"/>
              <a:gd name="connsiteX2446" fmla="*/ 1523081 w 7427256"/>
              <a:gd name="connsiteY2446" fmla="*/ 6031101 h 7209248"/>
              <a:gd name="connsiteX2447" fmla="*/ 1527561 w 7427256"/>
              <a:gd name="connsiteY2447" fmla="*/ 6026621 h 7209248"/>
              <a:gd name="connsiteX2448" fmla="*/ 6029606 w 7427256"/>
              <a:gd name="connsiteY2448" fmla="*/ 6017662 h 7209248"/>
              <a:gd name="connsiteX2449" fmla="*/ 6047525 w 7427256"/>
              <a:gd name="connsiteY2449" fmla="*/ 6026621 h 7209248"/>
              <a:gd name="connsiteX2450" fmla="*/ 6047525 w 7427256"/>
              <a:gd name="connsiteY2450" fmla="*/ 6035581 h 7209248"/>
              <a:gd name="connsiteX2451" fmla="*/ 6029606 w 7427256"/>
              <a:gd name="connsiteY2451" fmla="*/ 6026621 h 7209248"/>
              <a:gd name="connsiteX2452" fmla="*/ 5626437 w 7427256"/>
              <a:gd name="connsiteY2452" fmla="*/ 6017662 h 7209248"/>
              <a:gd name="connsiteX2453" fmla="*/ 5635397 w 7427256"/>
              <a:gd name="connsiteY2453" fmla="*/ 6026621 h 7209248"/>
              <a:gd name="connsiteX2454" fmla="*/ 5644356 w 7427256"/>
              <a:gd name="connsiteY2454" fmla="*/ 6017662 h 7209248"/>
              <a:gd name="connsiteX2455" fmla="*/ 5635397 w 7427256"/>
              <a:gd name="connsiteY2455" fmla="*/ 6017662 h 7209248"/>
              <a:gd name="connsiteX2456" fmla="*/ 5888498 w 7427256"/>
              <a:gd name="connsiteY2456" fmla="*/ 6013182 h 7209248"/>
              <a:gd name="connsiteX2457" fmla="*/ 5899696 w 7427256"/>
              <a:gd name="connsiteY2457" fmla="*/ 6017662 h 7209248"/>
              <a:gd name="connsiteX2458" fmla="*/ 5922094 w 7427256"/>
              <a:gd name="connsiteY2458" fmla="*/ 6017662 h 7209248"/>
              <a:gd name="connsiteX2459" fmla="*/ 5935534 w 7427256"/>
              <a:gd name="connsiteY2459" fmla="*/ 6017662 h 7209248"/>
              <a:gd name="connsiteX2460" fmla="*/ 5940014 w 7427256"/>
              <a:gd name="connsiteY2460" fmla="*/ 6026621 h 7209248"/>
              <a:gd name="connsiteX2461" fmla="*/ 5940014 w 7427256"/>
              <a:gd name="connsiteY2461" fmla="*/ 6040059 h 7209248"/>
              <a:gd name="connsiteX2462" fmla="*/ 5922094 w 7427256"/>
              <a:gd name="connsiteY2462" fmla="*/ 6035581 h 7209248"/>
              <a:gd name="connsiteX2463" fmla="*/ 5895217 w 7427256"/>
              <a:gd name="connsiteY2463" fmla="*/ 6035581 h 7209248"/>
              <a:gd name="connsiteX2464" fmla="*/ 5886257 w 7427256"/>
              <a:gd name="connsiteY2464" fmla="*/ 6035581 h 7209248"/>
              <a:gd name="connsiteX2465" fmla="*/ 5881778 w 7427256"/>
              <a:gd name="connsiteY2465" fmla="*/ 6017662 h 7209248"/>
              <a:gd name="connsiteX2466" fmla="*/ 5888498 w 7427256"/>
              <a:gd name="connsiteY2466" fmla="*/ 6013182 h 7209248"/>
              <a:gd name="connsiteX2467" fmla="*/ 5796664 w 7427256"/>
              <a:gd name="connsiteY2467" fmla="*/ 6008703 h 7209248"/>
              <a:gd name="connsiteX2468" fmla="*/ 5805624 w 7427256"/>
              <a:gd name="connsiteY2468" fmla="*/ 6008703 h 7209248"/>
              <a:gd name="connsiteX2469" fmla="*/ 5814582 w 7427256"/>
              <a:gd name="connsiteY2469" fmla="*/ 6026621 h 7209248"/>
              <a:gd name="connsiteX2470" fmla="*/ 5778745 w 7427256"/>
              <a:gd name="connsiteY2470" fmla="*/ 6035581 h 7209248"/>
              <a:gd name="connsiteX2471" fmla="*/ 5787705 w 7427256"/>
              <a:gd name="connsiteY2471" fmla="*/ 6026621 h 7209248"/>
              <a:gd name="connsiteX2472" fmla="*/ 5796664 w 7427256"/>
              <a:gd name="connsiteY2472" fmla="*/ 6022142 h 7209248"/>
              <a:gd name="connsiteX2473" fmla="*/ 5796664 w 7427256"/>
              <a:gd name="connsiteY2473" fmla="*/ 6008703 h 7209248"/>
              <a:gd name="connsiteX2474" fmla="*/ 5707071 w 7427256"/>
              <a:gd name="connsiteY2474" fmla="*/ 6008703 h 7209248"/>
              <a:gd name="connsiteX2475" fmla="*/ 5716031 w 7427256"/>
              <a:gd name="connsiteY2475" fmla="*/ 6008703 h 7209248"/>
              <a:gd name="connsiteX2476" fmla="*/ 5724990 w 7427256"/>
              <a:gd name="connsiteY2476" fmla="*/ 6017662 h 7209248"/>
              <a:gd name="connsiteX2477" fmla="*/ 5707071 w 7427256"/>
              <a:gd name="connsiteY2477" fmla="*/ 6017662 h 7209248"/>
              <a:gd name="connsiteX2478" fmla="*/ 5707071 w 7427256"/>
              <a:gd name="connsiteY2478" fmla="*/ 6008703 h 7209248"/>
              <a:gd name="connsiteX2479" fmla="*/ 5572682 w 7427256"/>
              <a:gd name="connsiteY2479" fmla="*/ 5999743 h 7209248"/>
              <a:gd name="connsiteX2480" fmla="*/ 5572682 w 7427256"/>
              <a:gd name="connsiteY2480" fmla="*/ 6008703 h 7209248"/>
              <a:gd name="connsiteX2481" fmla="*/ 5572682 w 7427256"/>
              <a:gd name="connsiteY2481" fmla="*/ 6017662 h 7209248"/>
              <a:gd name="connsiteX2482" fmla="*/ 5581640 w 7427256"/>
              <a:gd name="connsiteY2482" fmla="*/ 6008703 h 7209248"/>
              <a:gd name="connsiteX2483" fmla="*/ 5581640 w 7427256"/>
              <a:gd name="connsiteY2483" fmla="*/ 6004223 h 7209248"/>
              <a:gd name="connsiteX2484" fmla="*/ 5572682 w 7427256"/>
              <a:gd name="connsiteY2484" fmla="*/ 5999743 h 7209248"/>
              <a:gd name="connsiteX2485" fmla="*/ 5518926 w 7427256"/>
              <a:gd name="connsiteY2485" fmla="*/ 5999743 h 7209248"/>
              <a:gd name="connsiteX2486" fmla="*/ 5527886 w 7427256"/>
              <a:gd name="connsiteY2486" fmla="*/ 6026621 h 7209248"/>
              <a:gd name="connsiteX2487" fmla="*/ 5545804 w 7427256"/>
              <a:gd name="connsiteY2487" fmla="*/ 6035581 h 7209248"/>
              <a:gd name="connsiteX2488" fmla="*/ 5545804 w 7427256"/>
              <a:gd name="connsiteY2488" fmla="*/ 6026621 h 7209248"/>
              <a:gd name="connsiteX2489" fmla="*/ 5536844 w 7427256"/>
              <a:gd name="connsiteY2489" fmla="*/ 6008703 h 7209248"/>
              <a:gd name="connsiteX2490" fmla="*/ 1345014 w 7427256"/>
              <a:gd name="connsiteY2490" fmla="*/ 5993024 h 7209248"/>
              <a:gd name="connsiteX2491" fmla="*/ 1348374 w 7427256"/>
              <a:gd name="connsiteY2491" fmla="*/ 5995263 h 7209248"/>
              <a:gd name="connsiteX2492" fmla="*/ 1352854 w 7427256"/>
              <a:gd name="connsiteY2492" fmla="*/ 6008703 h 7209248"/>
              <a:gd name="connsiteX2493" fmla="*/ 1343895 w 7427256"/>
              <a:gd name="connsiteY2493" fmla="*/ 6008703 h 7209248"/>
              <a:gd name="connsiteX2494" fmla="*/ 1343895 w 7427256"/>
              <a:gd name="connsiteY2494" fmla="*/ 5995263 h 7209248"/>
              <a:gd name="connsiteX2495" fmla="*/ 1345014 w 7427256"/>
              <a:gd name="connsiteY2495" fmla="*/ 5993024 h 7209248"/>
              <a:gd name="connsiteX2496" fmla="*/ 5984810 w 7427256"/>
              <a:gd name="connsiteY2496" fmla="*/ 5990784 h 7209248"/>
              <a:gd name="connsiteX2497" fmla="*/ 5993768 w 7427256"/>
              <a:gd name="connsiteY2497" fmla="*/ 5990784 h 7209248"/>
              <a:gd name="connsiteX2498" fmla="*/ 6011688 w 7427256"/>
              <a:gd name="connsiteY2498" fmla="*/ 5990784 h 7209248"/>
              <a:gd name="connsiteX2499" fmla="*/ 6011688 w 7427256"/>
              <a:gd name="connsiteY2499" fmla="*/ 5999743 h 7209248"/>
              <a:gd name="connsiteX2500" fmla="*/ 5993768 w 7427256"/>
              <a:gd name="connsiteY2500" fmla="*/ 5999743 h 7209248"/>
              <a:gd name="connsiteX2501" fmla="*/ 1782900 w 7427256"/>
              <a:gd name="connsiteY2501" fmla="*/ 5990784 h 7209248"/>
              <a:gd name="connsiteX2502" fmla="*/ 1791859 w 7427256"/>
              <a:gd name="connsiteY2502" fmla="*/ 5999743 h 7209248"/>
              <a:gd name="connsiteX2503" fmla="*/ 1764982 w 7427256"/>
              <a:gd name="connsiteY2503" fmla="*/ 5999743 h 7209248"/>
              <a:gd name="connsiteX2504" fmla="*/ 5957932 w 7427256"/>
              <a:gd name="connsiteY2504" fmla="*/ 5981824 h 7209248"/>
              <a:gd name="connsiteX2505" fmla="*/ 5966891 w 7427256"/>
              <a:gd name="connsiteY2505" fmla="*/ 5990784 h 7209248"/>
              <a:gd name="connsiteX2506" fmla="*/ 5966891 w 7427256"/>
              <a:gd name="connsiteY2506" fmla="*/ 6008703 h 7209248"/>
              <a:gd name="connsiteX2507" fmla="*/ 5966891 w 7427256"/>
              <a:gd name="connsiteY2507" fmla="*/ 6017662 h 7209248"/>
              <a:gd name="connsiteX2508" fmla="*/ 5948972 w 7427256"/>
              <a:gd name="connsiteY2508" fmla="*/ 6008703 h 7209248"/>
              <a:gd name="connsiteX2509" fmla="*/ 5957932 w 7427256"/>
              <a:gd name="connsiteY2509" fmla="*/ 5981824 h 7209248"/>
              <a:gd name="connsiteX2510" fmla="*/ 5850420 w 7427256"/>
              <a:gd name="connsiteY2510" fmla="*/ 5981824 h 7209248"/>
              <a:gd name="connsiteX2511" fmla="*/ 5850420 w 7427256"/>
              <a:gd name="connsiteY2511" fmla="*/ 5999743 h 7209248"/>
              <a:gd name="connsiteX2512" fmla="*/ 5832502 w 7427256"/>
              <a:gd name="connsiteY2512" fmla="*/ 5990784 h 7209248"/>
              <a:gd name="connsiteX2513" fmla="*/ 5590600 w 7427256"/>
              <a:gd name="connsiteY2513" fmla="*/ 5981824 h 7209248"/>
              <a:gd name="connsiteX2514" fmla="*/ 5590600 w 7427256"/>
              <a:gd name="connsiteY2514" fmla="*/ 5999743 h 7209248"/>
              <a:gd name="connsiteX2515" fmla="*/ 5608520 w 7427256"/>
              <a:gd name="connsiteY2515" fmla="*/ 5990784 h 7209248"/>
              <a:gd name="connsiteX2516" fmla="*/ 5599560 w 7427256"/>
              <a:gd name="connsiteY2516" fmla="*/ 5990784 h 7209248"/>
              <a:gd name="connsiteX2517" fmla="*/ 5595080 w 7427256"/>
              <a:gd name="connsiteY2517" fmla="*/ 5986304 h 7209248"/>
              <a:gd name="connsiteX2518" fmla="*/ 5590600 w 7427256"/>
              <a:gd name="connsiteY2518" fmla="*/ 5981824 h 7209248"/>
              <a:gd name="connsiteX2519" fmla="*/ 1702266 w 7427256"/>
              <a:gd name="connsiteY2519" fmla="*/ 5981824 h 7209248"/>
              <a:gd name="connsiteX2520" fmla="*/ 1711225 w 7427256"/>
              <a:gd name="connsiteY2520" fmla="*/ 5981824 h 7209248"/>
              <a:gd name="connsiteX2521" fmla="*/ 1711225 w 7427256"/>
              <a:gd name="connsiteY2521" fmla="*/ 5990784 h 7209248"/>
              <a:gd name="connsiteX2522" fmla="*/ 1702266 w 7427256"/>
              <a:gd name="connsiteY2522" fmla="*/ 5986304 h 7209248"/>
              <a:gd name="connsiteX2523" fmla="*/ 1702266 w 7427256"/>
              <a:gd name="connsiteY2523" fmla="*/ 5981824 h 7209248"/>
              <a:gd name="connsiteX2524" fmla="*/ 6226711 w 7427256"/>
              <a:gd name="connsiteY2524" fmla="*/ 5963907 h 7209248"/>
              <a:gd name="connsiteX2525" fmla="*/ 6244630 w 7427256"/>
              <a:gd name="connsiteY2525" fmla="*/ 5968385 h 7209248"/>
              <a:gd name="connsiteX2526" fmla="*/ 6235670 w 7427256"/>
              <a:gd name="connsiteY2526" fmla="*/ 5972865 h 7209248"/>
              <a:gd name="connsiteX2527" fmla="*/ 6217751 w 7427256"/>
              <a:gd name="connsiteY2527" fmla="*/ 5972865 h 7209248"/>
              <a:gd name="connsiteX2528" fmla="*/ 5644356 w 7427256"/>
              <a:gd name="connsiteY2528" fmla="*/ 5963907 h 7209248"/>
              <a:gd name="connsiteX2529" fmla="*/ 5639877 w 7427256"/>
              <a:gd name="connsiteY2529" fmla="*/ 5968385 h 7209248"/>
              <a:gd name="connsiteX2530" fmla="*/ 5635397 w 7427256"/>
              <a:gd name="connsiteY2530" fmla="*/ 5981824 h 7209248"/>
              <a:gd name="connsiteX2531" fmla="*/ 5626437 w 7427256"/>
              <a:gd name="connsiteY2531" fmla="*/ 5990784 h 7209248"/>
              <a:gd name="connsiteX2532" fmla="*/ 5644356 w 7427256"/>
              <a:gd name="connsiteY2532" fmla="*/ 5981824 h 7209248"/>
              <a:gd name="connsiteX2533" fmla="*/ 5644356 w 7427256"/>
              <a:gd name="connsiteY2533" fmla="*/ 5963907 h 7209248"/>
              <a:gd name="connsiteX2534" fmla="*/ 1644031 w 7427256"/>
              <a:gd name="connsiteY2534" fmla="*/ 5963907 h 7209248"/>
              <a:gd name="connsiteX2535" fmla="*/ 1648511 w 7427256"/>
              <a:gd name="connsiteY2535" fmla="*/ 5972865 h 7209248"/>
              <a:gd name="connsiteX2536" fmla="*/ 1639551 w 7427256"/>
              <a:gd name="connsiteY2536" fmla="*/ 5972865 h 7209248"/>
              <a:gd name="connsiteX2537" fmla="*/ 1644031 w 7427256"/>
              <a:gd name="connsiteY2537" fmla="*/ 5963907 h 7209248"/>
              <a:gd name="connsiteX2538" fmla="*/ 1773940 w 7427256"/>
              <a:gd name="connsiteY2538" fmla="*/ 5950467 h 7209248"/>
              <a:gd name="connsiteX2539" fmla="*/ 1777525 w 7427256"/>
              <a:gd name="connsiteY2539" fmla="*/ 5954947 h 7209248"/>
              <a:gd name="connsiteX2540" fmla="*/ 1773940 w 7427256"/>
              <a:gd name="connsiteY2540" fmla="*/ 5954947 h 7209248"/>
              <a:gd name="connsiteX2541" fmla="*/ 5923724 w 7427256"/>
              <a:gd name="connsiteY2541" fmla="*/ 5950060 h 7209248"/>
              <a:gd name="connsiteX2542" fmla="*/ 5926574 w 7427256"/>
              <a:gd name="connsiteY2542" fmla="*/ 5950467 h 7209248"/>
              <a:gd name="connsiteX2543" fmla="*/ 5931054 w 7427256"/>
              <a:gd name="connsiteY2543" fmla="*/ 5954947 h 7209248"/>
              <a:gd name="connsiteX2544" fmla="*/ 5724990 w 7427256"/>
              <a:gd name="connsiteY2544" fmla="*/ 5945988 h 7209248"/>
              <a:gd name="connsiteX2545" fmla="*/ 5720510 w 7427256"/>
              <a:gd name="connsiteY2545" fmla="*/ 5950467 h 7209248"/>
              <a:gd name="connsiteX2546" fmla="*/ 5724990 w 7427256"/>
              <a:gd name="connsiteY2546" fmla="*/ 5963907 h 7209248"/>
              <a:gd name="connsiteX2547" fmla="*/ 5724990 w 7427256"/>
              <a:gd name="connsiteY2547" fmla="*/ 5954947 h 7209248"/>
              <a:gd name="connsiteX2548" fmla="*/ 5733948 w 7427256"/>
              <a:gd name="connsiteY2548" fmla="*/ 5945988 h 7209248"/>
              <a:gd name="connsiteX2549" fmla="*/ 5732269 w 7427256"/>
              <a:gd name="connsiteY2549" fmla="*/ 5945988 h 7209248"/>
              <a:gd name="connsiteX2550" fmla="*/ 5724990 w 7427256"/>
              <a:gd name="connsiteY2550" fmla="*/ 5945988 h 7209248"/>
              <a:gd name="connsiteX2551" fmla="*/ 1684348 w 7427256"/>
              <a:gd name="connsiteY2551" fmla="*/ 5945988 h 7209248"/>
              <a:gd name="connsiteX2552" fmla="*/ 1693306 w 7427256"/>
              <a:gd name="connsiteY2552" fmla="*/ 5945988 h 7209248"/>
              <a:gd name="connsiteX2553" fmla="*/ 1693306 w 7427256"/>
              <a:gd name="connsiteY2553" fmla="*/ 5954947 h 7209248"/>
              <a:gd name="connsiteX2554" fmla="*/ 1684348 w 7427256"/>
              <a:gd name="connsiteY2554" fmla="*/ 5945988 h 7209248"/>
              <a:gd name="connsiteX2555" fmla="*/ 5904176 w 7427256"/>
              <a:gd name="connsiteY2555" fmla="*/ 5937028 h 7209248"/>
              <a:gd name="connsiteX2556" fmla="*/ 5923724 w 7427256"/>
              <a:gd name="connsiteY2556" fmla="*/ 5950060 h 7209248"/>
              <a:gd name="connsiteX2557" fmla="*/ 5918734 w 7427256"/>
              <a:gd name="connsiteY2557" fmla="*/ 5949347 h 7209248"/>
              <a:gd name="connsiteX2558" fmla="*/ 5904176 w 7427256"/>
              <a:gd name="connsiteY2558" fmla="*/ 5954947 h 7209248"/>
              <a:gd name="connsiteX2559" fmla="*/ 5877298 w 7427256"/>
              <a:gd name="connsiteY2559" fmla="*/ 5972865 h 7209248"/>
              <a:gd name="connsiteX2560" fmla="*/ 5859379 w 7427256"/>
              <a:gd name="connsiteY2560" fmla="*/ 5972865 h 7209248"/>
              <a:gd name="connsiteX2561" fmla="*/ 5886257 w 7427256"/>
              <a:gd name="connsiteY2561" fmla="*/ 5954947 h 7209248"/>
              <a:gd name="connsiteX2562" fmla="*/ 5895217 w 7427256"/>
              <a:gd name="connsiteY2562" fmla="*/ 5945988 h 7209248"/>
              <a:gd name="connsiteX2563" fmla="*/ 5635397 w 7427256"/>
              <a:gd name="connsiteY2563" fmla="*/ 5937028 h 7209248"/>
              <a:gd name="connsiteX2564" fmla="*/ 5608520 w 7427256"/>
              <a:gd name="connsiteY2564" fmla="*/ 5945988 h 7209248"/>
              <a:gd name="connsiteX2565" fmla="*/ 5621958 w 7427256"/>
              <a:gd name="connsiteY2565" fmla="*/ 5950467 h 7209248"/>
              <a:gd name="connsiteX2566" fmla="*/ 5644356 w 7427256"/>
              <a:gd name="connsiteY2566" fmla="*/ 5945988 h 7209248"/>
              <a:gd name="connsiteX2567" fmla="*/ 1287899 w 7427256"/>
              <a:gd name="connsiteY2567" fmla="*/ 5932549 h 7209248"/>
              <a:gd name="connsiteX2568" fmla="*/ 1290138 w 7427256"/>
              <a:gd name="connsiteY2568" fmla="*/ 5937028 h 7209248"/>
              <a:gd name="connsiteX2569" fmla="*/ 1294618 w 7427256"/>
              <a:gd name="connsiteY2569" fmla="*/ 5945988 h 7209248"/>
              <a:gd name="connsiteX2570" fmla="*/ 1290138 w 7427256"/>
              <a:gd name="connsiteY2570" fmla="*/ 5954947 h 7209248"/>
              <a:gd name="connsiteX2571" fmla="*/ 1281179 w 7427256"/>
              <a:gd name="connsiteY2571" fmla="*/ 5954947 h 7209248"/>
              <a:gd name="connsiteX2572" fmla="*/ 1281179 w 7427256"/>
              <a:gd name="connsiteY2572" fmla="*/ 5937028 h 7209248"/>
              <a:gd name="connsiteX2573" fmla="*/ 1287899 w 7427256"/>
              <a:gd name="connsiteY2573" fmla="*/ 5932549 h 7209248"/>
              <a:gd name="connsiteX2574" fmla="*/ 1722425 w 7427256"/>
              <a:gd name="connsiteY2574" fmla="*/ 5930308 h 7209248"/>
              <a:gd name="connsiteX2575" fmla="*/ 1729144 w 7427256"/>
              <a:gd name="connsiteY2575" fmla="*/ 5932549 h 7209248"/>
              <a:gd name="connsiteX2576" fmla="*/ 1738103 w 7427256"/>
              <a:gd name="connsiteY2576" fmla="*/ 5937028 h 7209248"/>
              <a:gd name="connsiteX2577" fmla="*/ 1729144 w 7427256"/>
              <a:gd name="connsiteY2577" fmla="*/ 5937028 h 7209248"/>
              <a:gd name="connsiteX2578" fmla="*/ 1720185 w 7427256"/>
              <a:gd name="connsiteY2578" fmla="*/ 5932549 h 7209248"/>
              <a:gd name="connsiteX2579" fmla="*/ 1722425 w 7427256"/>
              <a:gd name="connsiteY2579" fmla="*/ 5930308 h 7209248"/>
              <a:gd name="connsiteX2580" fmla="*/ 5554763 w 7427256"/>
              <a:gd name="connsiteY2580" fmla="*/ 5919110 h 7209248"/>
              <a:gd name="connsiteX2581" fmla="*/ 5563723 w 7427256"/>
              <a:gd name="connsiteY2581" fmla="*/ 5928069 h 7209248"/>
              <a:gd name="connsiteX2582" fmla="*/ 5572682 w 7427256"/>
              <a:gd name="connsiteY2582" fmla="*/ 5919110 h 7209248"/>
              <a:gd name="connsiteX2583" fmla="*/ 5554763 w 7427256"/>
              <a:gd name="connsiteY2583" fmla="*/ 5919110 h 7209248"/>
              <a:gd name="connsiteX2584" fmla="*/ 6468612 w 7427256"/>
              <a:gd name="connsiteY2584" fmla="*/ 5901191 h 7209248"/>
              <a:gd name="connsiteX2585" fmla="*/ 6477570 w 7427256"/>
              <a:gd name="connsiteY2585" fmla="*/ 5910150 h 7209248"/>
              <a:gd name="connsiteX2586" fmla="*/ 6468612 w 7427256"/>
              <a:gd name="connsiteY2586" fmla="*/ 5910150 h 7209248"/>
              <a:gd name="connsiteX2587" fmla="*/ 6468612 w 7427256"/>
              <a:gd name="connsiteY2587" fmla="*/ 5901191 h 7209248"/>
              <a:gd name="connsiteX2588" fmla="*/ 5724990 w 7427256"/>
              <a:gd name="connsiteY2588" fmla="*/ 5901191 h 7209248"/>
              <a:gd name="connsiteX2589" fmla="*/ 5716031 w 7427256"/>
              <a:gd name="connsiteY2589" fmla="*/ 5910150 h 7209248"/>
              <a:gd name="connsiteX2590" fmla="*/ 5698112 w 7427256"/>
              <a:gd name="connsiteY2590" fmla="*/ 5919110 h 7209248"/>
              <a:gd name="connsiteX2591" fmla="*/ 5698112 w 7427256"/>
              <a:gd name="connsiteY2591" fmla="*/ 5937028 h 7209248"/>
              <a:gd name="connsiteX2592" fmla="*/ 5729470 w 7427256"/>
              <a:gd name="connsiteY2592" fmla="*/ 5937028 h 7209248"/>
              <a:gd name="connsiteX2593" fmla="*/ 5751868 w 7427256"/>
              <a:gd name="connsiteY2593" fmla="*/ 5928069 h 7209248"/>
              <a:gd name="connsiteX2594" fmla="*/ 5742908 w 7427256"/>
              <a:gd name="connsiteY2594" fmla="*/ 5910150 h 7209248"/>
              <a:gd name="connsiteX2595" fmla="*/ 5724990 w 7427256"/>
              <a:gd name="connsiteY2595" fmla="*/ 5901191 h 7209248"/>
              <a:gd name="connsiteX2596" fmla="*/ 5680194 w 7427256"/>
              <a:gd name="connsiteY2596" fmla="*/ 5901191 h 7209248"/>
              <a:gd name="connsiteX2597" fmla="*/ 5671234 w 7427256"/>
              <a:gd name="connsiteY2597" fmla="*/ 5910150 h 7209248"/>
              <a:gd name="connsiteX2598" fmla="*/ 5689152 w 7427256"/>
              <a:gd name="connsiteY2598" fmla="*/ 5910150 h 7209248"/>
              <a:gd name="connsiteX2599" fmla="*/ 5680194 w 7427256"/>
              <a:gd name="connsiteY2599" fmla="*/ 5901191 h 7209248"/>
              <a:gd name="connsiteX2600" fmla="*/ 1827697 w 7427256"/>
              <a:gd name="connsiteY2600" fmla="*/ 5901191 h 7209248"/>
              <a:gd name="connsiteX2601" fmla="*/ 1818737 w 7427256"/>
              <a:gd name="connsiteY2601" fmla="*/ 5910150 h 7209248"/>
              <a:gd name="connsiteX2602" fmla="*/ 1827697 w 7427256"/>
              <a:gd name="connsiteY2602" fmla="*/ 5910150 h 7209248"/>
              <a:gd name="connsiteX2603" fmla="*/ 1845614 w 7427256"/>
              <a:gd name="connsiteY2603" fmla="*/ 5910150 h 7209248"/>
              <a:gd name="connsiteX2604" fmla="*/ 1317017 w 7427256"/>
              <a:gd name="connsiteY2604" fmla="*/ 5901191 h 7209248"/>
              <a:gd name="connsiteX2605" fmla="*/ 1321496 w 7427256"/>
              <a:gd name="connsiteY2605" fmla="*/ 5905670 h 7209248"/>
              <a:gd name="connsiteX2606" fmla="*/ 1325976 w 7427256"/>
              <a:gd name="connsiteY2606" fmla="*/ 5910150 h 7209248"/>
              <a:gd name="connsiteX2607" fmla="*/ 1321496 w 7427256"/>
              <a:gd name="connsiteY2607" fmla="*/ 5910150 h 7209248"/>
              <a:gd name="connsiteX2608" fmla="*/ 1317017 w 7427256"/>
              <a:gd name="connsiteY2608" fmla="*/ 5901191 h 7209248"/>
              <a:gd name="connsiteX2609" fmla="*/ 5886257 w 7427256"/>
              <a:gd name="connsiteY2609" fmla="*/ 5892231 h 7209248"/>
              <a:gd name="connsiteX2610" fmla="*/ 5895217 w 7427256"/>
              <a:gd name="connsiteY2610" fmla="*/ 5892231 h 7209248"/>
              <a:gd name="connsiteX2611" fmla="*/ 5886257 w 7427256"/>
              <a:gd name="connsiteY2611" fmla="*/ 5901191 h 7209248"/>
              <a:gd name="connsiteX2612" fmla="*/ 5886257 w 7427256"/>
              <a:gd name="connsiteY2612" fmla="*/ 5892231 h 7209248"/>
              <a:gd name="connsiteX2613" fmla="*/ 1666429 w 7427256"/>
              <a:gd name="connsiteY2613" fmla="*/ 5892231 h 7209248"/>
              <a:gd name="connsiteX2614" fmla="*/ 1675389 w 7427256"/>
              <a:gd name="connsiteY2614" fmla="*/ 5901191 h 7209248"/>
              <a:gd name="connsiteX2615" fmla="*/ 1657470 w 7427256"/>
              <a:gd name="connsiteY2615" fmla="*/ 5910150 h 7209248"/>
              <a:gd name="connsiteX2616" fmla="*/ 1648511 w 7427256"/>
              <a:gd name="connsiteY2616" fmla="*/ 5901191 h 7209248"/>
              <a:gd name="connsiteX2617" fmla="*/ 1639551 w 7427256"/>
              <a:gd name="connsiteY2617" fmla="*/ 5901191 h 7209248"/>
              <a:gd name="connsiteX2618" fmla="*/ 1666429 w 7427256"/>
              <a:gd name="connsiteY2618" fmla="*/ 5892231 h 7209248"/>
              <a:gd name="connsiteX2619" fmla="*/ 1415569 w 7427256"/>
              <a:gd name="connsiteY2619" fmla="*/ 5892231 h 7209248"/>
              <a:gd name="connsiteX2620" fmla="*/ 1433488 w 7427256"/>
              <a:gd name="connsiteY2620" fmla="*/ 5892231 h 7209248"/>
              <a:gd name="connsiteX2621" fmla="*/ 1424528 w 7427256"/>
              <a:gd name="connsiteY2621" fmla="*/ 5901191 h 7209248"/>
              <a:gd name="connsiteX2622" fmla="*/ 1415569 w 7427256"/>
              <a:gd name="connsiteY2622" fmla="*/ 5892231 h 7209248"/>
              <a:gd name="connsiteX2623" fmla="*/ 1245342 w 7427256"/>
              <a:gd name="connsiteY2623" fmla="*/ 5892231 h 7209248"/>
              <a:gd name="connsiteX2624" fmla="*/ 1245342 w 7427256"/>
              <a:gd name="connsiteY2624" fmla="*/ 5910150 h 7209248"/>
              <a:gd name="connsiteX2625" fmla="*/ 1236383 w 7427256"/>
              <a:gd name="connsiteY2625" fmla="*/ 5901191 h 7209248"/>
              <a:gd name="connsiteX2626" fmla="*/ 6473090 w 7427256"/>
              <a:gd name="connsiteY2626" fmla="*/ 5874312 h 7209248"/>
              <a:gd name="connsiteX2627" fmla="*/ 6477570 w 7427256"/>
              <a:gd name="connsiteY2627" fmla="*/ 5883272 h 7209248"/>
              <a:gd name="connsiteX2628" fmla="*/ 6468612 w 7427256"/>
              <a:gd name="connsiteY2628" fmla="*/ 5892231 h 7209248"/>
              <a:gd name="connsiteX2629" fmla="*/ 6468612 w 7427256"/>
              <a:gd name="connsiteY2629" fmla="*/ 5883272 h 7209248"/>
              <a:gd name="connsiteX2630" fmla="*/ 6473090 w 7427256"/>
              <a:gd name="connsiteY2630" fmla="*/ 5874312 h 7209248"/>
              <a:gd name="connsiteX2631" fmla="*/ 1388691 w 7427256"/>
              <a:gd name="connsiteY2631" fmla="*/ 5874312 h 7209248"/>
              <a:gd name="connsiteX2632" fmla="*/ 1397650 w 7427256"/>
              <a:gd name="connsiteY2632" fmla="*/ 5883272 h 7209248"/>
              <a:gd name="connsiteX2633" fmla="*/ 1388691 w 7427256"/>
              <a:gd name="connsiteY2633" fmla="*/ 5883272 h 7209248"/>
              <a:gd name="connsiteX2634" fmla="*/ 1388691 w 7427256"/>
              <a:gd name="connsiteY2634" fmla="*/ 5874312 h 7209248"/>
              <a:gd name="connsiteX2635" fmla="*/ 5724990 w 7427256"/>
              <a:gd name="connsiteY2635" fmla="*/ 5865354 h 7209248"/>
              <a:gd name="connsiteX2636" fmla="*/ 5724990 w 7427256"/>
              <a:gd name="connsiteY2636" fmla="*/ 5874312 h 7209248"/>
              <a:gd name="connsiteX2637" fmla="*/ 5729470 w 7427256"/>
              <a:gd name="connsiteY2637" fmla="*/ 5869834 h 7209248"/>
              <a:gd name="connsiteX2638" fmla="*/ 5724990 w 7427256"/>
              <a:gd name="connsiteY2638" fmla="*/ 5865354 h 7209248"/>
              <a:gd name="connsiteX2639" fmla="*/ 5671234 w 7427256"/>
              <a:gd name="connsiteY2639" fmla="*/ 5865354 h 7209248"/>
              <a:gd name="connsiteX2640" fmla="*/ 5657794 w 7427256"/>
              <a:gd name="connsiteY2640" fmla="*/ 5869834 h 7209248"/>
              <a:gd name="connsiteX2641" fmla="*/ 5653316 w 7427256"/>
              <a:gd name="connsiteY2641" fmla="*/ 5874312 h 7209248"/>
              <a:gd name="connsiteX2642" fmla="*/ 5662274 w 7427256"/>
              <a:gd name="connsiteY2642" fmla="*/ 5874312 h 7209248"/>
              <a:gd name="connsiteX2643" fmla="*/ 5671234 w 7427256"/>
              <a:gd name="connsiteY2643" fmla="*/ 5869834 h 7209248"/>
              <a:gd name="connsiteX2644" fmla="*/ 5671234 w 7427256"/>
              <a:gd name="connsiteY2644" fmla="*/ 5865354 h 7209248"/>
              <a:gd name="connsiteX2645" fmla="*/ 5612998 w 7427256"/>
              <a:gd name="connsiteY2645" fmla="*/ 5865354 h 7209248"/>
              <a:gd name="connsiteX2646" fmla="*/ 5590600 w 7427256"/>
              <a:gd name="connsiteY2646" fmla="*/ 5874312 h 7209248"/>
              <a:gd name="connsiteX2647" fmla="*/ 5608520 w 7427256"/>
              <a:gd name="connsiteY2647" fmla="*/ 5874312 h 7209248"/>
              <a:gd name="connsiteX2648" fmla="*/ 5612998 w 7427256"/>
              <a:gd name="connsiteY2648" fmla="*/ 5865354 h 7209248"/>
              <a:gd name="connsiteX2649" fmla="*/ 1652990 w 7427256"/>
              <a:gd name="connsiteY2649" fmla="*/ 5856395 h 7209248"/>
              <a:gd name="connsiteX2650" fmla="*/ 1657470 w 7427256"/>
              <a:gd name="connsiteY2650" fmla="*/ 5865354 h 7209248"/>
              <a:gd name="connsiteX2651" fmla="*/ 1657470 w 7427256"/>
              <a:gd name="connsiteY2651" fmla="*/ 5883272 h 7209248"/>
              <a:gd name="connsiteX2652" fmla="*/ 1644031 w 7427256"/>
              <a:gd name="connsiteY2652" fmla="*/ 5883272 h 7209248"/>
              <a:gd name="connsiteX2653" fmla="*/ 1639551 w 7427256"/>
              <a:gd name="connsiteY2653" fmla="*/ 5874312 h 7209248"/>
              <a:gd name="connsiteX2654" fmla="*/ 1652990 w 7427256"/>
              <a:gd name="connsiteY2654" fmla="*/ 5856395 h 7209248"/>
              <a:gd name="connsiteX2655" fmla="*/ 6047525 w 7427256"/>
              <a:gd name="connsiteY2655" fmla="*/ 5847435 h 7209248"/>
              <a:gd name="connsiteX2656" fmla="*/ 6047525 w 7427256"/>
              <a:gd name="connsiteY2656" fmla="*/ 5865354 h 7209248"/>
              <a:gd name="connsiteX2657" fmla="*/ 6020646 w 7427256"/>
              <a:gd name="connsiteY2657" fmla="*/ 5865354 h 7209248"/>
              <a:gd name="connsiteX2658" fmla="*/ 6038565 w 7427256"/>
              <a:gd name="connsiteY2658" fmla="*/ 5856395 h 7209248"/>
              <a:gd name="connsiteX2659" fmla="*/ 6047525 w 7427256"/>
              <a:gd name="connsiteY2659" fmla="*/ 5847435 h 7209248"/>
              <a:gd name="connsiteX2660" fmla="*/ 5836982 w 7427256"/>
              <a:gd name="connsiteY2660" fmla="*/ 5847435 h 7209248"/>
              <a:gd name="connsiteX2661" fmla="*/ 5832502 w 7427256"/>
              <a:gd name="connsiteY2661" fmla="*/ 5856395 h 7209248"/>
              <a:gd name="connsiteX2662" fmla="*/ 5832502 w 7427256"/>
              <a:gd name="connsiteY2662" fmla="*/ 5865354 h 7209248"/>
              <a:gd name="connsiteX2663" fmla="*/ 5836982 w 7427256"/>
              <a:gd name="connsiteY2663" fmla="*/ 5856395 h 7209248"/>
              <a:gd name="connsiteX2664" fmla="*/ 5836982 w 7427256"/>
              <a:gd name="connsiteY2664" fmla="*/ 5847435 h 7209248"/>
              <a:gd name="connsiteX2665" fmla="*/ 1312537 w 7427256"/>
              <a:gd name="connsiteY2665" fmla="*/ 5844636 h 7209248"/>
              <a:gd name="connsiteX2666" fmla="*/ 1317017 w 7427256"/>
              <a:gd name="connsiteY2666" fmla="*/ 5847435 h 7209248"/>
              <a:gd name="connsiteX2667" fmla="*/ 1299098 w 7427256"/>
              <a:gd name="connsiteY2667" fmla="*/ 5865354 h 7209248"/>
              <a:gd name="connsiteX2668" fmla="*/ 1299098 w 7427256"/>
              <a:gd name="connsiteY2668" fmla="*/ 5856395 h 7209248"/>
              <a:gd name="connsiteX2669" fmla="*/ 1312537 w 7427256"/>
              <a:gd name="connsiteY2669" fmla="*/ 5844636 h 7209248"/>
              <a:gd name="connsiteX2670" fmla="*/ 1460365 w 7427256"/>
              <a:gd name="connsiteY2670" fmla="*/ 5838476 h 7209248"/>
              <a:gd name="connsiteX2671" fmla="*/ 1469324 w 7427256"/>
              <a:gd name="connsiteY2671" fmla="*/ 5838476 h 7209248"/>
              <a:gd name="connsiteX2672" fmla="*/ 1469324 w 7427256"/>
              <a:gd name="connsiteY2672" fmla="*/ 5847435 h 7209248"/>
              <a:gd name="connsiteX2673" fmla="*/ 5975850 w 7427256"/>
              <a:gd name="connsiteY2673" fmla="*/ 5829516 h 7209248"/>
              <a:gd name="connsiteX2674" fmla="*/ 5966891 w 7427256"/>
              <a:gd name="connsiteY2674" fmla="*/ 5838476 h 7209248"/>
              <a:gd name="connsiteX2675" fmla="*/ 5957932 w 7427256"/>
              <a:gd name="connsiteY2675" fmla="*/ 5842956 h 7209248"/>
              <a:gd name="connsiteX2676" fmla="*/ 5966891 w 7427256"/>
              <a:gd name="connsiteY2676" fmla="*/ 5847435 h 7209248"/>
              <a:gd name="connsiteX2677" fmla="*/ 5984810 w 7427256"/>
              <a:gd name="connsiteY2677" fmla="*/ 5838476 h 7209248"/>
              <a:gd name="connsiteX2678" fmla="*/ 5993768 w 7427256"/>
              <a:gd name="connsiteY2678" fmla="*/ 5829516 h 7209248"/>
              <a:gd name="connsiteX2679" fmla="*/ 6029606 w 7427256"/>
              <a:gd name="connsiteY2679" fmla="*/ 5820557 h 7209248"/>
              <a:gd name="connsiteX2680" fmla="*/ 6038565 w 7427256"/>
              <a:gd name="connsiteY2680" fmla="*/ 5825037 h 7209248"/>
              <a:gd name="connsiteX2681" fmla="*/ 6029606 w 7427256"/>
              <a:gd name="connsiteY2681" fmla="*/ 5829516 h 7209248"/>
              <a:gd name="connsiteX2682" fmla="*/ 6020646 w 7427256"/>
              <a:gd name="connsiteY2682" fmla="*/ 5829516 h 7209248"/>
              <a:gd name="connsiteX2683" fmla="*/ 6029606 w 7427256"/>
              <a:gd name="connsiteY2683" fmla="*/ 5820557 h 7209248"/>
              <a:gd name="connsiteX2684" fmla="*/ 1603713 w 7427256"/>
              <a:gd name="connsiteY2684" fmla="*/ 5820557 h 7209248"/>
              <a:gd name="connsiteX2685" fmla="*/ 1621632 w 7427256"/>
              <a:gd name="connsiteY2685" fmla="*/ 5829516 h 7209248"/>
              <a:gd name="connsiteX2686" fmla="*/ 1612673 w 7427256"/>
              <a:gd name="connsiteY2686" fmla="*/ 5838476 h 7209248"/>
              <a:gd name="connsiteX2687" fmla="*/ 1603713 w 7427256"/>
              <a:gd name="connsiteY2687" fmla="*/ 5842956 h 7209248"/>
              <a:gd name="connsiteX2688" fmla="*/ 1594755 w 7427256"/>
              <a:gd name="connsiteY2688" fmla="*/ 5829516 h 7209248"/>
              <a:gd name="connsiteX2689" fmla="*/ 1603713 w 7427256"/>
              <a:gd name="connsiteY2689" fmla="*/ 5820557 h 7209248"/>
              <a:gd name="connsiteX2690" fmla="*/ 1487243 w 7427256"/>
              <a:gd name="connsiteY2690" fmla="*/ 5820557 h 7209248"/>
              <a:gd name="connsiteX2691" fmla="*/ 1487243 w 7427256"/>
              <a:gd name="connsiteY2691" fmla="*/ 5825037 h 7209248"/>
              <a:gd name="connsiteX2692" fmla="*/ 1478284 w 7427256"/>
              <a:gd name="connsiteY2692" fmla="*/ 5829516 h 7209248"/>
              <a:gd name="connsiteX2693" fmla="*/ 1478284 w 7427256"/>
              <a:gd name="connsiteY2693" fmla="*/ 5825037 h 7209248"/>
              <a:gd name="connsiteX2694" fmla="*/ 1487243 w 7427256"/>
              <a:gd name="connsiteY2694" fmla="*/ 5820557 h 7209248"/>
              <a:gd name="connsiteX2695" fmla="*/ 1424528 w 7427256"/>
              <a:gd name="connsiteY2695" fmla="*/ 5811598 h 7209248"/>
              <a:gd name="connsiteX2696" fmla="*/ 1442446 w 7427256"/>
              <a:gd name="connsiteY2696" fmla="*/ 5820557 h 7209248"/>
              <a:gd name="connsiteX2697" fmla="*/ 1424528 w 7427256"/>
              <a:gd name="connsiteY2697" fmla="*/ 5820557 h 7209248"/>
              <a:gd name="connsiteX2698" fmla="*/ 1424528 w 7427256"/>
              <a:gd name="connsiteY2698" fmla="*/ 5811598 h 7209248"/>
              <a:gd name="connsiteX2699" fmla="*/ 6119199 w 7427256"/>
              <a:gd name="connsiteY2699" fmla="*/ 5802638 h 7209248"/>
              <a:gd name="connsiteX2700" fmla="*/ 6128158 w 7427256"/>
              <a:gd name="connsiteY2700" fmla="*/ 5811598 h 7209248"/>
              <a:gd name="connsiteX2701" fmla="*/ 6101280 w 7427256"/>
              <a:gd name="connsiteY2701" fmla="*/ 5811598 h 7209248"/>
              <a:gd name="connsiteX2702" fmla="*/ 6119199 w 7427256"/>
              <a:gd name="connsiteY2702" fmla="*/ 5802638 h 7209248"/>
              <a:gd name="connsiteX2703" fmla="*/ 6190873 w 7427256"/>
              <a:gd name="connsiteY2703" fmla="*/ 5793680 h 7209248"/>
              <a:gd name="connsiteX2704" fmla="*/ 6199832 w 7427256"/>
              <a:gd name="connsiteY2704" fmla="*/ 5802638 h 7209248"/>
              <a:gd name="connsiteX2705" fmla="*/ 6181914 w 7427256"/>
              <a:gd name="connsiteY2705" fmla="*/ 5811598 h 7209248"/>
              <a:gd name="connsiteX2706" fmla="*/ 6190873 w 7427256"/>
              <a:gd name="connsiteY2706" fmla="*/ 5802638 h 7209248"/>
              <a:gd name="connsiteX2707" fmla="*/ 6190873 w 7427256"/>
              <a:gd name="connsiteY2707" fmla="*/ 5793680 h 7209248"/>
              <a:gd name="connsiteX2708" fmla="*/ 6083362 w 7427256"/>
              <a:gd name="connsiteY2708" fmla="*/ 5793680 h 7209248"/>
              <a:gd name="connsiteX2709" fmla="*/ 6092322 w 7427256"/>
              <a:gd name="connsiteY2709" fmla="*/ 5793680 h 7209248"/>
              <a:gd name="connsiteX2710" fmla="*/ 6087842 w 7427256"/>
              <a:gd name="connsiteY2710" fmla="*/ 5802638 h 7209248"/>
              <a:gd name="connsiteX2711" fmla="*/ 6083362 w 7427256"/>
              <a:gd name="connsiteY2711" fmla="*/ 5793680 h 7209248"/>
              <a:gd name="connsiteX2712" fmla="*/ 5850420 w 7427256"/>
              <a:gd name="connsiteY2712" fmla="*/ 5793680 h 7209248"/>
              <a:gd name="connsiteX2713" fmla="*/ 5850420 w 7427256"/>
              <a:gd name="connsiteY2713" fmla="*/ 5802638 h 7209248"/>
              <a:gd name="connsiteX2714" fmla="*/ 5859379 w 7427256"/>
              <a:gd name="connsiteY2714" fmla="*/ 5793680 h 7209248"/>
              <a:gd name="connsiteX2715" fmla="*/ 1675389 w 7427256"/>
              <a:gd name="connsiteY2715" fmla="*/ 5793680 h 7209248"/>
              <a:gd name="connsiteX2716" fmla="*/ 1666429 w 7427256"/>
              <a:gd name="connsiteY2716" fmla="*/ 5802638 h 7209248"/>
              <a:gd name="connsiteX2717" fmla="*/ 1684348 w 7427256"/>
              <a:gd name="connsiteY2717" fmla="*/ 5811598 h 7209248"/>
              <a:gd name="connsiteX2718" fmla="*/ 1702266 w 7427256"/>
              <a:gd name="connsiteY2718" fmla="*/ 5820557 h 7209248"/>
              <a:gd name="connsiteX2719" fmla="*/ 1702266 w 7427256"/>
              <a:gd name="connsiteY2719" fmla="*/ 5811598 h 7209248"/>
              <a:gd name="connsiteX2720" fmla="*/ 1675389 w 7427256"/>
              <a:gd name="connsiteY2720" fmla="*/ 5793680 h 7209248"/>
              <a:gd name="connsiteX2721" fmla="*/ 1317017 w 7427256"/>
              <a:gd name="connsiteY2721" fmla="*/ 5793680 h 7209248"/>
              <a:gd name="connsiteX2722" fmla="*/ 1334935 w 7427256"/>
              <a:gd name="connsiteY2722" fmla="*/ 5793680 h 7209248"/>
              <a:gd name="connsiteX2723" fmla="*/ 1334935 w 7427256"/>
              <a:gd name="connsiteY2723" fmla="*/ 5802638 h 7209248"/>
              <a:gd name="connsiteX2724" fmla="*/ 1317017 w 7427256"/>
              <a:gd name="connsiteY2724" fmla="*/ 5802638 h 7209248"/>
              <a:gd name="connsiteX2725" fmla="*/ 1317017 w 7427256"/>
              <a:gd name="connsiteY2725" fmla="*/ 5793680 h 7209248"/>
              <a:gd name="connsiteX2726" fmla="*/ 1218464 w 7427256"/>
              <a:gd name="connsiteY2726" fmla="*/ 5793680 h 7209248"/>
              <a:gd name="connsiteX2727" fmla="*/ 1231903 w 7427256"/>
              <a:gd name="connsiteY2727" fmla="*/ 5798160 h 7209248"/>
              <a:gd name="connsiteX2728" fmla="*/ 1245342 w 7427256"/>
              <a:gd name="connsiteY2728" fmla="*/ 5802638 h 7209248"/>
              <a:gd name="connsiteX2729" fmla="*/ 1254302 w 7427256"/>
              <a:gd name="connsiteY2729" fmla="*/ 5811598 h 7209248"/>
              <a:gd name="connsiteX2730" fmla="*/ 1236383 w 7427256"/>
              <a:gd name="connsiteY2730" fmla="*/ 5820557 h 7209248"/>
              <a:gd name="connsiteX2731" fmla="*/ 1227424 w 7427256"/>
              <a:gd name="connsiteY2731" fmla="*/ 5825037 h 7209248"/>
              <a:gd name="connsiteX2732" fmla="*/ 1218464 w 7427256"/>
              <a:gd name="connsiteY2732" fmla="*/ 5807118 h 7209248"/>
              <a:gd name="connsiteX2733" fmla="*/ 1218464 w 7427256"/>
              <a:gd name="connsiteY2733" fmla="*/ 5793680 h 7209248"/>
              <a:gd name="connsiteX2734" fmla="*/ 6074402 w 7427256"/>
              <a:gd name="connsiteY2734" fmla="*/ 5766802 h 7209248"/>
              <a:gd name="connsiteX2735" fmla="*/ 6074402 w 7427256"/>
              <a:gd name="connsiteY2735" fmla="*/ 5798160 h 7209248"/>
              <a:gd name="connsiteX2736" fmla="*/ 6056484 w 7427256"/>
              <a:gd name="connsiteY2736" fmla="*/ 5820557 h 7209248"/>
              <a:gd name="connsiteX2737" fmla="*/ 6043045 w 7427256"/>
              <a:gd name="connsiteY2737" fmla="*/ 5816077 h 7209248"/>
              <a:gd name="connsiteX2738" fmla="*/ 6038565 w 7427256"/>
              <a:gd name="connsiteY2738" fmla="*/ 5811598 h 7209248"/>
              <a:gd name="connsiteX2739" fmla="*/ 6047525 w 7427256"/>
              <a:gd name="connsiteY2739" fmla="*/ 5802638 h 7209248"/>
              <a:gd name="connsiteX2740" fmla="*/ 6056484 w 7427256"/>
              <a:gd name="connsiteY2740" fmla="*/ 5802638 h 7209248"/>
              <a:gd name="connsiteX2741" fmla="*/ 6056484 w 7427256"/>
              <a:gd name="connsiteY2741" fmla="*/ 5793680 h 7209248"/>
              <a:gd name="connsiteX2742" fmla="*/ 5814582 w 7427256"/>
              <a:gd name="connsiteY2742" fmla="*/ 5757842 h 7209248"/>
              <a:gd name="connsiteX2743" fmla="*/ 5814582 w 7427256"/>
              <a:gd name="connsiteY2743" fmla="*/ 5766802 h 7209248"/>
              <a:gd name="connsiteX2744" fmla="*/ 5832502 w 7427256"/>
              <a:gd name="connsiteY2744" fmla="*/ 5766802 h 7209248"/>
              <a:gd name="connsiteX2745" fmla="*/ 5823542 w 7427256"/>
              <a:gd name="connsiteY2745" fmla="*/ 5757842 h 7209248"/>
              <a:gd name="connsiteX2746" fmla="*/ 5814582 w 7427256"/>
              <a:gd name="connsiteY2746" fmla="*/ 5757842 h 7209248"/>
              <a:gd name="connsiteX2747" fmla="*/ 1469324 w 7427256"/>
              <a:gd name="connsiteY2747" fmla="*/ 5757842 h 7209248"/>
              <a:gd name="connsiteX2748" fmla="*/ 1487243 w 7427256"/>
              <a:gd name="connsiteY2748" fmla="*/ 5757842 h 7209248"/>
              <a:gd name="connsiteX2749" fmla="*/ 1523081 w 7427256"/>
              <a:gd name="connsiteY2749" fmla="*/ 5775761 h 7209248"/>
              <a:gd name="connsiteX2750" fmla="*/ 1549958 w 7427256"/>
              <a:gd name="connsiteY2750" fmla="*/ 5784720 h 7209248"/>
              <a:gd name="connsiteX2751" fmla="*/ 1523081 w 7427256"/>
              <a:gd name="connsiteY2751" fmla="*/ 5766802 h 7209248"/>
              <a:gd name="connsiteX2752" fmla="*/ 1523081 w 7427256"/>
              <a:gd name="connsiteY2752" fmla="*/ 5757842 h 7209248"/>
              <a:gd name="connsiteX2753" fmla="*/ 1576836 w 7427256"/>
              <a:gd name="connsiteY2753" fmla="*/ 5802638 h 7209248"/>
              <a:gd name="connsiteX2754" fmla="*/ 1563397 w 7427256"/>
              <a:gd name="connsiteY2754" fmla="*/ 5802638 h 7209248"/>
              <a:gd name="connsiteX2755" fmla="*/ 1549958 w 7427256"/>
              <a:gd name="connsiteY2755" fmla="*/ 5811598 h 7209248"/>
              <a:gd name="connsiteX2756" fmla="*/ 1532039 w 7427256"/>
              <a:gd name="connsiteY2756" fmla="*/ 5820557 h 7209248"/>
              <a:gd name="connsiteX2757" fmla="*/ 1514122 w 7427256"/>
              <a:gd name="connsiteY2757" fmla="*/ 5802638 h 7209248"/>
              <a:gd name="connsiteX2758" fmla="*/ 1505162 w 7427256"/>
              <a:gd name="connsiteY2758" fmla="*/ 5798160 h 7209248"/>
              <a:gd name="connsiteX2759" fmla="*/ 1505162 w 7427256"/>
              <a:gd name="connsiteY2759" fmla="*/ 5793680 h 7209248"/>
              <a:gd name="connsiteX2760" fmla="*/ 1487243 w 7427256"/>
              <a:gd name="connsiteY2760" fmla="*/ 5766802 h 7209248"/>
              <a:gd name="connsiteX2761" fmla="*/ 6137118 w 7427256"/>
              <a:gd name="connsiteY2761" fmla="*/ 5748883 h 7209248"/>
              <a:gd name="connsiteX2762" fmla="*/ 6146076 w 7427256"/>
              <a:gd name="connsiteY2762" fmla="*/ 5753362 h 7209248"/>
              <a:gd name="connsiteX2763" fmla="*/ 6146076 w 7427256"/>
              <a:gd name="connsiteY2763" fmla="*/ 5757842 h 7209248"/>
              <a:gd name="connsiteX2764" fmla="*/ 6137118 w 7427256"/>
              <a:gd name="connsiteY2764" fmla="*/ 5757842 h 7209248"/>
              <a:gd name="connsiteX2765" fmla="*/ 6137118 w 7427256"/>
              <a:gd name="connsiteY2765" fmla="*/ 5748883 h 7209248"/>
              <a:gd name="connsiteX2766" fmla="*/ 1361814 w 7427256"/>
              <a:gd name="connsiteY2766" fmla="*/ 5748883 h 7209248"/>
              <a:gd name="connsiteX2767" fmla="*/ 1357334 w 7427256"/>
              <a:gd name="connsiteY2767" fmla="*/ 5766802 h 7209248"/>
              <a:gd name="connsiteX2768" fmla="*/ 1352854 w 7427256"/>
              <a:gd name="connsiteY2768" fmla="*/ 5766802 h 7209248"/>
              <a:gd name="connsiteX2769" fmla="*/ 1236383 w 7427256"/>
              <a:gd name="connsiteY2769" fmla="*/ 5748883 h 7209248"/>
              <a:gd name="connsiteX2770" fmla="*/ 1245342 w 7427256"/>
              <a:gd name="connsiteY2770" fmla="*/ 5753362 h 7209248"/>
              <a:gd name="connsiteX2771" fmla="*/ 1245342 w 7427256"/>
              <a:gd name="connsiteY2771" fmla="*/ 5757842 h 7209248"/>
              <a:gd name="connsiteX2772" fmla="*/ 1236383 w 7427256"/>
              <a:gd name="connsiteY2772" fmla="*/ 5753362 h 7209248"/>
              <a:gd name="connsiteX2773" fmla="*/ 1236383 w 7427256"/>
              <a:gd name="connsiteY2773" fmla="*/ 5748883 h 7209248"/>
              <a:gd name="connsiteX2774" fmla="*/ 6119199 w 7427256"/>
              <a:gd name="connsiteY2774" fmla="*/ 5739923 h 7209248"/>
              <a:gd name="connsiteX2775" fmla="*/ 6101280 w 7427256"/>
              <a:gd name="connsiteY2775" fmla="*/ 5766802 h 7209248"/>
              <a:gd name="connsiteX2776" fmla="*/ 6110239 w 7427256"/>
              <a:gd name="connsiteY2776" fmla="*/ 5748883 h 7209248"/>
              <a:gd name="connsiteX2777" fmla="*/ 1548838 w 7427256"/>
              <a:gd name="connsiteY2777" fmla="*/ 5737124 h 7209248"/>
              <a:gd name="connsiteX2778" fmla="*/ 1558918 w 7427256"/>
              <a:gd name="connsiteY2778" fmla="*/ 5748883 h 7209248"/>
              <a:gd name="connsiteX2779" fmla="*/ 1540998 w 7427256"/>
              <a:gd name="connsiteY2779" fmla="*/ 5748883 h 7209248"/>
              <a:gd name="connsiteX2780" fmla="*/ 1540998 w 7427256"/>
              <a:gd name="connsiteY2780" fmla="*/ 5739923 h 7209248"/>
              <a:gd name="connsiteX2781" fmla="*/ 1548838 w 7427256"/>
              <a:gd name="connsiteY2781" fmla="*/ 5737124 h 7209248"/>
              <a:gd name="connsiteX2782" fmla="*/ 5980330 w 7427256"/>
              <a:gd name="connsiteY2782" fmla="*/ 5730964 h 7209248"/>
              <a:gd name="connsiteX2783" fmla="*/ 5975850 w 7427256"/>
              <a:gd name="connsiteY2783" fmla="*/ 5739923 h 7209248"/>
              <a:gd name="connsiteX2784" fmla="*/ 5975850 w 7427256"/>
              <a:gd name="connsiteY2784" fmla="*/ 5748883 h 7209248"/>
              <a:gd name="connsiteX2785" fmla="*/ 5984810 w 7427256"/>
              <a:gd name="connsiteY2785" fmla="*/ 5739923 h 7209248"/>
              <a:gd name="connsiteX2786" fmla="*/ 5980330 w 7427256"/>
              <a:gd name="connsiteY2786" fmla="*/ 5730964 h 7209248"/>
              <a:gd name="connsiteX2787" fmla="*/ 1218464 w 7427256"/>
              <a:gd name="connsiteY2787" fmla="*/ 5730964 h 7209248"/>
              <a:gd name="connsiteX2788" fmla="*/ 1227424 w 7427256"/>
              <a:gd name="connsiteY2788" fmla="*/ 5730964 h 7209248"/>
              <a:gd name="connsiteX2789" fmla="*/ 1227424 w 7427256"/>
              <a:gd name="connsiteY2789" fmla="*/ 5739923 h 7209248"/>
              <a:gd name="connsiteX2790" fmla="*/ 1218464 w 7427256"/>
              <a:gd name="connsiteY2790" fmla="*/ 5730964 h 7209248"/>
              <a:gd name="connsiteX2791" fmla="*/ 5814582 w 7427256"/>
              <a:gd name="connsiteY2791" fmla="*/ 5722006 h 7209248"/>
              <a:gd name="connsiteX2792" fmla="*/ 5823542 w 7427256"/>
              <a:gd name="connsiteY2792" fmla="*/ 5730964 h 7209248"/>
              <a:gd name="connsiteX2793" fmla="*/ 5832502 w 7427256"/>
              <a:gd name="connsiteY2793" fmla="*/ 5722006 h 7209248"/>
              <a:gd name="connsiteX2794" fmla="*/ 5814582 w 7427256"/>
              <a:gd name="connsiteY2794" fmla="*/ 5722006 h 7209248"/>
              <a:gd name="connsiteX2795" fmla="*/ 1406609 w 7427256"/>
              <a:gd name="connsiteY2795" fmla="*/ 5722006 h 7209248"/>
              <a:gd name="connsiteX2796" fmla="*/ 1424528 w 7427256"/>
              <a:gd name="connsiteY2796" fmla="*/ 5722006 h 7209248"/>
              <a:gd name="connsiteX2797" fmla="*/ 1442446 w 7427256"/>
              <a:gd name="connsiteY2797" fmla="*/ 5739923 h 7209248"/>
              <a:gd name="connsiteX2798" fmla="*/ 1424528 w 7427256"/>
              <a:gd name="connsiteY2798" fmla="*/ 5730964 h 7209248"/>
              <a:gd name="connsiteX2799" fmla="*/ 6172954 w 7427256"/>
              <a:gd name="connsiteY2799" fmla="*/ 5713046 h 7209248"/>
              <a:gd name="connsiteX2800" fmla="*/ 6199832 w 7427256"/>
              <a:gd name="connsiteY2800" fmla="*/ 5713046 h 7209248"/>
              <a:gd name="connsiteX2801" fmla="*/ 6208792 w 7427256"/>
              <a:gd name="connsiteY2801" fmla="*/ 5722006 h 7209248"/>
              <a:gd name="connsiteX2802" fmla="*/ 6217751 w 7427256"/>
              <a:gd name="connsiteY2802" fmla="*/ 5713046 h 7209248"/>
              <a:gd name="connsiteX2803" fmla="*/ 6226711 w 7427256"/>
              <a:gd name="connsiteY2803" fmla="*/ 5713046 h 7209248"/>
              <a:gd name="connsiteX2804" fmla="*/ 6208792 w 7427256"/>
              <a:gd name="connsiteY2804" fmla="*/ 5739923 h 7209248"/>
              <a:gd name="connsiteX2805" fmla="*/ 6181914 w 7427256"/>
              <a:gd name="connsiteY2805" fmla="*/ 5766802 h 7209248"/>
              <a:gd name="connsiteX2806" fmla="*/ 6172954 w 7427256"/>
              <a:gd name="connsiteY2806" fmla="*/ 5775761 h 7209248"/>
              <a:gd name="connsiteX2807" fmla="*/ 6163996 w 7427256"/>
              <a:gd name="connsiteY2807" fmla="*/ 5766802 h 7209248"/>
              <a:gd name="connsiteX2808" fmla="*/ 6172954 w 7427256"/>
              <a:gd name="connsiteY2808" fmla="*/ 5757842 h 7209248"/>
              <a:gd name="connsiteX2809" fmla="*/ 6172954 w 7427256"/>
              <a:gd name="connsiteY2809" fmla="*/ 5748883 h 7209248"/>
              <a:gd name="connsiteX2810" fmla="*/ 6172954 w 7427256"/>
              <a:gd name="connsiteY2810" fmla="*/ 5730964 h 7209248"/>
              <a:gd name="connsiteX2811" fmla="*/ 6181914 w 7427256"/>
              <a:gd name="connsiteY2811" fmla="*/ 5730964 h 7209248"/>
              <a:gd name="connsiteX2812" fmla="*/ 6172954 w 7427256"/>
              <a:gd name="connsiteY2812" fmla="*/ 5713046 h 7209248"/>
              <a:gd name="connsiteX2813" fmla="*/ 1650750 w 7427256"/>
              <a:gd name="connsiteY2813" fmla="*/ 5708565 h 7209248"/>
              <a:gd name="connsiteX2814" fmla="*/ 1648511 w 7427256"/>
              <a:gd name="connsiteY2814" fmla="*/ 5713046 h 7209248"/>
              <a:gd name="connsiteX2815" fmla="*/ 1648511 w 7427256"/>
              <a:gd name="connsiteY2815" fmla="*/ 5722006 h 7209248"/>
              <a:gd name="connsiteX2816" fmla="*/ 1657470 w 7427256"/>
              <a:gd name="connsiteY2816" fmla="*/ 5722006 h 7209248"/>
              <a:gd name="connsiteX2817" fmla="*/ 1657470 w 7427256"/>
              <a:gd name="connsiteY2817" fmla="*/ 5713046 h 7209248"/>
              <a:gd name="connsiteX2818" fmla="*/ 1650750 w 7427256"/>
              <a:gd name="connsiteY2818" fmla="*/ 5708565 h 7209248"/>
              <a:gd name="connsiteX2819" fmla="*/ 6029606 w 7427256"/>
              <a:gd name="connsiteY2819" fmla="*/ 5704087 h 7209248"/>
              <a:gd name="connsiteX2820" fmla="*/ 6047525 w 7427256"/>
              <a:gd name="connsiteY2820" fmla="*/ 5713046 h 7209248"/>
              <a:gd name="connsiteX2821" fmla="*/ 6056484 w 7427256"/>
              <a:gd name="connsiteY2821" fmla="*/ 5722006 h 7209248"/>
              <a:gd name="connsiteX2822" fmla="*/ 6047525 w 7427256"/>
              <a:gd name="connsiteY2822" fmla="*/ 5722006 h 7209248"/>
              <a:gd name="connsiteX2823" fmla="*/ 1263261 w 7427256"/>
              <a:gd name="connsiteY2823" fmla="*/ 5704087 h 7209248"/>
              <a:gd name="connsiteX2824" fmla="*/ 1263261 w 7427256"/>
              <a:gd name="connsiteY2824" fmla="*/ 5730964 h 7209248"/>
              <a:gd name="connsiteX2825" fmla="*/ 1254302 w 7427256"/>
              <a:gd name="connsiteY2825" fmla="*/ 5730964 h 7209248"/>
              <a:gd name="connsiteX2826" fmla="*/ 1263261 w 7427256"/>
              <a:gd name="connsiteY2826" fmla="*/ 5704087 h 7209248"/>
              <a:gd name="connsiteX2827" fmla="*/ 1460365 w 7427256"/>
              <a:gd name="connsiteY2827" fmla="*/ 5695127 h 7209248"/>
              <a:gd name="connsiteX2828" fmla="*/ 1487243 w 7427256"/>
              <a:gd name="connsiteY2828" fmla="*/ 5704087 h 7209248"/>
              <a:gd name="connsiteX2829" fmla="*/ 1496203 w 7427256"/>
              <a:gd name="connsiteY2829" fmla="*/ 5713046 h 7209248"/>
              <a:gd name="connsiteX2830" fmla="*/ 1482763 w 7427256"/>
              <a:gd name="connsiteY2830" fmla="*/ 5713046 h 7209248"/>
              <a:gd name="connsiteX2831" fmla="*/ 1455885 w 7427256"/>
              <a:gd name="connsiteY2831" fmla="*/ 5704087 h 7209248"/>
              <a:gd name="connsiteX2832" fmla="*/ 1460365 w 7427256"/>
              <a:gd name="connsiteY2832" fmla="*/ 5695127 h 7209248"/>
              <a:gd name="connsiteX2833" fmla="*/ 1209504 w 7427256"/>
              <a:gd name="connsiteY2833" fmla="*/ 5695127 h 7209248"/>
              <a:gd name="connsiteX2834" fmla="*/ 1218464 w 7427256"/>
              <a:gd name="connsiteY2834" fmla="*/ 5695127 h 7209248"/>
              <a:gd name="connsiteX2835" fmla="*/ 1218464 w 7427256"/>
              <a:gd name="connsiteY2835" fmla="*/ 5704087 h 7209248"/>
              <a:gd name="connsiteX2836" fmla="*/ 5998248 w 7427256"/>
              <a:gd name="connsiteY2836" fmla="*/ 5686168 h 7209248"/>
              <a:gd name="connsiteX2837" fmla="*/ 5989288 w 7427256"/>
              <a:gd name="connsiteY2837" fmla="*/ 5695127 h 7209248"/>
              <a:gd name="connsiteX2838" fmla="*/ 5993768 w 7427256"/>
              <a:gd name="connsiteY2838" fmla="*/ 5704087 h 7209248"/>
              <a:gd name="connsiteX2839" fmla="*/ 5993768 w 7427256"/>
              <a:gd name="connsiteY2839" fmla="*/ 5699607 h 7209248"/>
              <a:gd name="connsiteX2840" fmla="*/ 6002728 w 7427256"/>
              <a:gd name="connsiteY2840" fmla="*/ 5695127 h 7209248"/>
              <a:gd name="connsiteX2841" fmla="*/ 5998248 w 7427256"/>
              <a:gd name="connsiteY2841" fmla="*/ 5686168 h 7209248"/>
              <a:gd name="connsiteX2842" fmla="*/ 1301338 w 7427256"/>
              <a:gd name="connsiteY2842" fmla="*/ 5682808 h 7209248"/>
              <a:gd name="connsiteX2843" fmla="*/ 1308057 w 7427256"/>
              <a:gd name="connsiteY2843" fmla="*/ 5690648 h 7209248"/>
              <a:gd name="connsiteX2844" fmla="*/ 1312537 w 7427256"/>
              <a:gd name="connsiteY2844" fmla="*/ 5704087 h 7209248"/>
              <a:gd name="connsiteX2845" fmla="*/ 1299098 w 7427256"/>
              <a:gd name="connsiteY2845" fmla="*/ 5695127 h 7209248"/>
              <a:gd name="connsiteX2846" fmla="*/ 1294618 w 7427256"/>
              <a:gd name="connsiteY2846" fmla="*/ 5690648 h 7209248"/>
              <a:gd name="connsiteX2847" fmla="*/ 1299098 w 7427256"/>
              <a:gd name="connsiteY2847" fmla="*/ 5686168 h 7209248"/>
              <a:gd name="connsiteX2848" fmla="*/ 1301338 w 7427256"/>
              <a:gd name="connsiteY2848" fmla="*/ 5682808 h 7209248"/>
              <a:gd name="connsiteX2849" fmla="*/ 6119199 w 7427256"/>
              <a:gd name="connsiteY2849" fmla="*/ 5668249 h 7209248"/>
              <a:gd name="connsiteX2850" fmla="*/ 6146076 w 7427256"/>
              <a:gd name="connsiteY2850" fmla="*/ 5672729 h 7209248"/>
              <a:gd name="connsiteX2851" fmla="*/ 6146076 w 7427256"/>
              <a:gd name="connsiteY2851" fmla="*/ 5686168 h 7209248"/>
              <a:gd name="connsiteX2852" fmla="*/ 6137118 w 7427256"/>
              <a:gd name="connsiteY2852" fmla="*/ 5695127 h 7209248"/>
              <a:gd name="connsiteX2853" fmla="*/ 6119199 w 7427256"/>
              <a:gd name="connsiteY2853" fmla="*/ 5704087 h 7209248"/>
              <a:gd name="connsiteX2854" fmla="*/ 6110239 w 7427256"/>
              <a:gd name="connsiteY2854" fmla="*/ 5713046 h 7209248"/>
              <a:gd name="connsiteX2855" fmla="*/ 6101280 w 7427256"/>
              <a:gd name="connsiteY2855" fmla="*/ 5730964 h 7209248"/>
              <a:gd name="connsiteX2856" fmla="*/ 6083362 w 7427256"/>
              <a:gd name="connsiteY2856" fmla="*/ 5739923 h 7209248"/>
              <a:gd name="connsiteX2857" fmla="*/ 6083362 w 7427256"/>
              <a:gd name="connsiteY2857" fmla="*/ 5735444 h 7209248"/>
              <a:gd name="connsiteX2858" fmla="*/ 6083362 w 7427256"/>
              <a:gd name="connsiteY2858" fmla="*/ 5722006 h 7209248"/>
              <a:gd name="connsiteX2859" fmla="*/ 6083362 w 7427256"/>
              <a:gd name="connsiteY2859" fmla="*/ 5713046 h 7209248"/>
              <a:gd name="connsiteX2860" fmla="*/ 6092322 w 7427256"/>
              <a:gd name="connsiteY2860" fmla="*/ 5695127 h 7209248"/>
              <a:gd name="connsiteX2861" fmla="*/ 6114719 w 7427256"/>
              <a:gd name="connsiteY2861" fmla="*/ 5686168 h 7209248"/>
              <a:gd name="connsiteX2862" fmla="*/ 6119199 w 7427256"/>
              <a:gd name="connsiteY2862" fmla="*/ 5686168 h 7209248"/>
              <a:gd name="connsiteX2863" fmla="*/ 6119199 w 7427256"/>
              <a:gd name="connsiteY2863" fmla="*/ 5681688 h 7209248"/>
              <a:gd name="connsiteX2864" fmla="*/ 6110239 w 7427256"/>
              <a:gd name="connsiteY2864" fmla="*/ 5677209 h 7209248"/>
              <a:gd name="connsiteX2865" fmla="*/ 1236383 w 7427256"/>
              <a:gd name="connsiteY2865" fmla="*/ 5668249 h 7209248"/>
              <a:gd name="connsiteX2866" fmla="*/ 1238622 w 7427256"/>
              <a:gd name="connsiteY2866" fmla="*/ 5672729 h 7209248"/>
              <a:gd name="connsiteX2867" fmla="*/ 1236383 w 7427256"/>
              <a:gd name="connsiteY2867" fmla="*/ 5672089 h 7209248"/>
              <a:gd name="connsiteX2868" fmla="*/ 1227424 w 7427256"/>
              <a:gd name="connsiteY2868" fmla="*/ 5668249 h 7209248"/>
              <a:gd name="connsiteX2869" fmla="*/ 1234704 w 7427256"/>
              <a:gd name="connsiteY2869" fmla="*/ 5671609 h 7209248"/>
              <a:gd name="connsiteX2870" fmla="*/ 1236383 w 7427256"/>
              <a:gd name="connsiteY2870" fmla="*/ 5672089 h 7209248"/>
              <a:gd name="connsiteX2871" fmla="*/ 1236383 w 7427256"/>
              <a:gd name="connsiteY2871" fmla="*/ 5686168 h 7209248"/>
              <a:gd name="connsiteX2872" fmla="*/ 1227424 w 7427256"/>
              <a:gd name="connsiteY2872" fmla="*/ 5686168 h 7209248"/>
              <a:gd name="connsiteX2873" fmla="*/ 6190873 w 7427256"/>
              <a:gd name="connsiteY2873" fmla="*/ 5659290 h 7209248"/>
              <a:gd name="connsiteX2874" fmla="*/ 6190873 w 7427256"/>
              <a:gd name="connsiteY2874" fmla="*/ 5668249 h 7209248"/>
              <a:gd name="connsiteX2875" fmla="*/ 6181914 w 7427256"/>
              <a:gd name="connsiteY2875" fmla="*/ 5681688 h 7209248"/>
              <a:gd name="connsiteX2876" fmla="*/ 6181914 w 7427256"/>
              <a:gd name="connsiteY2876" fmla="*/ 5695127 h 7209248"/>
              <a:gd name="connsiteX2877" fmla="*/ 6172954 w 7427256"/>
              <a:gd name="connsiteY2877" fmla="*/ 5695127 h 7209248"/>
              <a:gd name="connsiteX2878" fmla="*/ 6163996 w 7427256"/>
              <a:gd name="connsiteY2878" fmla="*/ 5668249 h 7209248"/>
              <a:gd name="connsiteX2879" fmla="*/ 6172954 w 7427256"/>
              <a:gd name="connsiteY2879" fmla="*/ 5668249 h 7209248"/>
              <a:gd name="connsiteX2880" fmla="*/ 5993768 w 7427256"/>
              <a:gd name="connsiteY2880" fmla="*/ 5659290 h 7209248"/>
              <a:gd name="connsiteX2881" fmla="*/ 5993768 w 7427256"/>
              <a:gd name="connsiteY2881" fmla="*/ 5668249 h 7209248"/>
              <a:gd name="connsiteX2882" fmla="*/ 6002728 w 7427256"/>
              <a:gd name="connsiteY2882" fmla="*/ 5659290 h 7209248"/>
              <a:gd name="connsiteX2883" fmla="*/ 5993768 w 7427256"/>
              <a:gd name="connsiteY2883" fmla="*/ 5659290 h 7209248"/>
              <a:gd name="connsiteX2884" fmla="*/ 1429008 w 7427256"/>
              <a:gd name="connsiteY2884" fmla="*/ 5659290 h 7209248"/>
              <a:gd name="connsiteX2885" fmla="*/ 1433488 w 7427256"/>
              <a:gd name="connsiteY2885" fmla="*/ 5668249 h 7209248"/>
              <a:gd name="connsiteX2886" fmla="*/ 1424528 w 7427256"/>
              <a:gd name="connsiteY2886" fmla="*/ 5668249 h 7209248"/>
              <a:gd name="connsiteX2887" fmla="*/ 1429008 w 7427256"/>
              <a:gd name="connsiteY2887" fmla="*/ 5659290 h 7209248"/>
              <a:gd name="connsiteX2888" fmla="*/ 1155749 w 7427256"/>
              <a:gd name="connsiteY2888" fmla="*/ 5650330 h 7209248"/>
              <a:gd name="connsiteX2889" fmla="*/ 1182627 w 7427256"/>
              <a:gd name="connsiteY2889" fmla="*/ 5659290 h 7209248"/>
              <a:gd name="connsiteX2890" fmla="*/ 1146790 w 7427256"/>
              <a:gd name="connsiteY2890" fmla="*/ 5668249 h 7209248"/>
              <a:gd name="connsiteX2891" fmla="*/ 1142310 w 7427256"/>
              <a:gd name="connsiteY2891" fmla="*/ 5654810 h 7209248"/>
              <a:gd name="connsiteX2892" fmla="*/ 1155749 w 7427256"/>
              <a:gd name="connsiteY2892" fmla="*/ 5650330 h 7209248"/>
              <a:gd name="connsiteX2893" fmla="*/ 6190873 w 7427256"/>
              <a:gd name="connsiteY2893" fmla="*/ 5632413 h 7209248"/>
              <a:gd name="connsiteX2894" fmla="*/ 6204312 w 7427256"/>
              <a:gd name="connsiteY2894" fmla="*/ 5641371 h 7209248"/>
              <a:gd name="connsiteX2895" fmla="*/ 6199832 w 7427256"/>
              <a:gd name="connsiteY2895" fmla="*/ 5650330 h 7209248"/>
              <a:gd name="connsiteX2896" fmla="*/ 6186393 w 7427256"/>
              <a:gd name="connsiteY2896" fmla="*/ 5645851 h 7209248"/>
              <a:gd name="connsiteX2897" fmla="*/ 6190873 w 7427256"/>
              <a:gd name="connsiteY2897" fmla="*/ 5632413 h 7209248"/>
              <a:gd name="connsiteX2898" fmla="*/ 6251349 w 7427256"/>
              <a:gd name="connsiteY2898" fmla="*/ 5627933 h 7209248"/>
              <a:gd name="connsiteX2899" fmla="*/ 6253588 w 7427256"/>
              <a:gd name="connsiteY2899" fmla="*/ 5632413 h 7209248"/>
              <a:gd name="connsiteX2900" fmla="*/ 6253588 w 7427256"/>
              <a:gd name="connsiteY2900" fmla="*/ 5641371 h 7209248"/>
              <a:gd name="connsiteX2901" fmla="*/ 6271507 w 7427256"/>
              <a:gd name="connsiteY2901" fmla="*/ 5659290 h 7209248"/>
              <a:gd name="connsiteX2902" fmla="*/ 6280466 w 7427256"/>
              <a:gd name="connsiteY2902" fmla="*/ 5668249 h 7209248"/>
              <a:gd name="connsiteX2903" fmla="*/ 6280466 w 7427256"/>
              <a:gd name="connsiteY2903" fmla="*/ 5677209 h 7209248"/>
              <a:gd name="connsiteX2904" fmla="*/ 6262547 w 7427256"/>
              <a:gd name="connsiteY2904" fmla="*/ 5686168 h 7209248"/>
              <a:gd name="connsiteX2905" fmla="*/ 6235670 w 7427256"/>
              <a:gd name="connsiteY2905" fmla="*/ 5686168 h 7209248"/>
              <a:gd name="connsiteX2906" fmla="*/ 6240150 w 7427256"/>
              <a:gd name="connsiteY2906" fmla="*/ 5681688 h 7209248"/>
              <a:gd name="connsiteX2907" fmla="*/ 6235670 w 7427256"/>
              <a:gd name="connsiteY2907" fmla="*/ 5654810 h 7209248"/>
              <a:gd name="connsiteX2908" fmla="*/ 6235670 w 7427256"/>
              <a:gd name="connsiteY2908" fmla="*/ 5632413 h 7209248"/>
              <a:gd name="connsiteX2909" fmla="*/ 6240150 w 7427256"/>
              <a:gd name="connsiteY2909" fmla="*/ 5636891 h 7209248"/>
              <a:gd name="connsiteX2910" fmla="*/ 6244630 w 7427256"/>
              <a:gd name="connsiteY2910" fmla="*/ 5632413 h 7209248"/>
              <a:gd name="connsiteX2911" fmla="*/ 6251349 w 7427256"/>
              <a:gd name="connsiteY2911" fmla="*/ 5627933 h 7209248"/>
              <a:gd name="connsiteX2912" fmla="*/ 1334935 w 7427256"/>
              <a:gd name="connsiteY2912" fmla="*/ 5625692 h 7209248"/>
              <a:gd name="connsiteX2913" fmla="*/ 1339415 w 7427256"/>
              <a:gd name="connsiteY2913" fmla="*/ 5627933 h 7209248"/>
              <a:gd name="connsiteX2914" fmla="*/ 1343895 w 7427256"/>
              <a:gd name="connsiteY2914" fmla="*/ 5636891 h 7209248"/>
              <a:gd name="connsiteX2915" fmla="*/ 1334935 w 7427256"/>
              <a:gd name="connsiteY2915" fmla="*/ 5641371 h 7209248"/>
              <a:gd name="connsiteX2916" fmla="*/ 1325976 w 7427256"/>
              <a:gd name="connsiteY2916" fmla="*/ 5632413 h 7209248"/>
              <a:gd name="connsiteX2917" fmla="*/ 1330456 w 7427256"/>
              <a:gd name="connsiteY2917" fmla="*/ 5627933 h 7209248"/>
              <a:gd name="connsiteX2918" fmla="*/ 1334935 w 7427256"/>
              <a:gd name="connsiteY2918" fmla="*/ 5625692 h 7209248"/>
              <a:gd name="connsiteX2919" fmla="*/ 6128158 w 7427256"/>
              <a:gd name="connsiteY2919" fmla="*/ 5623453 h 7209248"/>
              <a:gd name="connsiteX2920" fmla="*/ 6137118 w 7427256"/>
              <a:gd name="connsiteY2920" fmla="*/ 5623453 h 7209248"/>
              <a:gd name="connsiteX2921" fmla="*/ 6137118 w 7427256"/>
              <a:gd name="connsiteY2921" fmla="*/ 5632413 h 7209248"/>
              <a:gd name="connsiteX2922" fmla="*/ 6128158 w 7427256"/>
              <a:gd name="connsiteY2922" fmla="*/ 5632413 h 7209248"/>
              <a:gd name="connsiteX2923" fmla="*/ 6128158 w 7427256"/>
              <a:gd name="connsiteY2923" fmla="*/ 5623453 h 7209248"/>
              <a:gd name="connsiteX2924" fmla="*/ 1540998 w 7427256"/>
              <a:gd name="connsiteY2924" fmla="*/ 5623453 h 7209248"/>
              <a:gd name="connsiteX2925" fmla="*/ 1545478 w 7427256"/>
              <a:gd name="connsiteY2925" fmla="*/ 5627933 h 7209248"/>
              <a:gd name="connsiteX2926" fmla="*/ 1549958 w 7427256"/>
              <a:gd name="connsiteY2926" fmla="*/ 5632413 h 7209248"/>
              <a:gd name="connsiteX2927" fmla="*/ 1549958 w 7427256"/>
              <a:gd name="connsiteY2927" fmla="*/ 5623453 h 7209248"/>
              <a:gd name="connsiteX2928" fmla="*/ 1540998 w 7427256"/>
              <a:gd name="connsiteY2928" fmla="*/ 5623453 h 7209248"/>
              <a:gd name="connsiteX2929" fmla="*/ 1446926 w 7427256"/>
              <a:gd name="connsiteY2929" fmla="*/ 5623453 h 7209248"/>
              <a:gd name="connsiteX2930" fmla="*/ 1451406 w 7427256"/>
              <a:gd name="connsiteY2930" fmla="*/ 5623453 h 7209248"/>
              <a:gd name="connsiteX2931" fmla="*/ 1451406 w 7427256"/>
              <a:gd name="connsiteY2931" fmla="*/ 5632413 h 7209248"/>
              <a:gd name="connsiteX2932" fmla="*/ 1442446 w 7427256"/>
              <a:gd name="connsiteY2932" fmla="*/ 5632413 h 7209248"/>
              <a:gd name="connsiteX2933" fmla="*/ 1446926 w 7427256"/>
              <a:gd name="connsiteY2933" fmla="*/ 5623453 h 7209248"/>
              <a:gd name="connsiteX2934" fmla="*/ 1379731 w 7427256"/>
              <a:gd name="connsiteY2934" fmla="*/ 5623453 h 7209248"/>
              <a:gd name="connsiteX2935" fmla="*/ 1406609 w 7427256"/>
              <a:gd name="connsiteY2935" fmla="*/ 5632413 h 7209248"/>
              <a:gd name="connsiteX2936" fmla="*/ 1397650 w 7427256"/>
              <a:gd name="connsiteY2936" fmla="*/ 5641371 h 7209248"/>
              <a:gd name="connsiteX2937" fmla="*/ 1388691 w 7427256"/>
              <a:gd name="connsiteY2937" fmla="*/ 5641371 h 7209248"/>
              <a:gd name="connsiteX2938" fmla="*/ 1366292 w 7427256"/>
              <a:gd name="connsiteY2938" fmla="*/ 5645851 h 7209248"/>
              <a:gd name="connsiteX2939" fmla="*/ 1379731 w 7427256"/>
              <a:gd name="connsiteY2939" fmla="*/ 5623453 h 7209248"/>
              <a:gd name="connsiteX2940" fmla="*/ 1272219 w 7427256"/>
              <a:gd name="connsiteY2940" fmla="*/ 5623453 h 7209248"/>
              <a:gd name="connsiteX2941" fmla="*/ 1299098 w 7427256"/>
              <a:gd name="connsiteY2941" fmla="*/ 5650330 h 7209248"/>
              <a:gd name="connsiteX2942" fmla="*/ 1272219 w 7427256"/>
              <a:gd name="connsiteY2942" fmla="*/ 5641371 h 7209248"/>
              <a:gd name="connsiteX2943" fmla="*/ 1272219 w 7427256"/>
              <a:gd name="connsiteY2943" fmla="*/ 5632413 h 7209248"/>
              <a:gd name="connsiteX2944" fmla="*/ 1263261 w 7427256"/>
              <a:gd name="connsiteY2944" fmla="*/ 5641371 h 7209248"/>
              <a:gd name="connsiteX2945" fmla="*/ 1254302 w 7427256"/>
              <a:gd name="connsiteY2945" fmla="*/ 5641371 h 7209248"/>
              <a:gd name="connsiteX2946" fmla="*/ 1254302 w 7427256"/>
              <a:gd name="connsiteY2946" fmla="*/ 5632413 h 7209248"/>
              <a:gd name="connsiteX2947" fmla="*/ 1272219 w 7427256"/>
              <a:gd name="connsiteY2947" fmla="*/ 5623453 h 7209248"/>
              <a:gd name="connsiteX2948" fmla="*/ 5913134 w 7427256"/>
              <a:gd name="connsiteY2948" fmla="*/ 5614494 h 7209248"/>
              <a:gd name="connsiteX2949" fmla="*/ 5904176 w 7427256"/>
              <a:gd name="connsiteY2949" fmla="*/ 5627933 h 7209248"/>
              <a:gd name="connsiteX2950" fmla="*/ 5913134 w 7427256"/>
              <a:gd name="connsiteY2950" fmla="*/ 5632413 h 7209248"/>
              <a:gd name="connsiteX2951" fmla="*/ 5922094 w 7427256"/>
              <a:gd name="connsiteY2951" fmla="*/ 5623453 h 7209248"/>
              <a:gd name="connsiteX2952" fmla="*/ 6469730 w 7427256"/>
              <a:gd name="connsiteY2952" fmla="*/ 5599934 h 7209248"/>
              <a:gd name="connsiteX2953" fmla="*/ 6477570 w 7427256"/>
              <a:gd name="connsiteY2953" fmla="*/ 5605534 h 7209248"/>
              <a:gd name="connsiteX2954" fmla="*/ 6468612 w 7427256"/>
              <a:gd name="connsiteY2954" fmla="*/ 5623453 h 7209248"/>
              <a:gd name="connsiteX2955" fmla="*/ 6459652 w 7427256"/>
              <a:gd name="connsiteY2955" fmla="*/ 5614494 h 7209248"/>
              <a:gd name="connsiteX2956" fmla="*/ 6464132 w 7427256"/>
              <a:gd name="connsiteY2956" fmla="*/ 5601055 h 7209248"/>
              <a:gd name="connsiteX2957" fmla="*/ 6469730 w 7427256"/>
              <a:gd name="connsiteY2957" fmla="*/ 5599934 h 7209248"/>
              <a:gd name="connsiteX2958" fmla="*/ 6226711 w 7427256"/>
              <a:gd name="connsiteY2958" fmla="*/ 5587615 h 7209248"/>
              <a:gd name="connsiteX2959" fmla="*/ 6235670 w 7427256"/>
              <a:gd name="connsiteY2959" fmla="*/ 5587615 h 7209248"/>
              <a:gd name="connsiteX2960" fmla="*/ 6235670 w 7427256"/>
              <a:gd name="connsiteY2960" fmla="*/ 5596575 h 7209248"/>
              <a:gd name="connsiteX2961" fmla="*/ 6226711 w 7427256"/>
              <a:gd name="connsiteY2961" fmla="*/ 5587615 h 7209248"/>
              <a:gd name="connsiteX2962" fmla="*/ 6172954 w 7427256"/>
              <a:gd name="connsiteY2962" fmla="*/ 5587615 h 7209248"/>
              <a:gd name="connsiteX2963" fmla="*/ 6181914 w 7427256"/>
              <a:gd name="connsiteY2963" fmla="*/ 5596575 h 7209248"/>
              <a:gd name="connsiteX2964" fmla="*/ 6172954 w 7427256"/>
              <a:gd name="connsiteY2964" fmla="*/ 5596575 h 7209248"/>
              <a:gd name="connsiteX2965" fmla="*/ 6110239 w 7427256"/>
              <a:gd name="connsiteY2965" fmla="*/ 5587615 h 7209248"/>
              <a:gd name="connsiteX2966" fmla="*/ 6101280 w 7427256"/>
              <a:gd name="connsiteY2966" fmla="*/ 5596575 h 7209248"/>
              <a:gd name="connsiteX2967" fmla="*/ 6110239 w 7427256"/>
              <a:gd name="connsiteY2967" fmla="*/ 5596575 h 7209248"/>
              <a:gd name="connsiteX2968" fmla="*/ 6110239 w 7427256"/>
              <a:gd name="connsiteY2968" fmla="*/ 5587615 h 7209248"/>
              <a:gd name="connsiteX2969" fmla="*/ 1139623 w 7427256"/>
              <a:gd name="connsiteY2969" fmla="*/ 5585823 h 7209248"/>
              <a:gd name="connsiteX2970" fmla="*/ 1143532 w 7427256"/>
              <a:gd name="connsiteY2970" fmla="*/ 5586801 h 7209248"/>
              <a:gd name="connsiteX2971" fmla="*/ 1142310 w 7427256"/>
              <a:gd name="connsiteY2971" fmla="*/ 5587615 h 7209248"/>
              <a:gd name="connsiteX2972" fmla="*/ 6320782 w 7427256"/>
              <a:gd name="connsiteY2972" fmla="*/ 5584256 h 7209248"/>
              <a:gd name="connsiteX2973" fmla="*/ 6325262 w 7427256"/>
              <a:gd name="connsiteY2973" fmla="*/ 5592095 h 7209248"/>
              <a:gd name="connsiteX2974" fmla="*/ 6316304 w 7427256"/>
              <a:gd name="connsiteY2974" fmla="*/ 5605534 h 7209248"/>
              <a:gd name="connsiteX2975" fmla="*/ 6298385 w 7427256"/>
              <a:gd name="connsiteY2975" fmla="*/ 5596575 h 7209248"/>
              <a:gd name="connsiteX2976" fmla="*/ 6307344 w 7427256"/>
              <a:gd name="connsiteY2976" fmla="*/ 5587615 h 7209248"/>
              <a:gd name="connsiteX2977" fmla="*/ 6320782 w 7427256"/>
              <a:gd name="connsiteY2977" fmla="*/ 5584256 h 7209248"/>
              <a:gd name="connsiteX2978" fmla="*/ 1128871 w 7427256"/>
              <a:gd name="connsiteY2978" fmla="*/ 5578656 h 7209248"/>
              <a:gd name="connsiteX2979" fmla="*/ 1139623 w 7427256"/>
              <a:gd name="connsiteY2979" fmla="*/ 5585823 h 7209248"/>
              <a:gd name="connsiteX2980" fmla="*/ 1137830 w 7427256"/>
              <a:gd name="connsiteY2980" fmla="*/ 5585376 h 7209248"/>
              <a:gd name="connsiteX2981" fmla="*/ 1128871 w 7427256"/>
              <a:gd name="connsiteY2981" fmla="*/ 5578656 h 7209248"/>
              <a:gd name="connsiteX2982" fmla="*/ 6226711 w 7427256"/>
              <a:gd name="connsiteY2982" fmla="*/ 5560737 h 7209248"/>
              <a:gd name="connsiteX2983" fmla="*/ 6217751 w 7427256"/>
              <a:gd name="connsiteY2983" fmla="*/ 5569697 h 7209248"/>
              <a:gd name="connsiteX2984" fmla="*/ 6199832 w 7427256"/>
              <a:gd name="connsiteY2984" fmla="*/ 5578656 h 7209248"/>
              <a:gd name="connsiteX2985" fmla="*/ 6199832 w 7427256"/>
              <a:gd name="connsiteY2985" fmla="*/ 5569697 h 7209248"/>
              <a:gd name="connsiteX2986" fmla="*/ 6083362 w 7427256"/>
              <a:gd name="connsiteY2986" fmla="*/ 5560737 h 7209248"/>
              <a:gd name="connsiteX2987" fmla="*/ 6083362 w 7427256"/>
              <a:gd name="connsiteY2987" fmla="*/ 5569697 h 7209248"/>
              <a:gd name="connsiteX2988" fmla="*/ 6092322 w 7427256"/>
              <a:gd name="connsiteY2988" fmla="*/ 5560737 h 7209248"/>
              <a:gd name="connsiteX2989" fmla="*/ 6083362 w 7427256"/>
              <a:gd name="connsiteY2989" fmla="*/ 5560737 h 7209248"/>
              <a:gd name="connsiteX2990" fmla="*/ 5913134 w 7427256"/>
              <a:gd name="connsiteY2990" fmla="*/ 5560737 h 7209248"/>
              <a:gd name="connsiteX2991" fmla="*/ 5895217 w 7427256"/>
              <a:gd name="connsiteY2991" fmla="*/ 5569697 h 7209248"/>
              <a:gd name="connsiteX2992" fmla="*/ 5913134 w 7427256"/>
              <a:gd name="connsiteY2992" fmla="*/ 5569697 h 7209248"/>
              <a:gd name="connsiteX2993" fmla="*/ 5931054 w 7427256"/>
              <a:gd name="connsiteY2993" fmla="*/ 5560737 h 7209248"/>
              <a:gd name="connsiteX2994" fmla="*/ 6385738 w 7427256"/>
              <a:gd name="connsiteY2994" fmla="*/ 5555138 h 7209248"/>
              <a:gd name="connsiteX2995" fmla="*/ 6387978 w 7427256"/>
              <a:gd name="connsiteY2995" fmla="*/ 5556259 h 7209248"/>
              <a:gd name="connsiteX2996" fmla="*/ 6387978 w 7427256"/>
              <a:gd name="connsiteY2996" fmla="*/ 5569697 h 7209248"/>
              <a:gd name="connsiteX2997" fmla="*/ 6370059 w 7427256"/>
              <a:gd name="connsiteY2997" fmla="*/ 5569697 h 7209248"/>
              <a:gd name="connsiteX2998" fmla="*/ 6379019 w 7427256"/>
              <a:gd name="connsiteY2998" fmla="*/ 5560737 h 7209248"/>
              <a:gd name="connsiteX2999" fmla="*/ 6385738 w 7427256"/>
              <a:gd name="connsiteY2999" fmla="*/ 5555138 h 7209248"/>
              <a:gd name="connsiteX3000" fmla="*/ 6302865 w 7427256"/>
              <a:gd name="connsiteY3000" fmla="*/ 5551779 h 7209248"/>
              <a:gd name="connsiteX3001" fmla="*/ 6316304 w 7427256"/>
              <a:gd name="connsiteY3001" fmla="*/ 5560737 h 7209248"/>
              <a:gd name="connsiteX3002" fmla="*/ 6316304 w 7427256"/>
              <a:gd name="connsiteY3002" fmla="*/ 5578656 h 7209248"/>
              <a:gd name="connsiteX3003" fmla="*/ 6289426 w 7427256"/>
              <a:gd name="connsiteY3003" fmla="*/ 5578656 h 7209248"/>
              <a:gd name="connsiteX3004" fmla="*/ 6298385 w 7427256"/>
              <a:gd name="connsiteY3004" fmla="*/ 5560737 h 7209248"/>
              <a:gd name="connsiteX3005" fmla="*/ 6302865 w 7427256"/>
              <a:gd name="connsiteY3005" fmla="*/ 5551779 h 7209248"/>
              <a:gd name="connsiteX3006" fmla="*/ 6262547 w 7427256"/>
              <a:gd name="connsiteY3006" fmla="*/ 5551779 h 7209248"/>
              <a:gd name="connsiteX3007" fmla="*/ 6271507 w 7427256"/>
              <a:gd name="connsiteY3007" fmla="*/ 5569697 h 7209248"/>
              <a:gd name="connsiteX3008" fmla="*/ 6253588 w 7427256"/>
              <a:gd name="connsiteY3008" fmla="*/ 5578656 h 7209248"/>
              <a:gd name="connsiteX3009" fmla="*/ 6244630 w 7427256"/>
              <a:gd name="connsiteY3009" fmla="*/ 5569697 h 7209248"/>
              <a:gd name="connsiteX3010" fmla="*/ 6249108 w 7427256"/>
              <a:gd name="connsiteY3010" fmla="*/ 5560737 h 7209248"/>
              <a:gd name="connsiteX3011" fmla="*/ 6262547 w 7427256"/>
              <a:gd name="connsiteY3011" fmla="*/ 5551779 h 7209248"/>
              <a:gd name="connsiteX3012" fmla="*/ 6119199 w 7427256"/>
              <a:gd name="connsiteY3012" fmla="*/ 5542819 h 7209248"/>
              <a:gd name="connsiteX3013" fmla="*/ 6119199 w 7427256"/>
              <a:gd name="connsiteY3013" fmla="*/ 5551779 h 7209248"/>
              <a:gd name="connsiteX3014" fmla="*/ 6128158 w 7427256"/>
              <a:gd name="connsiteY3014" fmla="*/ 5542819 h 7209248"/>
              <a:gd name="connsiteX3015" fmla="*/ 1415569 w 7427256"/>
              <a:gd name="connsiteY3015" fmla="*/ 5533860 h 7209248"/>
              <a:gd name="connsiteX3016" fmla="*/ 1397650 w 7427256"/>
              <a:gd name="connsiteY3016" fmla="*/ 5542819 h 7209248"/>
              <a:gd name="connsiteX3017" fmla="*/ 1406609 w 7427256"/>
              <a:gd name="connsiteY3017" fmla="*/ 5551779 h 7209248"/>
              <a:gd name="connsiteX3018" fmla="*/ 1420049 w 7427256"/>
              <a:gd name="connsiteY3018" fmla="*/ 5547299 h 7209248"/>
              <a:gd name="connsiteX3019" fmla="*/ 1415569 w 7427256"/>
              <a:gd name="connsiteY3019" fmla="*/ 5533860 h 7209248"/>
              <a:gd name="connsiteX3020" fmla="*/ 1299098 w 7427256"/>
              <a:gd name="connsiteY3020" fmla="*/ 5524901 h 7209248"/>
              <a:gd name="connsiteX3021" fmla="*/ 1299098 w 7427256"/>
              <a:gd name="connsiteY3021" fmla="*/ 5533860 h 7209248"/>
              <a:gd name="connsiteX3022" fmla="*/ 1308057 w 7427256"/>
              <a:gd name="connsiteY3022" fmla="*/ 5533860 h 7209248"/>
              <a:gd name="connsiteX3023" fmla="*/ 1540159 w 7427256"/>
              <a:gd name="connsiteY3023" fmla="*/ 5510062 h 7209248"/>
              <a:gd name="connsiteX3024" fmla="*/ 1540998 w 7427256"/>
              <a:gd name="connsiteY3024" fmla="*/ 5515941 h 7209248"/>
              <a:gd name="connsiteX3025" fmla="*/ 1558918 w 7427256"/>
              <a:gd name="connsiteY3025" fmla="*/ 5515941 h 7209248"/>
              <a:gd name="connsiteX3026" fmla="*/ 1545478 w 7427256"/>
              <a:gd name="connsiteY3026" fmla="*/ 5511462 h 7209248"/>
              <a:gd name="connsiteX3027" fmla="*/ 1540159 w 7427256"/>
              <a:gd name="connsiteY3027" fmla="*/ 5510062 h 7209248"/>
              <a:gd name="connsiteX3028" fmla="*/ 1095274 w 7427256"/>
              <a:gd name="connsiteY3028" fmla="*/ 5509221 h 7209248"/>
              <a:gd name="connsiteX3029" fmla="*/ 1101994 w 7427256"/>
              <a:gd name="connsiteY3029" fmla="*/ 5511462 h 7209248"/>
              <a:gd name="connsiteX3030" fmla="*/ 1110953 w 7427256"/>
              <a:gd name="connsiteY3030" fmla="*/ 5524901 h 7209248"/>
              <a:gd name="connsiteX3031" fmla="*/ 1101994 w 7427256"/>
              <a:gd name="connsiteY3031" fmla="*/ 5520421 h 7209248"/>
              <a:gd name="connsiteX3032" fmla="*/ 1093034 w 7427256"/>
              <a:gd name="connsiteY3032" fmla="*/ 5511462 h 7209248"/>
              <a:gd name="connsiteX3033" fmla="*/ 1095274 w 7427256"/>
              <a:gd name="connsiteY3033" fmla="*/ 5509221 h 7209248"/>
              <a:gd name="connsiteX3034" fmla="*/ 6092322 w 7427256"/>
              <a:gd name="connsiteY3034" fmla="*/ 5506982 h 7209248"/>
              <a:gd name="connsiteX3035" fmla="*/ 6074402 w 7427256"/>
              <a:gd name="connsiteY3035" fmla="*/ 5515941 h 7209248"/>
              <a:gd name="connsiteX3036" fmla="*/ 6092322 w 7427256"/>
              <a:gd name="connsiteY3036" fmla="*/ 5515941 h 7209248"/>
              <a:gd name="connsiteX3037" fmla="*/ 6020646 w 7427256"/>
              <a:gd name="connsiteY3037" fmla="*/ 5506982 h 7209248"/>
              <a:gd name="connsiteX3038" fmla="*/ 6020646 w 7427256"/>
              <a:gd name="connsiteY3038" fmla="*/ 5515941 h 7209248"/>
              <a:gd name="connsiteX3039" fmla="*/ 6025126 w 7427256"/>
              <a:gd name="connsiteY3039" fmla="*/ 5515941 h 7209248"/>
              <a:gd name="connsiteX3040" fmla="*/ 6029606 w 7427256"/>
              <a:gd name="connsiteY3040" fmla="*/ 5515941 h 7209248"/>
              <a:gd name="connsiteX3041" fmla="*/ 6020646 w 7427256"/>
              <a:gd name="connsiteY3041" fmla="*/ 5506982 h 7209248"/>
              <a:gd name="connsiteX3042" fmla="*/ 6343182 w 7427256"/>
              <a:gd name="connsiteY3042" fmla="*/ 5498022 h 7209248"/>
              <a:gd name="connsiteX3043" fmla="*/ 6343182 w 7427256"/>
              <a:gd name="connsiteY3043" fmla="*/ 5515941 h 7209248"/>
              <a:gd name="connsiteX3044" fmla="*/ 6343182 w 7427256"/>
              <a:gd name="connsiteY3044" fmla="*/ 5520421 h 7209248"/>
              <a:gd name="connsiteX3045" fmla="*/ 6343182 w 7427256"/>
              <a:gd name="connsiteY3045" fmla="*/ 5533860 h 7209248"/>
              <a:gd name="connsiteX3046" fmla="*/ 6334222 w 7427256"/>
              <a:gd name="connsiteY3046" fmla="*/ 5529380 h 7209248"/>
              <a:gd name="connsiteX3047" fmla="*/ 6325262 w 7427256"/>
              <a:gd name="connsiteY3047" fmla="*/ 5524901 h 7209248"/>
              <a:gd name="connsiteX3048" fmla="*/ 6343182 w 7427256"/>
              <a:gd name="connsiteY3048" fmla="*/ 5498022 h 7209248"/>
              <a:gd name="connsiteX3049" fmla="*/ 6199832 w 7427256"/>
              <a:gd name="connsiteY3049" fmla="*/ 5480104 h 7209248"/>
              <a:gd name="connsiteX3050" fmla="*/ 6204312 w 7427256"/>
              <a:gd name="connsiteY3050" fmla="*/ 5489063 h 7209248"/>
              <a:gd name="connsiteX3051" fmla="*/ 6208792 w 7427256"/>
              <a:gd name="connsiteY3051" fmla="*/ 5489063 h 7209248"/>
              <a:gd name="connsiteX3052" fmla="*/ 6199832 w 7427256"/>
              <a:gd name="connsiteY3052" fmla="*/ 5480104 h 7209248"/>
              <a:gd name="connsiteX3053" fmla="*/ 6137118 w 7427256"/>
              <a:gd name="connsiteY3053" fmla="*/ 5480104 h 7209248"/>
              <a:gd name="connsiteX3054" fmla="*/ 6119199 w 7427256"/>
              <a:gd name="connsiteY3054" fmla="*/ 5484583 h 7209248"/>
              <a:gd name="connsiteX3055" fmla="*/ 6110239 w 7427256"/>
              <a:gd name="connsiteY3055" fmla="*/ 5489063 h 7209248"/>
              <a:gd name="connsiteX3056" fmla="*/ 6137118 w 7427256"/>
              <a:gd name="connsiteY3056" fmla="*/ 5489063 h 7209248"/>
              <a:gd name="connsiteX3057" fmla="*/ 1343895 w 7427256"/>
              <a:gd name="connsiteY3057" fmla="*/ 5480104 h 7209248"/>
              <a:gd name="connsiteX3058" fmla="*/ 1352854 w 7427256"/>
              <a:gd name="connsiteY3058" fmla="*/ 5489063 h 7209248"/>
              <a:gd name="connsiteX3059" fmla="*/ 1343895 w 7427256"/>
              <a:gd name="connsiteY3059" fmla="*/ 5489063 h 7209248"/>
              <a:gd name="connsiteX3060" fmla="*/ 1343895 w 7427256"/>
              <a:gd name="connsiteY3060" fmla="*/ 5480104 h 7209248"/>
              <a:gd name="connsiteX3061" fmla="*/ 1272219 w 7427256"/>
              <a:gd name="connsiteY3061" fmla="*/ 5480104 h 7209248"/>
              <a:gd name="connsiteX3062" fmla="*/ 1299098 w 7427256"/>
              <a:gd name="connsiteY3062" fmla="*/ 5489063 h 7209248"/>
              <a:gd name="connsiteX3063" fmla="*/ 1272219 w 7427256"/>
              <a:gd name="connsiteY3063" fmla="*/ 5489063 h 7209248"/>
              <a:gd name="connsiteX3064" fmla="*/ 6163996 w 7427256"/>
              <a:gd name="connsiteY3064" fmla="*/ 5471144 h 7209248"/>
              <a:gd name="connsiteX3065" fmla="*/ 6159516 w 7427256"/>
              <a:gd name="connsiteY3065" fmla="*/ 5475624 h 7209248"/>
              <a:gd name="connsiteX3066" fmla="*/ 6155036 w 7427256"/>
              <a:gd name="connsiteY3066" fmla="*/ 5480104 h 7209248"/>
              <a:gd name="connsiteX3067" fmla="*/ 6163996 w 7427256"/>
              <a:gd name="connsiteY3067" fmla="*/ 5489063 h 7209248"/>
              <a:gd name="connsiteX3068" fmla="*/ 6163996 w 7427256"/>
              <a:gd name="connsiteY3068" fmla="*/ 5480104 h 7209248"/>
              <a:gd name="connsiteX3069" fmla="*/ 6163996 w 7427256"/>
              <a:gd name="connsiteY3069" fmla="*/ 5471144 h 7209248"/>
              <a:gd name="connsiteX3070" fmla="*/ 6101280 w 7427256"/>
              <a:gd name="connsiteY3070" fmla="*/ 5471144 h 7209248"/>
              <a:gd name="connsiteX3071" fmla="*/ 6110239 w 7427256"/>
              <a:gd name="connsiteY3071" fmla="*/ 5480104 h 7209248"/>
              <a:gd name="connsiteX3072" fmla="*/ 6119199 w 7427256"/>
              <a:gd name="connsiteY3072" fmla="*/ 5471144 h 7209248"/>
              <a:gd name="connsiteX3073" fmla="*/ 6110239 w 7427256"/>
              <a:gd name="connsiteY3073" fmla="*/ 5471144 h 7209248"/>
              <a:gd name="connsiteX3074" fmla="*/ 6101280 w 7427256"/>
              <a:gd name="connsiteY3074" fmla="*/ 5471144 h 7209248"/>
              <a:gd name="connsiteX3075" fmla="*/ 1594755 w 7427256"/>
              <a:gd name="connsiteY3075" fmla="*/ 5471144 h 7209248"/>
              <a:gd name="connsiteX3076" fmla="*/ 1594755 w 7427256"/>
              <a:gd name="connsiteY3076" fmla="*/ 5480104 h 7209248"/>
              <a:gd name="connsiteX3077" fmla="*/ 1603713 w 7427256"/>
              <a:gd name="connsiteY3077" fmla="*/ 5480104 h 7209248"/>
              <a:gd name="connsiteX3078" fmla="*/ 1594755 w 7427256"/>
              <a:gd name="connsiteY3078" fmla="*/ 5471144 h 7209248"/>
              <a:gd name="connsiteX3079" fmla="*/ 1503761 w 7427256"/>
              <a:gd name="connsiteY3079" fmla="*/ 5465825 h 7209248"/>
              <a:gd name="connsiteX3080" fmla="*/ 1500682 w 7427256"/>
              <a:gd name="connsiteY3080" fmla="*/ 5466664 h 7209248"/>
              <a:gd name="connsiteX3081" fmla="*/ 1505162 w 7427256"/>
              <a:gd name="connsiteY3081" fmla="*/ 5480104 h 7209248"/>
              <a:gd name="connsiteX3082" fmla="*/ 1523081 w 7427256"/>
              <a:gd name="connsiteY3082" fmla="*/ 5489063 h 7209248"/>
              <a:gd name="connsiteX3083" fmla="*/ 1523081 w 7427256"/>
              <a:gd name="connsiteY3083" fmla="*/ 5480104 h 7209248"/>
              <a:gd name="connsiteX3084" fmla="*/ 1503761 w 7427256"/>
              <a:gd name="connsiteY3084" fmla="*/ 5465825 h 7209248"/>
              <a:gd name="connsiteX3085" fmla="*/ 6316304 w 7427256"/>
              <a:gd name="connsiteY3085" fmla="*/ 5462186 h 7209248"/>
              <a:gd name="connsiteX3086" fmla="*/ 6325262 w 7427256"/>
              <a:gd name="connsiteY3086" fmla="*/ 5471144 h 7209248"/>
              <a:gd name="connsiteX3087" fmla="*/ 6320782 w 7427256"/>
              <a:gd name="connsiteY3087" fmla="*/ 5480104 h 7209248"/>
              <a:gd name="connsiteX3088" fmla="*/ 6307344 w 7427256"/>
              <a:gd name="connsiteY3088" fmla="*/ 5471144 h 7209248"/>
              <a:gd name="connsiteX3089" fmla="*/ 6316304 w 7427256"/>
              <a:gd name="connsiteY3089" fmla="*/ 5462186 h 7209248"/>
              <a:gd name="connsiteX3090" fmla="*/ 1451406 w 7427256"/>
              <a:gd name="connsiteY3090" fmla="*/ 5462186 h 7209248"/>
              <a:gd name="connsiteX3091" fmla="*/ 1460365 w 7427256"/>
              <a:gd name="connsiteY3091" fmla="*/ 5471144 h 7209248"/>
              <a:gd name="connsiteX3092" fmla="*/ 1469324 w 7427256"/>
              <a:gd name="connsiteY3092" fmla="*/ 5462186 h 7209248"/>
              <a:gd name="connsiteX3093" fmla="*/ 6352140 w 7427256"/>
              <a:gd name="connsiteY3093" fmla="*/ 5453226 h 7209248"/>
              <a:gd name="connsiteX3094" fmla="*/ 6361100 w 7427256"/>
              <a:gd name="connsiteY3094" fmla="*/ 5471144 h 7209248"/>
              <a:gd name="connsiteX3095" fmla="*/ 6343182 w 7427256"/>
              <a:gd name="connsiteY3095" fmla="*/ 5462186 h 7209248"/>
              <a:gd name="connsiteX3096" fmla="*/ 1200545 w 7427256"/>
              <a:gd name="connsiteY3096" fmla="*/ 5453226 h 7209248"/>
              <a:gd name="connsiteX3097" fmla="*/ 1209504 w 7427256"/>
              <a:gd name="connsiteY3097" fmla="*/ 5462186 h 7209248"/>
              <a:gd name="connsiteX3098" fmla="*/ 1209504 w 7427256"/>
              <a:gd name="connsiteY3098" fmla="*/ 5453226 h 7209248"/>
              <a:gd name="connsiteX3099" fmla="*/ 1093034 w 7427256"/>
              <a:gd name="connsiteY3099" fmla="*/ 5453226 h 7209248"/>
              <a:gd name="connsiteX3100" fmla="*/ 1101994 w 7427256"/>
              <a:gd name="connsiteY3100" fmla="*/ 5462186 h 7209248"/>
              <a:gd name="connsiteX3101" fmla="*/ 1106473 w 7427256"/>
              <a:gd name="connsiteY3101" fmla="*/ 5471144 h 7209248"/>
              <a:gd name="connsiteX3102" fmla="*/ 1110953 w 7427256"/>
              <a:gd name="connsiteY3102" fmla="*/ 5471144 h 7209248"/>
              <a:gd name="connsiteX3103" fmla="*/ 1110953 w 7427256"/>
              <a:gd name="connsiteY3103" fmla="*/ 5489063 h 7209248"/>
              <a:gd name="connsiteX3104" fmla="*/ 1101994 w 7427256"/>
              <a:gd name="connsiteY3104" fmla="*/ 5480104 h 7209248"/>
              <a:gd name="connsiteX3105" fmla="*/ 1093034 w 7427256"/>
              <a:gd name="connsiteY3105" fmla="*/ 5471144 h 7209248"/>
              <a:gd name="connsiteX3106" fmla="*/ 1505162 w 7427256"/>
              <a:gd name="connsiteY3106" fmla="*/ 5444267 h 7209248"/>
              <a:gd name="connsiteX3107" fmla="*/ 1487243 w 7427256"/>
              <a:gd name="connsiteY3107" fmla="*/ 5453226 h 7209248"/>
              <a:gd name="connsiteX3108" fmla="*/ 1500682 w 7427256"/>
              <a:gd name="connsiteY3108" fmla="*/ 5448747 h 7209248"/>
              <a:gd name="connsiteX3109" fmla="*/ 1518601 w 7427256"/>
              <a:gd name="connsiteY3109" fmla="*/ 5457706 h 7209248"/>
              <a:gd name="connsiteX3110" fmla="*/ 1527561 w 7427256"/>
              <a:gd name="connsiteY3110" fmla="*/ 5471144 h 7209248"/>
              <a:gd name="connsiteX3111" fmla="*/ 1523081 w 7427256"/>
              <a:gd name="connsiteY3111" fmla="*/ 5462186 h 7209248"/>
              <a:gd name="connsiteX3112" fmla="*/ 1523081 w 7427256"/>
              <a:gd name="connsiteY3112" fmla="*/ 5448747 h 7209248"/>
              <a:gd name="connsiteX3113" fmla="*/ 1523081 w 7427256"/>
              <a:gd name="connsiteY3113" fmla="*/ 5444267 h 7209248"/>
              <a:gd name="connsiteX3114" fmla="*/ 1505162 w 7427256"/>
              <a:gd name="connsiteY3114" fmla="*/ 5444267 h 7209248"/>
              <a:gd name="connsiteX3115" fmla="*/ 6361100 w 7427256"/>
              <a:gd name="connsiteY3115" fmla="*/ 5426348 h 7209248"/>
              <a:gd name="connsiteX3116" fmla="*/ 6370059 w 7427256"/>
              <a:gd name="connsiteY3116" fmla="*/ 5435308 h 7209248"/>
              <a:gd name="connsiteX3117" fmla="*/ 6365580 w 7427256"/>
              <a:gd name="connsiteY3117" fmla="*/ 5439787 h 7209248"/>
              <a:gd name="connsiteX3118" fmla="*/ 6361100 w 7427256"/>
              <a:gd name="connsiteY3118" fmla="*/ 5444267 h 7209248"/>
              <a:gd name="connsiteX3119" fmla="*/ 6352140 w 7427256"/>
              <a:gd name="connsiteY3119" fmla="*/ 5435308 h 7209248"/>
              <a:gd name="connsiteX3120" fmla="*/ 6356620 w 7427256"/>
              <a:gd name="connsiteY3120" fmla="*/ 5430828 h 7209248"/>
              <a:gd name="connsiteX3121" fmla="*/ 6361100 w 7427256"/>
              <a:gd name="connsiteY3121" fmla="*/ 5426348 h 7209248"/>
              <a:gd name="connsiteX3122" fmla="*/ 6208792 w 7427256"/>
              <a:gd name="connsiteY3122" fmla="*/ 5426348 h 7209248"/>
              <a:gd name="connsiteX3123" fmla="*/ 6217751 w 7427256"/>
              <a:gd name="connsiteY3123" fmla="*/ 5426348 h 7209248"/>
              <a:gd name="connsiteX3124" fmla="*/ 6208792 w 7427256"/>
              <a:gd name="connsiteY3124" fmla="*/ 5435308 h 7209248"/>
              <a:gd name="connsiteX3125" fmla="*/ 6208792 w 7427256"/>
              <a:gd name="connsiteY3125" fmla="*/ 5426348 h 7209248"/>
              <a:gd name="connsiteX3126" fmla="*/ 1173668 w 7427256"/>
              <a:gd name="connsiteY3126" fmla="*/ 5426348 h 7209248"/>
              <a:gd name="connsiteX3127" fmla="*/ 1182627 w 7427256"/>
              <a:gd name="connsiteY3127" fmla="*/ 5435308 h 7209248"/>
              <a:gd name="connsiteX3128" fmla="*/ 1182627 w 7427256"/>
              <a:gd name="connsiteY3128" fmla="*/ 5426348 h 7209248"/>
              <a:gd name="connsiteX3129" fmla="*/ 1075115 w 7427256"/>
              <a:gd name="connsiteY3129" fmla="*/ 5426348 h 7209248"/>
              <a:gd name="connsiteX3130" fmla="*/ 1075115 w 7427256"/>
              <a:gd name="connsiteY3130" fmla="*/ 5435308 h 7209248"/>
              <a:gd name="connsiteX3131" fmla="*/ 1075115 w 7427256"/>
              <a:gd name="connsiteY3131" fmla="*/ 5444267 h 7209248"/>
              <a:gd name="connsiteX3132" fmla="*/ 1066156 w 7427256"/>
              <a:gd name="connsiteY3132" fmla="*/ 5435308 h 7209248"/>
              <a:gd name="connsiteX3133" fmla="*/ 6412616 w 7427256"/>
              <a:gd name="connsiteY3133" fmla="*/ 5423549 h 7209248"/>
              <a:gd name="connsiteX3134" fmla="*/ 6423816 w 7427256"/>
              <a:gd name="connsiteY3134" fmla="*/ 5426348 h 7209248"/>
              <a:gd name="connsiteX3135" fmla="*/ 6423816 w 7427256"/>
              <a:gd name="connsiteY3135" fmla="*/ 5444267 h 7209248"/>
              <a:gd name="connsiteX3136" fmla="*/ 6396936 w 7427256"/>
              <a:gd name="connsiteY3136" fmla="*/ 5453226 h 7209248"/>
              <a:gd name="connsiteX3137" fmla="*/ 6396936 w 7427256"/>
              <a:gd name="connsiteY3137" fmla="*/ 5444267 h 7209248"/>
              <a:gd name="connsiteX3138" fmla="*/ 6405896 w 7427256"/>
              <a:gd name="connsiteY3138" fmla="*/ 5435308 h 7209248"/>
              <a:gd name="connsiteX3139" fmla="*/ 6412616 w 7427256"/>
              <a:gd name="connsiteY3139" fmla="*/ 5423549 h 7209248"/>
              <a:gd name="connsiteX3140" fmla="*/ 6172954 w 7427256"/>
              <a:gd name="connsiteY3140" fmla="*/ 5417389 h 7209248"/>
              <a:gd name="connsiteX3141" fmla="*/ 6163996 w 7427256"/>
              <a:gd name="connsiteY3141" fmla="*/ 5426348 h 7209248"/>
              <a:gd name="connsiteX3142" fmla="*/ 6172954 w 7427256"/>
              <a:gd name="connsiteY3142" fmla="*/ 5426348 h 7209248"/>
              <a:gd name="connsiteX3143" fmla="*/ 6172954 w 7427256"/>
              <a:gd name="connsiteY3143" fmla="*/ 5417389 h 7209248"/>
              <a:gd name="connsiteX3144" fmla="*/ 1272219 w 7427256"/>
              <a:gd name="connsiteY3144" fmla="*/ 5417389 h 7209248"/>
              <a:gd name="connsiteX3145" fmla="*/ 1263261 w 7427256"/>
              <a:gd name="connsiteY3145" fmla="*/ 5426348 h 7209248"/>
              <a:gd name="connsiteX3146" fmla="*/ 1254302 w 7427256"/>
              <a:gd name="connsiteY3146" fmla="*/ 5453226 h 7209248"/>
              <a:gd name="connsiteX3147" fmla="*/ 1263261 w 7427256"/>
              <a:gd name="connsiteY3147" fmla="*/ 5489063 h 7209248"/>
              <a:gd name="connsiteX3148" fmla="*/ 1254302 w 7427256"/>
              <a:gd name="connsiteY3148" fmla="*/ 5498022 h 7209248"/>
              <a:gd name="connsiteX3149" fmla="*/ 1272219 w 7427256"/>
              <a:gd name="connsiteY3149" fmla="*/ 5515941 h 7209248"/>
              <a:gd name="connsiteX3150" fmla="*/ 1299098 w 7427256"/>
              <a:gd name="connsiteY3150" fmla="*/ 5515941 h 7209248"/>
              <a:gd name="connsiteX3151" fmla="*/ 1308057 w 7427256"/>
              <a:gd name="connsiteY3151" fmla="*/ 5520421 h 7209248"/>
              <a:gd name="connsiteX3152" fmla="*/ 1317017 w 7427256"/>
              <a:gd name="connsiteY3152" fmla="*/ 5520421 h 7209248"/>
              <a:gd name="connsiteX3153" fmla="*/ 1325976 w 7427256"/>
              <a:gd name="connsiteY3153" fmla="*/ 5515941 h 7209248"/>
              <a:gd name="connsiteX3154" fmla="*/ 1339415 w 7427256"/>
              <a:gd name="connsiteY3154" fmla="*/ 5506982 h 7209248"/>
              <a:gd name="connsiteX3155" fmla="*/ 1343895 w 7427256"/>
              <a:gd name="connsiteY3155" fmla="*/ 5524901 h 7209248"/>
              <a:gd name="connsiteX3156" fmla="*/ 1370772 w 7427256"/>
              <a:gd name="connsiteY3156" fmla="*/ 5524901 h 7209248"/>
              <a:gd name="connsiteX3157" fmla="*/ 1379731 w 7427256"/>
              <a:gd name="connsiteY3157" fmla="*/ 5515941 h 7209248"/>
              <a:gd name="connsiteX3158" fmla="*/ 1388691 w 7427256"/>
              <a:gd name="connsiteY3158" fmla="*/ 5515941 h 7209248"/>
              <a:gd name="connsiteX3159" fmla="*/ 1357334 w 7427256"/>
              <a:gd name="connsiteY3159" fmla="*/ 5480104 h 7209248"/>
              <a:gd name="connsiteX3160" fmla="*/ 1325976 w 7427256"/>
              <a:gd name="connsiteY3160" fmla="*/ 5453226 h 7209248"/>
              <a:gd name="connsiteX3161" fmla="*/ 1325976 w 7427256"/>
              <a:gd name="connsiteY3161" fmla="*/ 5462186 h 7209248"/>
              <a:gd name="connsiteX3162" fmla="*/ 1325976 w 7427256"/>
              <a:gd name="connsiteY3162" fmla="*/ 5480104 h 7209248"/>
              <a:gd name="connsiteX3163" fmla="*/ 1317017 w 7427256"/>
              <a:gd name="connsiteY3163" fmla="*/ 5471144 h 7209248"/>
              <a:gd name="connsiteX3164" fmla="*/ 1308057 w 7427256"/>
              <a:gd name="connsiteY3164" fmla="*/ 5462186 h 7209248"/>
              <a:gd name="connsiteX3165" fmla="*/ 1294618 w 7427256"/>
              <a:gd name="connsiteY3165" fmla="*/ 5448747 h 7209248"/>
              <a:gd name="connsiteX3166" fmla="*/ 1299098 w 7427256"/>
              <a:gd name="connsiteY3166" fmla="*/ 5435308 h 7209248"/>
              <a:gd name="connsiteX3167" fmla="*/ 1299098 w 7427256"/>
              <a:gd name="connsiteY3167" fmla="*/ 5417389 h 7209248"/>
              <a:gd name="connsiteX3168" fmla="*/ 1101994 w 7427256"/>
              <a:gd name="connsiteY3168" fmla="*/ 5417389 h 7209248"/>
              <a:gd name="connsiteX3169" fmla="*/ 1110953 w 7427256"/>
              <a:gd name="connsiteY3169" fmla="*/ 5426348 h 7209248"/>
              <a:gd name="connsiteX3170" fmla="*/ 1093034 w 7427256"/>
              <a:gd name="connsiteY3170" fmla="*/ 5435308 h 7209248"/>
              <a:gd name="connsiteX3171" fmla="*/ 1093034 w 7427256"/>
              <a:gd name="connsiteY3171" fmla="*/ 5426348 h 7209248"/>
              <a:gd name="connsiteX3172" fmla="*/ 1101994 w 7427256"/>
              <a:gd name="connsiteY3172" fmla="*/ 5417389 h 7209248"/>
              <a:gd name="connsiteX3173" fmla="*/ 1088555 w 7427256"/>
              <a:gd name="connsiteY3173" fmla="*/ 5399470 h 7209248"/>
              <a:gd name="connsiteX3174" fmla="*/ 1093034 w 7427256"/>
              <a:gd name="connsiteY3174" fmla="*/ 5403950 h 7209248"/>
              <a:gd name="connsiteX3175" fmla="*/ 1093034 w 7427256"/>
              <a:gd name="connsiteY3175" fmla="*/ 5408429 h 7209248"/>
              <a:gd name="connsiteX3176" fmla="*/ 1084075 w 7427256"/>
              <a:gd name="connsiteY3176" fmla="*/ 5408429 h 7209248"/>
              <a:gd name="connsiteX3177" fmla="*/ 1088555 w 7427256"/>
              <a:gd name="connsiteY3177" fmla="*/ 5399470 h 7209248"/>
              <a:gd name="connsiteX3178" fmla="*/ 6261428 w 7427256"/>
              <a:gd name="connsiteY3178" fmla="*/ 5392751 h 7209248"/>
              <a:gd name="connsiteX3179" fmla="*/ 6253588 w 7427256"/>
              <a:gd name="connsiteY3179" fmla="*/ 5394990 h 7209248"/>
              <a:gd name="connsiteX3180" fmla="*/ 6244630 w 7427256"/>
              <a:gd name="connsiteY3180" fmla="*/ 5403950 h 7209248"/>
              <a:gd name="connsiteX3181" fmla="*/ 6249108 w 7427256"/>
              <a:gd name="connsiteY3181" fmla="*/ 5408429 h 7209248"/>
              <a:gd name="connsiteX3182" fmla="*/ 6262547 w 7427256"/>
              <a:gd name="connsiteY3182" fmla="*/ 5403950 h 7209248"/>
              <a:gd name="connsiteX3183" fmla="*/ 6267027 w 7427256"/>
              <a:gd name="connsiteY3183" fmla="*/ 5394990 h 7209248"/>
              <a:gd name="connsiteX3184" fmla="*/ 6261428 w 7427256"/>
              <a:gd name="connsiteY3184" fmla="*/ 5392751 h 7209248"/>
              <a:gd name="connsiteX3185" fmla="*/ 6468612 w 7427256"/>
              <a:gd name="connsiteY3185" fmla="*/ 5390512 h 7209248"/>
              <a:gd name="connsiteX3186" fmla="*/ 6477570 w 7427256"/>
              <a:gd name="connsiteY3186" fmla="*/ 5394990 h 7209248"/>
              <a:gd name="connsiteX3187" fmla="*/ 6477570 w 7427256"/>
              <a:gd name="connsiteY3187" fmla="*/ 5408429 h 7209248"/>
              <a:gd name="connsiteX3188" fmla="*/ 6468612 w 7427256"/>
              <a:gd name="connsiteY3188" fmla="*/ 5426348 h 7209248"/>
              <a:gd name="connsiteX3189" fmla="*/ 6459652 w 7427256"/>
              <a:gd name="connsiteY3189" fmla="*/ 5417389 h 7209248"/>
              <a:gd name="connsiteX3190" fmla="*/ 6468612 w 7427256"/>
              <a:gd name="connsiteY3190" fmla="*/ 5408429 h 7209248"/>
              <a:gd name="connsiteX3191" fmla="*/ 6468612 w 7427256"/>
              <a:gd name="connsiteY3191" fmla="*/ 5399470 h 7209248"/>
              <a:gd name="connsiteX3192" fmla="*/ 6468612 w 7427256"/>
              <a:gd name="connsiteY3192" fmla="*/ 5390512 h 7209248"/>
              <a:gd name="connsiteX3193" fmla="*/ 6414856 w 7427256"/>
              <a:gd name="connsiteY3193" fmla="*/ 5390512 h 7209248"/>
              <a:gd name="connsiteX3194" fmla="*/ 6423816 w 7427256"/>
              <a:gd name="connsiteY3194" fmla="*/ 5399470 h 7209248"/>
              <a:gd name="connsiteX3195" fmla="*/ 6423816 w 7427256"/>
              <a:gd name="connsiteY3195" fmla="*/ 5408429 h 7209248"/>
              <a:gd name="connsiteX3196" fmla="*/ 6414856 w 7427256"/>
              <a:gd name="connsiteY3196" fmla="*/ 5403950 h 7209248"/>
              <a:gd name="connsiteX3197" fmla="*/ 6405896 w 7427256"/>
              <a:gd name="connsiteY3197" fmla="*/ 5408429 h 7209248"/>
              <a:gd name="connsiteX3198" fmla="*/ 6387978 w 7427256"/>
              <a:gd name="connsiteY3198" fmla="*/ 5408429 h 7209248"/>
              <a:gd name="connsiteX3199" fmla="*/ 6204312 w 7427256"/>
              <a:gd name="connsiteY3199" fmla="*/ 5390512 h 7209248"/>
              <a:gd name="connsiteX3200" fmla="*/ 6190873 w 7427256"/>
              <a:gd name="connsiteY3200" fmla="*/ 5399470 h 7209248"/>
              <a:gd name="connsiteX3201" fmla="*/ 6190873 w 7427256"/>
              <a:gd name="connsiteY3201" fmla="*/ 5417389 h 7209248"/>
              <a:gd name="connsiteX3202" fmla="*/ 6199832 w 7427256"/>
              <a:gd name="connsiteY3202" fmla="*/ 5426348 h 7209248"/>
              <a:gd name="connsiteX3203" fmla="*/ 6190873 w 7427256"/>
              <a:gd name="connsiteY3203" fmla="*/ 5444267 h 7209248"/>
              <a:gd name="connsiteX3204" fmla="*/ 6190873 w 7427256"/>
              <a:gd name="connsiteY3204" fmla="*/ 5453226 h 7209248"/>
              <a:gd name="connsiteX3205" fmla="*/ 6235670 w 7427256"/>
              <a:gd name="connsiteY3205" fmla="*/ 5426348 h 7209248"/>
              <a:gd name="connsiteX3206" fmla="*/ 6244630 w 7427256"/>
              <a:gd name="connsiteY3206" fmla="*/ 5417389 h 7209248"/>
              <a:gd name="connsiteX3207" fmla="*/ 6226711 w 7427256"/>
              <a:gd name="connsiteY3207" fmla="*/ 5408429 h 7209248"/>
              <a:gd name="connsiteX3208" fmla="*/ 6208792 w 7427256"/>
              <a:gd name="connsiteY3208" fmla="*/ 5399470 h 7209248"/>
              <a:gd name="connsiteX3209" fmla="*/ 6204312 w 7427256"/>
              <a:gd name="connsiteY3209" fmla="*/ 5390512 h 7209248"/>
              <a:gd name="connsiteX3210" fmla="*/ 6163996 w 7427256"/>
              <a:gd name="connsiteY3210" fmla="*/ 5390512 h 7209248"/>
              <a:gd name="connsiteX3211" fmla="*/ 6163996 w 7427256"/>
              <a:gd name="connsiteY3211" fmla="*/ 5408429 h 7209248"/>
              <a:gd name="connsiteX3212" fmla="*/ 6172954 w 7427256"/>
              <a:gd name="connsiteY3212" fmla="*/ 5399470 h 7209248"/>
              <a:gd name="connsiteX3213" fmla="*/ 6163996 w 7427256"/>
              <a:gd name="connsiteY3213" fmla="*/ 5390512 h 7209248"/>
              <a:gd name="connsiteX3214" fmla="*/ 1406609 w 7427256"/>
              <a:gd name="connsiteY3214" fmla="*/ 5390512 h 7209248"/>
              <a:gd name="connsiteX3215" fmla="*/ 1397650 w 7427256"/>
              <a:gd name="connsiteY3215" fmla="*/ 5399470 h 7209248"/>
              <a:gd name="connsiteX3216" fmla="*/ 1406609 w 7427256"/>
              <a:gd name="connsiteY3216" fmla="*/ 5408429 h 7209248"/>
              <a:gd name="connsiteX3217" fmla="*/ 1415569 w 7427256"/>
              <a:gd name="connsiteY3217" fmla="*/ 5399470 h 7209248"/>
              <a:gd name="connsiteX3218" fmla="*/ 1478284 w 7427256"/>
              <a:gd name="connsiteY3218" fmla="*/ 5381552 h 7209248"/>
              <a:gd name="connsiteX3219" fmla="*/ 1469324 w 7427256"/>
              <a:gd name="connsiteY3219" fmla="*/ 5394990 h 7209248"/>
              <a:gd name="connsiteX3220" fmla="*/ 1478284 w 7427256"/>
              <a:gd name="connsiteY3220" fmla="*/ 5399470 h 7209248"/>
              <a:gd name="connsiteX3221" fmla="*/ 1487243 w 7427256"/>
              <a:gd name="connsiteY3221" fmla="*/ 5399470 h 7209248"/>
              <a:gd name="connsiteX3222" fmla="*/ 1487243 w 7427256"/>
              <a:gd name="connsiteY3222" fmla="*/ 5390512 h 7209248"/>
              <a:gd name="connsiteX3223" fmla="*/ 1478284 w 7427256"/>
              <a:gd name="connsiteY3223" fmla="*/ 5381552 h 7209248"/>
              <a:gd name="connsiteX3224" fmla="*/ 1451406 w 7427256"/>
              <a:gd name="connsiteY3224" fmla="*/ 5381552 h 7209248"/>
              <a:gd name="connsiteX3225" fmla="*/ 1442446 w 7427256"/>
              <a:gd name="connsiteY3225" fmla="*/ 5390512 h 7209248"/>
              <a:gd name="connsiteX3226" fmla="*/ 1446926 w 7427256"/>
              <a:gd name="connsiteY3226" fmla="*/ 5399470 h 7209248"/>
              <a:gd name="connsiteX3227" fmla="*/ 1460365 w 7427256"/>
              <a:gd name="connsiteY3227" fmla="*/ 5399470 h 7209248"/>
              <a:gd name="connsiteX3228" fmla="*/ 1460365 w 7427256"/>
              <a:gd name="connsiteY3228" fmla="*/ 5390512 h 7209248"/>
              <a:gd name="connsiteX3229" fmla="*/ 1451406 w 7427256"/>
              <a:gd name="connsiteY3229" fmla="*/ 5381552 h 7209248"/>
              <a:gd name="connsiteX3230" fmla="*/ 6813544 w 7427256"/>
              <a:gd name="connsiteY3230" fmla="*/ 5377072 h 7209248"/>
              <a:gd name="connsiteX3231" fmla="*/ 6818024 w 7427256"/>
              <a:gd name="connsiteY3231" fmla="*/ 5381552 h 7209248"/>
              <a:gd name="connsiteX3232" fmla="*/ 6800106 w 7427256"/>
              <a:gd name="connsiteY3232" fmla="*/ 5390512 h 7209248"/>
              <a:gd name="connsiteX3233" fmla="*/ 6800106 w 7427256"/>
              <a:gd name="connsiteY3233" fmla="*/ 5381552 h 7209248"/>
              <a:gd name="connsiteX3234" fmla="*/ 6813544 w 7427256"/>
              <a:gd name="connsiteY3234" fmla="*/ 5377072 h 7209248"/>
              <a:gd name="connsiteX3235" fmla="*/ 6226711 w 7427256"/>
              <a:gd name="connsiteY3235" fmla="*/ 5372593 h 7209248"/>
              <a:gd name="connsiteX3236" fmla="*/ 6226711 w 7427256"/>
              <a:gd name="connsiteY3236" fmla="*/ 5381552 h 7209248"/>
              <a:gd name="connsiteX3237" fmla="*/ 6244630 w 7427256"/>
              <a:gd name="connsiteY3237" fmla="*/ 5381552 h 7209248"/>
              <a:gd name="connsiteX3238" fmla="*/ 6226711 w 7427256"/>
              <a:gd name="connsiteY3238" fmla="*/ 5372593 h 7209248"/>
              <a:gd name="connsiteX3239" fmla="*/ 1294618 w 7427256"/>
              <a:gd name="connsiteY3239" fmla="*/ 5372593 h 7209248"/>
              <a:gd name="connsiteX3240" fmla="*/ 1285660 w 7427256"/>
              <a:gd name="connsiteY3240" fmla="*/ 5377072 h 7209248"/>
              <a:gd name="connsiteX3241" fmla="*/ 1285660 w 7427256"/>
              <a:gd name="connsiteY3241" fmla="*/ 5386032 h 7209248"/>
              <a:gd name="connsiteX3242" fmla="*/ 1290138 w 7427256"/>
              <a:gd name="connsiteY3242" fmla="*/ 5390512 h 7209248"/>
              <a:gd name="connsiteX3243" fmla="*/ 1299098 w 7427256"/>
              <a:gd name="connsiteY3243" fmla="*/ 5381552 h 7209248"/>
              <a:gd name="connsiteX3244" fmla="*/ 1294618 w 7427256"/>
              <a:gd name="connsiteY3244" fmla="*/ 5372593 h 7209248"/>
              <a:gd name="connsiteX3245" fmla="*/ 1146790 w 7427256"/>
              <a:gd name="connsiteY3245" fmla="*/ 5372593 h 7209248"/>
              <a:gd name="connsiteX3246" fmla="*/ 1146790 w 7427256"/>
              <a:gd name="connsiteY3246" fmla="*/ 5381552 h 7209248"/>
              <a:gd name="connsiteX3247" fmla="*/ 1164709 w 7427256"/>
              <a:gd name="connsiteY3247" fmla="*/ 5381552 h 7209248"/>
              <a:gd name="connsiteX3248" fmla="*/ 1160229 w 7427256"/>
              <a:gd name="connsiteY3248" fmla="*/ 5372593 h 7209248"/>
              <a:gd name="connsiteX3249" fmla="*/ 1146790 w 7427256"/>
              <a:gd name="connsiteY3249" fmla="*/ 5372593 h 7209248"/>
              <a:gd name="connsiteX3250" fmla="*/ 1012400 w 7427256"/>
              <a:gd name="connsiteY3250" fmla="*/ 5372593 h 7209248"/>
              <a:gd name="connsiteX3251" fmla="*/ 1021360 w 7427256"/>
              <a:gd name="connsiteY3251" fmla="*/ 5390512 h 7209248"/>
              <a:gd name="connsiteX3252" fmla="*/ 1007921 w 7427256"/>
              <a:gd name="connsiteY3252" fmla="*/ 5394990 h 7209248"/>
              <a:gd name="connsiteX3253" fmla="*/ 1003441 w 7427256"/>
              <a:gd name="connsiteY3253" fmla="*/ 5381552 h 7209248"/>
              <a:gd name="connsiteX3254" fmla="*/ 1012400 w 7427256"/>
              <a:gd name="connsiteY3254" fmla="*/ 5372593 h 7209248"/>
              <a:gd name="connsiteX3255" fmla="*/ 6146076 w 7427256"/>
              <a:gd name="connsiteY3255" fmla="*/ 5363633 h 7209248"/>
              <a:gd name="connsiteX3256" fmla="*/ 6146076 w 7427256"/>
              <a:gd name="connsiteY3256" fmla="*/ 5372593 h 7209248"/>
              <a:gd name="connsiteX3257" fmla="*/ 6155036 w 7427256"/>
              <a:gd name="connsiteY3257" fmla="*/ 5372593 h 7209248"/>
              <a:gd name="connsiteX3258" fmla="*/ 6146076 w 7427256"/>
              <a:gd name="connsiteY3258" fmla="*/ 5363633 h 7209248"/>
              <a:gd name="connsiteX3259" fmla="*/ 1424528 w 7427256"/>
              <a:gd name="connsiteY3259" fmla="*/ 5354674 h 7209248"/>
              <a:gd name="connsiteX3260" fmla="*/ 1424528 w 7427256"/>
              <a:gd name="connsiteY3260" fmla="*/ 5363633 h 7209248"/>
              <a:gd name="connsiteX3261" fmla="*/ 1433488 w 7427256"/>
              <a:gd name="connsiteY3261" fmla="*/ 5372593 h 7209248"/>
              <a:gd name="connsiteX3262" fmla="*/ 1433488 w 7427256"/>
              <a:gd name="connsiteY3262" fmla="*/ 5363633 h 7209248"/>
              <a:gd name="connsiteX3263" fmla="*/ 985523 w 7427256"/>
              <a:gd name="connsiteY3263" fmla="*/ 5354674 h 7209248"/>
              <a:gd name="connsiteX3264" fmla="*/ 990002 w 7427256"/>
              <a:gd name="connsiteY3264" fmla="*/ 5363633 h 7209248"/>
              <a:gd name="connsiteX3265" fmla="*/ 985523 w 7427256"/>
              <a:gd name="connsiteY3265" fmla="*/ 5372593 h 7209248"/>
              <a:gd name="connsiteX3266" fmla="*/ 981043 w 7427256"/>
              <a:gd name="connsiteY3266" fmla="*/ 5363633 h 7209248"/>
              <a:gd name="connsiteX3267" fmla="*/ 985523 w 7427256"/>
              <a:gd name="connsiteY3267" fmla="*/ 5354674 h 7209248"/>
              <a:gd name="connsiteX3268" fmla="*/ 1146790 w 7427256"/>
              <a:gd name="connsiteY3268" fmla="*/ 5345715 h 7209248"/>
              <a:gd name="connsiteX3269" fmla="*/ 1155749 w 7427256"/>
              <a:gd name="connsiteY3269" fmla="*/ 5354674 h 7209248"/>
              <a:gd name="connsiteX3270" fmla="*/ 1164709 w 7427256"/>
              <a:gd name="connsiteY3270" fmla="*/ 5345715 h 7209248"/>
              <a:gd name="connsiteX3271" fmla="*/ 1160229 w 7427256"/>
              <a:gd name="connsiteY3271" fmla="*/ 5345715 h 7209248"/>
              <a:gd name="connsiteX3272" fmla="*/ 1146790 w 7427256"/>
              <a:gd name="connsiteY3272" fmla="*/ 5345715 h 7209248"/>
              <a:gd name="connsiteX3273" fmla="*/ 6217751 w 7427256"/>
              <a:gd name="connsiteY3273" fmla="*/ 5336755 h 7209248"/>
              <a:gd name="connsiteX3274" fmla="*/ 6208792 w 7427256"/>
              <a:gd name="connsiteY3274" fmla="*/ 5354674 h 7209248"/>
              <a:gd name="connsiteX3275" fmla="*/ 6226711 w 7427256"/>
              <a:gd name="connsiteY3275" fmla="*/ 5345715 h 7209248"/>
              <a:gd name="connsiteX3276" fmla="*/ 6217751 w 7427256"/>
              <a:gd name="connsiteY3276" fmla="*/ 5336755 h 7209248"/>
              <a:gd name="connsiteX3277" fmla="*/ 1388691 w 7427256"/>
              <a:gd name="connsiteY3277" fmla="*/ 5336755 h 7209248"/>
              <a:gd name="connsiteX3278" fmla="*/ 1397650 w 7427256"/>
              <a:gd name="connsiteY3278" fmla="*/ 5345715 h 7209248"/>
              <a:gd name="connsiteX3279" fmla="*/ 1397650 w 7427256"/>
              <a:gd name="connsiteY3279" fmla="*/ 5336755 h 7209248"/>
              <a:gd name="connsiteX3280" fmla="*/ 1388691 w 7427256"/>
              <a:gd name="connsiteY3280" fmla="*/ 5336755 h 7209248"/>
              <a:gd name="connsiteX3281" fmla="*/ 1227424 w 7427256"/>
              <a:gd name="connsiteY3281" fmla="*/ 5336755 h 7209248"/>
              <a:gd name="connsiteX3282" fmla="*/ 1218464 w 7427256"/>
              <a:gd name="connsiteY3282" fmla="*/ 5345715 h 7209248"/>
              <a:gd name="connsiteX3283" fmla="*/ 1218464 w 7427256"/>
              <a:gd name="connsiteY3283" fmla="*/ 5354674 h 7209248"/>
              <a:gd name="connsiteX3284" fmla="*/ 1227424 w 7427256"/>
              <a:gd name="connsiteY3284" fmla="*/ 5345715 h 7209248"/>
              <a:gd name="connsiteX3285" fmla="*/ 1227424 w 7427256"/>
              <a:gd name="connsiteY3285" fmla="*/ 5336755 h 7209248"/>
              <a:gd name="connsiteX3286" fmla="*/ 1039278 w 7427256"/>
              <a:gd name="connsiteY3286" fmla="*/ 5336755 h 7209248"/>
              <a:gd name="connsiteX3287" fmla="*/ 1048237 w 7427256"/>
              <a:gd name="connsiteY3287" fmla="*/ 5345715 h 7209248"/>
              <a:gd name="connsiteX3288" fmla="*/ 1034798 w 7427256"/>
              <a:gd name="connsiteY3288" fmla="*/ 5354674 h 7209248"/>
              <a:gd name="connsiteX3289" fmla="*/ 1021360 w 7427256"/>
              <a:gd name="connsiteY3289" fmla="*/ 5345715 h 7209248"/>
              <a:gd name="connsiteX3290" fmla="*/ 1030320 w 7427256"/>
              <a:gd name="connsiteY3290" fmla="*/ 5341235 h 7209248"/>
              <a:gd name="connsiteX3291" fmla="*/ 1039278 w 7427256"/>
              <a:gd name="connsiteY3291" fmla="*/ 5336755 h 7209248"/>
              <a:gd name="connsiteX3292" fmla="*/ 1451406 w 7427256"/>
              <a:gd name="connsiteY3292" fmla="*/ 5327796 h 7209248"/>
              <a:gd name="connsiteX3293" fmla="*/ 1442446 w 7427256"/>
              <a:gd name="connsiteY3293" fmla="*/ 5345715 h 7209248"/>
              <a:gd name="connsiteX3294" fmla="*/ 1451406 w 7427256"/>
              <a:gd name="connsiteY3294" fmla="*/ 5363633 h 7209248"/>
              <a:gd name="connsiteX3295" fmla="*/ 1478284 w 7427256"/>
              <a:gd name="connsiteY3295" fmla="*/ 5354674 h 7209248"/>
              <a:gd name="connsiteX3296" fmla="*/ 6302865 w 7427256"/>
              <a:gd name="connsiteY3296" fmla="*/ 5318836 h 7209248"/>
              <a:gd name="connsiteX3297" fmla="*/ 6307344 w 7427256"/>
              <a:gd name="connsiteY3297" fmla="*/ 5323316 h 7209248"/>
              <a:gd name="connsiteX3298" fmla="*/ 6298385 w 7427256"/>
              <a:gd name="connsiteY3298" fmla="*/ 5327796 h 7209248"/>
              <a:gd name="connsiteX3299" fmla="*/ 6302865 w 7427256"/>
              <a:gd name="connsiteY3299" fmla="*/ 5318836 h 7209248"/>
              <a:gd name="connsiteX3300" fmla="*/ 967604 w 7427256"/>
              <a:gd name="connsiteY3300" fmla="*/ 5318836 h 7209248"/>
              <a:gd name="connsiteX3301" fmla="*/ 976563 w 7427256"/>
              <a:gd name="connsiteY3301" fmla="*/ 5336755 h 7209248"/>
              <a:gd name="connsiteX3302" fmla="*/ 958644 w 7427256"/>
              <a:gd name="connsiteY3302" fmla="*/ 5336755 h 7209248"/>
              <a:gd name="connsiteX3303" fmla="*/ 1469324 w 7427256"/>
              <a:gd name="connsiteY3303" fmla="*/ 5309877 h 7209248"/>
              <a:gd name="connsiteX3304" fmla="*/ 1469324 w 7427256"/>
              <a:gd name="connsiteY3304" fmla="*/ 5327796 h 7209248"/>
              <a:gd name="connsiteX3305" fmla="*/ 1487243 w 7427256"/>
              <a:gd name="connsiteY3305" fmla="*/ 5327796 h 7209248"/>
              <a:gd name="connsiteX3306" fmla="*/ 1478284 w 7427256"/>
              <a:gd name="connsiteY3306" fmla="*/ 5309877 h 7209248"/>
              <a:gd name="connsiteX3307" fmla="*/ 1424528 w 7427256"/>
              <a:gd name="connsiteY3307" fmla="*/ 5309877 h 7209248"/>
              <a:gd name="connsiteX3308" fmla="*/ 1424528 w 7427256"/>
              <a:gd name="connsiteY3308" fmla="*/ 5318836 h 7209248"/>
              <a:gd name="connsiteX3309" fmla="*/ 1442446 w 7427256"/>
              <a:gd name="connsiteY3309" fmla="*/ 5309877 h 7209248"/>
              <a:gd name="connsiteX3310" fmla="*/ 1424528 w 7427256"/>
              <a:gd name="connsiteY3310" fmla="*/ 5309877 h 7209248"/>
              <a:gd name="connsiteX3311" fmla="*/ 1406609 w 7427256"/>
              <a:gd name="connsiteY3311" fmla="*/ 5309877 h 7209248"/>
              <a:gd name="connsiteX3312" fmla="*/ 1397650 w 7427256"/>
              <a:gd name="connsiteY3312" fmla="*/ 5318836 h 7209248"/>
              <a:gd name="connsiteX3313" fmla="*/ 1402130 w 7427256"/>
              <a:gd name="connsiteY3313" fmla="*/ 5327796 h 7209248"/>
              <a:gd name="connsiteX3314" fmla="*/ 1406609 w 7427256"/>
              <a:gd name="connsiteY3314" fmla="*/ 5323316 h 7209248"/>
              <a:gd name="connsiteX3315" fmla="*/ 1406609 w 7427256"/>
              <a:gd name="connsiteY3315" fmla="*/ 5309877 h 7209248"/>
              <a:gd name="connsiteX3316" fmla="*/ 6279346 w 7427256"/>
              <a:gd name="connsiteY3316" fmla="*/ 5295319 h 7209248"/>
              <a:gd name="connsiteX3317" fmla="*/ 6271507 w 7427256"/>
              <a:gd name="connsiteY3317" fmla="*/ 5300917 h 7209248"/>
              <a:gd name="connsiteX3318" fmla="*/ 6262547 w 7427256"/>
              <a:gd name="connsiteY3318" fmla="*/ 5305397 h 7209248"/>
              <a:gd name="connsiteX3319" fmla="*/ 6262547 w 7427256"/>
              <a:gd name="connsiteY3319" fmla="*/ 5309877 h 7209248"/>
              <a:gd name="connsiteX3320" fmla="*/ 6262547 w 7427256"/>
              <a:gd name="connsiteY3320" fmla="*/ 5318836 h 7209248"/>
              <a:gd name="connsiteX3321" fmla="*/ 6280466 w 7427256"/>
              <a:gd name="connsiteY3321" fmla="*/ 5336755 h 7209248"/>
              <a:gd name="connsiteX3322" fmla="*/ 6289426 w 7427256"/>
              <a:gd name="connsiteY3322" fmla="*/ 5354674 h 7209248"/>
              <a:gd name="connsiteX3323" fmla="*/ 6302865 w 7427256"/>
              <a:gd name="connsiteY3323" fmla="*/ 5363633 h 7209248"/>
              <a:gd name="connsiteX3324" fmla="*/ 6307344 w 7427256"/>
              <a:gd name="connsiteY3324" fmla="*/ 5354674 h 7209248"/>
              <a:gd name="connsiteX3325" fmla="*/ 6316304 w 7427256"/>
              <a:gd name="connsiteY3325" fmla="*/ 5327796 h 7209248"/>
              <a:gd name="connsiteX3326" fmla="*/ 6334222 w 7427256"/>
              <a:gd name="connsiteY3326" fmla="*/ 5318836 h 7209248"/>
              <a:gd name="connsiteX3327" fmla="*/ 6325262 w 7427256"/>
              <a:gd name="connsiteY3327" fmla="*/ 5309877 h 7209248"/>
              <a:gd name="connsiteX3328" fmla="*/ 6289426 w 7427256"/>
              <a:gd name="connsiteY3328" fmla="*/ 5309877 h 7209248"/>
              <a:gd name="connsiteX3329" fmla="*/ 6275986 w 7427256"/>
              <a:gd name="connsiteY3329" fmla="*/ 5318836 h 7209248"/>
              <a:gd name="connsiteX3330" fmla="*/ 6271507 w 7427256"/>
              <a:gd name="connsiteY3330" fmla="*/ 5309877 h 7209248"/>
              <a:gd name="connsiteX3331" fmla="*/ 6280466 w 7427256"/>
              <a:gd name="connsiteY3331" fmla="*/ 5300917 h 7209248"/>
              <a:gd name="connsiteX3332" fmla="*/ 6284946 w 7427256"/>
              <a:gd name="connsiteY3332" fmla="*/ 5296439 h 7209248"/>
              <a:gd name="connsiteX3333" fmla="*/ 6279346 w 7427256"/>
              <a:gd name="connsiteY3333" fmla="*/ 5295319 h 7209248"/>
              <a:gd name="connsiteX3334" fmla="*/ 1478284 w 7427256"/>
              <a:gd name="connsiteY3334" fmla="*/ 5283000 h 7209248"/>
              <a:gd name="connsiteX3335" fmla="*/ 1460365 w 7427256"/>
              <a:gd name="connsiteY3335" fmla="*/ 5291959 h 7209248"/>
              <a:gd name="connsiteX3336" fmla="*/ 1469324 w 7427256"/>
              <a:gd name="connsiteY3336" fmla="*/ 5291959 h 7209248"/>
              <a:gd name="connsiteX3337" fmla="*/ 1213984 w 7427256"/>
              <a:gd name="connsiteY3337" fmla="*/ 5283000 h 7209248"/>
              <a:gd name="connsiteX3338" fmla="*/ 1209504 w 7427256"/>
              <a:gd name="connsiteY3338" fmla="*/ 5287479 h 7209248"/>
              <a:gd name="connsiteX3339" fmla="*/ 1218464 w 7427256"/>
              <a:gd name="connsiteY3339" fmla="*/ 5291959 h 7209248"/>
              <a:gd name="connsiteX3340" fmla="*/ 1213984 w 7427256"/>
              <a:gd name="connsiteY3340" fmla="*/ 5283000 h 7209248"/>
              <a:gd name="connsiteX3341" fmla="*/ 1137830 w 7427256"/>
              <a:gd name="connsiteY3341" fmla="*/ 5283000 h 7209248"/>
              <a:gd name="connsiteX3342" fmla="*/ 1146790 w 7427256"/>
              <a:gd name="connsiteY3342" fmla="*/ 5291959 h 7209248"/>
              <a:gd name="connsiteX3343" fmla="*/ 1155749 w 7427256"/>
              <a:gd name="connsiteY3343" fmla="*/ 5287479 h 7209248"/>
              <a:gd name="connsiteX3344" fmla="*/ 1146790 w 7427256"/>
              <a:gd name="connsiteY3344" fmla="*/ 5283000 h 7209248"/>
              <a:gd name="connsiteX3345" fmla="*/ 1339415 w 7427256"/>
              <a:gd name="connsiteY3345" fmla="*/ 5274040 h 7209248"/>
              <a:gd name="connsiteX3346" fmla="*/ 1334935 w 7427256"/>
              <a:gd name="connsiteY3346" fmla="*/ 5283000 h 7209248"/>
              <a:gd name="connsiteX3347" fmla="*/ 1343895 w 7427256"/>
              <a:gd name="connsiteY3347" fmla="*/ 5283000 h 7209248"/>
              <a:gd name="connsiteX3348" fmla="*/ 1343895 w 7427256"/>
              <a:gd name="connsiteY3348" fmla="*/ 5278520 h 7209248"/>
              <a:gd name="connsiteX3349" fmla="*/ 1339415 w 7427256"/>
              <a:gd name="connsiteY3349" fmla="*/ 5274040 h 7209248"/>
              <a:gd name="connsiteX3350" fmla="*/ 1272219 w 7427256"/>
              <a:gd name="connsiteY3350" fmla="*/ 5274040 h 7209248"/>
              <a:gd name="connsiteX3351" fmla="*/ 1272219 w 7427256"/>
              <a:gd name="connsiteY3351" fmla="*/ 5283000 h 7209248"/>
              <a:gd name="connsiteX3352" fmla="*/ 1281179 w 7427256"/>
              <a:gd name="connsiteY3352" fmla="*/ 5274040 h 7209248"/>
              <a:gd name="connsiteX3353" fmla="*/ 1272219 w 7427256"/>
              <a:gd name="connsiteY3353" fmla="*/ 5274040 h 7209248"/>
              <a:gd name="connsiteX3354" fmla="*/ 6473090 w 7427256"/>
              <a:gd name="connsiteY3354" fmla="*/ 5265081 h 7209248"/>
              <a:gd name="connsiteX3355" fmla="*/ 6491010 w 7427256"/>
              <a:gd name="connsiteY3355" fmla="*/ 5274040 h 7209248"/>
              <a:gd name="connsiteX3356" fmla="*/ 6504448 w 7427256"/>
              <a:gd name="connsiteY3356" fmla="*/ 5283000 h 7209248"/>
              <a:gd name="connsiteX3357" fmla="*/ 6477570 w 7427256"/>
              <a:gd name="connsiteY3357" fmla="*/ 5283000 h 7209248"/>
              <a:gd name="connsiteX3358" fmla="*/ 6473090 w 7427256"/>
              <a:gd name="connsiteY3358" fmla="*/ 5265081 h 7209248"/>
              <a:gd name="connsiteX3359" fmla="*/ 6405896 w 7427256"/>
              <a:gd name="connsiteY3359" fmla="*/ 5265081 h 7209248"/>
              <a:gd name="connsiteX3360" fmla="*/ 6423816 w 7427256"/>
              <a:gd name="connsiteY3360" fmla="*/ 5265081 h 7209248"/>
              <a:gd name="connsiteX3361" fmla="*/ 6419336 w 7427256"/>
              <a:gd name="connsiteY3361" fmla="*/ 5274040 h 7209248"/>
              <a:gd name="connsiteX3362" fmla="*/ 6414856 w 7427256"/>
              <a:gd name="connsiteY3362" fmla="*/ 5274040 h 7209248"/>
              <a:gd name="connsiteX3363" fmla="*/ 6405896 w 7427256"/>
              <a:gd name="connsiteY3363" fmla="*/ 5265081 h 7209248"/>
              <a:gd name="connsiteX3364" fmla="*/ 1236383 w 7427256"/>
              <a:gd name="connsiteY3364" fmla="*/ 5265081 h 7209248"/>
              <a:gd name="connsiteX3365" fmla="*/ 1236383 w 7427256"/>
              <a:gd name="connsiteY3365" fmla="*/ 5274040 h 7209248"/>
              <a:gd name="connsiteX3366" fmla="*/ 1245342 w 7427256"/>
              <a:gd name="connsiteY3366" fmla="*/ 5265081 h 7209248"/>
              <a:gd name="connsiteX3367" fmla="*/ 1236383 w 7427256"/>
              <a:gd name="connsiteY3367" fmla="*/ 5265081 h 7209248"/>
              <a:gd name="connsiteX3368" fmla="*/ 1200545 w 7427256"/>
              <a:gd name="connsiteY3368" fmla="*/ 5265081 h 7209248"/>
              <a:gd name="connsiteX3369" fmla="*/ 1196065 w 7427256"/>
              <a:gd name="connsiteY3369" fmla="*/ 5274040 h 7209248"/>
              <a:gd name="connsiteX3370" fmla="*/ 1205025 w 7427256"/>
              <a:gd name="connsiteY3370" fmla="*/ 5283000 h 7209248"/>
              <a:gd name="connsiteX3371" fmla="*/ 1209504 w 7427256"/>
              <a:gd name="connsiteY3371" fmla="*/ 5274040 h 7209248"/>
              <a:gd name="connsiteX3372" fmla="*/ 6513408 w 7427256"/>
              <a:gd name="connsiteY3372" fmla="*/ 5256121 h 7209248"/>
              <a:gd name="connsiteX3373" fmla="*/ 6517887 w 7427256"/>
              <a:gd name="connsiteY3373" fmla="*/ 5260601 h 7209248"/>
              <a:gd name="connsiteX3374" fmla="*/ 6513408 w 7427256"/>
              <a:gd name="connsiteY3374" fmla="*/ 5265081 h 7209248"/>
              <a:gd name="connsiteX3375" fmla="*/ 6513408 w 7427256"/>
              <a:gd name="connsiteY3375" fmla="*/ 5256121 h 7209248"/>
              <a:gd name="connsiteX3376" fmla="*/ 1290138 w 7427256"/>
              <a:gd name="connsiteY3376" fmla="*/ 5256121 h 7209248"/>
              <a:gd name="connsiteX3377" fmla="*/ 1308057 w 7427256"/>
              <a:gd name="connsiteY3377" fmla="*/ 5283000 h 7209248"/>
              <a:gd name="connsiteX3378" fmla="*/ 1308057 w 7427256"/>
              <a:gd name="connsiteY3378" fmla="*/ 5274040 h 7209248"/>
              <a:gd name="connsiteX3379" fmla="*/ 1303577 w 7427256"/>
              <a:gd name="connsiteY3379" fmla="*/ 5260601 h 7209248"/>
              <a:gd name="connsiteX3380" fmla="*/ 1308057 w 7427256"/>
              <a:gd name="connsiteY3380" fmla="*/ 5256121 h 7209248"/>
              <a:gd name="connsiteX3381" fmla="*/ 1299098 w 7427256"/>
              <a:gd name="connsiteY3381" fmla="*/ 5256121 h 7209248"/>
              <a:gd name="connsiteX3382" fmla="*/ 6325262 w 7427256"/>
              <a:gd name="connsiteY3382" fmla="*/ 5247162 h 7209248"/>
              <a:gd name="connsiteX3383" fmla="*/ 6307344 w 7427256"/>
              <a:gd name="connsiteY3383" fmla="*/ 5265081 h 7209248"/>
              <a:gd name="connsiteX3384" fmla="*/ 6298385 w 7427256"/>
              <a:gd name="connsiteY3384" fmla="*/ 5283000 h 7209248"/>
              <a:gd name="connsiteX3385" fmla="*/ 6311824 w 7427256"/>
              <a:gd name="connsiteY3385" fmla="*/ 5291959 h 7209248"/>
              <a:gd name="connsiteX3386" fmla="*/ 6334222 w 7427256"/>
              <a:gd name="connsiteY3386" fmla="*/ 5274040 h 7209248"/>
              <a:gd name="connsiteX3387" fmla="*/ 6343182 w 7427256"/>
              <a:gd name="connsiteY3387" fmla="*/ 5256121 h 7209248"/>
              <a:gd name="connsiteX3388" fmla="*/ 6325262 w 7427256"/>
              <a:gd name="connsiteY3388" fmla="*/ 5247162 h 7209248"/>
              <a:gd name="connsiteX3389" fmla="*/ 1227424 w 7427256"/>
              <a:gd name="connsiteY3389" fmla="*/ 5247162 h 7209248"/>
              <a:gd name="connsiteX3390" fmla="*/ 1227424 w 7427256"/>
              <a:gd name="connsiteY3390" fmla="*/ 5256121 h 7209248"/>
              <a:gd name="connsiteX3391" fmla="*/ 1236383 w 7427256"/>
              <a:gd name="connsiteY3391" fmla="*/ 5247162 h 7209248"/>
              <a:gd name="connsiteX3392" fmla="*/ 1227424 w 7427256"/>
              <a:gd name="connsiteY3392" fmla="*/ 5247162 h 7209248"/>
              <a:gd name="connsiteX3393" fmla="*/ 1437966 w 7427256"/>
              <a:gd name="connsiteY3393" fmla="*/ 5242682 h 7209248"/>
              <a:gd name="connsiteX3394" fmla="*/ 1433488 w 7427256"/>
              <a:gd name="connsiteY3394" fmla="*/ 5247162 h 7209248"/>
              <a:gd name="connsiteX3395" fmla="*/ 1442446 w 7427256"/>
              <a:gd name="connsiteY3395" fmla="*/ 5256121 h 7209248"/>
              <a:gd name="connsiteX3396" fmla="*/ 1460365 w 7427256"/>
              <a:gd name="connsiteY3396" fmla="*/ 5256121 h 7209248"/>
              <a:gd name="connsiteX3397" fmla="*/ 1478284 w 7427256"/>
              <a:gd name="connsiteY3397" fmla="*/ 5265081 h 7209248"/>
              <a:gd name="connsiteX3398" fmla="*/ 1478284 w 7427256"/>
              <a:gd name="connsiteY3398" fmla="*/ 5260601 h 7209248"/>
              <a:gd name="connsiteX3399" fmla="*/ 1469324 w 7427256"/>
              <a:gd name="connsiteY3399" fmla="*/ 5256121 h 7209248"/>
              <a:gd name="connsiteX3400" fmla="*/ 1451406 w 7427256"/>
              <a:gd name="connsiteY3400" fmla="*/ 5247162 h 7209248"/>
              <a:gd name="connsiteX3401" fmla="*/ 1437966 w 7427256"/>
              <a:gd name="connsiteY3401" fmla="*/ 5242682 h 7209248"/>
              <a:gd name="connsiteX3402" fmla="*/ 6459652 w 7427256"/>
              <a:gd name="connsiteY3402" fmla="*/ 5238203 h 7209248"/>
              <a:gd name="connsiteX3403" fmla="*/ 6491010 w 7427256"/>
              <a:gd name="connsiteY3403" fmla="*/ 5238203 h 7209248"/>
              <a:gd name="connsiteX3404" fmla="*/ 6495490 w 7427256"/>
              <a:gd name="connsiteY3404" fmla="*/ 5247162 h 7209248"/>
              <a:gd name="connsiteX3405" fmla="*/ 6468612 w 7427256"/>
              <a:gd name="connsiteY3405" fmla="*/ 5247162 h 7209248"/>
              <a:gd name="connsiteX3406" fmla="*/ 1523081 w 7427256"/>
              <a:gd name="connsiteY3406" fmla="*/ 5229243 h 7209248"/>
              <a:gd name="connsiteX3407" fmla="*/ 1523081 w 7427256"/>
              <a:gd name="connsiteY3407" fmla="*/ 5238203 h 7209248"/>
              <a:gd name="connsiteX3408" fmla="*/ 1532039 w 7427256"/>
              <a:gd name="connsiteY3408" fmla="*/ 5247162 h 7209248"/>
              <a:gd name="connsiteX3409" fmla="*/ 1532039 w 7427256"/>
              <a:gd name="connsiteY3409" fmla="*/ 5238203 h 7209248"/>
              <a:gd name="connsiteX3410" fmla="*/ 1523081 w 7427256"/>
              <a:gd name="connsiteY3410" fmla="*/ 5229243 h 7209248"/>
              <a:gd name="connsiteX3411" fmla="*/ 1079595 w 7427256"/>
              <a:gd name="connsiteY3411" fmla="*/ 5220285 h 7209248"/>
              <a:gd name="connsiteX3412" fmla="*/ 1075115 w 7427256"/>
              <a:gd name="connsiteY3412" fmla="*/ 5229243 h 7209248"/>
              <a:gd name="connsiteX3413" fmla="*/ 1075115 w 7427256"/>
              <a:gd name="connsiteY3413" fmla="*/ 5238203 h 7209248"/>
              <a:gd name="connsiteX3414" fmla="*/ 1079595 w 7427256"/>
              <a:gd name="connsiteY3414" fmla="*/ 5229243 h 7209248"/>
              <a:gd name="connsiteX3415" fmla="*/ 1079595 w 7427256"/>
              <a:gd name="connsiteY3415" fmla="*/ 5220285 h 7209248"/>
              <a:gd name="connsiteX3416" fmla="*/ 1361814 w 7427256"/>
              <a:gd name="connsiteY3416" fmla="*/ 5211325 h 7209248"/>
              <a:gd name="connsiteX3417" fmla="*/ 1357334 w 7427256"/>
              <a:gd name="connsiteY3417" fmla="*/ 5215805 h 7209248"/>
              <a:gd name="connsiteX3418" fmla="*/ 1366292 w 7427256"/>
              <a:gd name="connsiteY3418" fmla="*/ 5220285 h 7209248"/>
              <a:gd name="connsiteX3419" fmla="*/ 1370772 w 7427256"/>
              <a:gd name="connsiteY3419" fmla="*/ 5215805 h 7209248"/>
              <a:gd name="connsiteX3420" fmla="*/ 1361814 w 7427256"/>
              <a:gd name="connsiteY3420" fmla="*/ 5211325 h 7209248"/>
              <a:gd name="connsiteX3421" fmla="*/ 1209504 w 7427256"/>
              <a:gd name="connsiteY3421" fmla="*/ 5211325 h 7209248"/>
              <a:gd name="connsiteX3422" fmla="*/ 1200545 w 7427256"/>
              <a:gd name="connsiteY3422" fmla="*/ 5220285 h 7209248"/>
              <a:gd name="connsiteX3423" fmla="*/ 1196065 w 7427256"/>
              <a:gd name="connsiteY3423" fmla="*/ 5229243 h 7209248"/>
              <a:gd name="connsiteX3424" fmla="*/ 1191587 w 7427256"/>
              <a:gd name="connsiteY3424" fmla="*/ 5238203 h 7209248"/>
              <a:gd name="connsiteX3425" fmla="*/ 1200545 w 7427256"/>
              <a:gd name="connsiteY3425" fmla="*/ 5247162 h 7209248"/>
              <a:gd name="connsiteX3426" fmla="*/ 1209504 w 7427256"/>
              <a:gd name="connsiteY3426" fmla="*/ 5238203 h 7209248"/>
              <a:gd name="connsiteX3427" fmla="*/ 1209504 w 7427256"/>
              <a:gd name="connsiteY3427" fmla="*/ 5224765 h 7209248"/>
              <a:gd name="connsiteX3428" fmla="*/ 1209504 w 7427256"/>
              <a:gd name="connsiteY3428" fmla="*/ 5220285 h 7209248"/>
              <a:gd name="connsiteX3429" fmla="*/ 1115433 w 7427256"/>
              <a:gd name="connsiteY3429" fmla="*/ 5211325 h 7209248"/>
              <a:gd name="connsiteX3430" fmla="*/ 1115433 w 7427256"/>
              <a:gd name="connsiteY3430" fmla="*/ 5215805 h 7209248"/>
              <a:gd name="connsiteX3431" fmla="*/ 1119913 w 7427256"/>
              <a:gd name="connsiteY3431" fmla="*/ 5220285 h 7209248"/>
              <a:gd name="connsiteX3432" fmla="*/ 1115433 w 7427256"/>
              <a:gd name="connsiteY3432" fmla="*/ 5211325 h 7209248"/>
              <a:gd name="connsiteX3433" fmla="*/ 1505162 w 7427256"/>
              <a:gd name="connsiteY3433" fmla="*/ 5202366 h 7209248"/>
              <a:gd name="connsiteX3434" fmla="*/ 1509642 w 7427256"/>
              <a:gd name="connsiteY3434" fmla="*/ 5211325 h 7209248"/>
              <a:gd name="connsiteX3435" fmla="*/ 1514122 w 7427256"/>
              <a:gd name="connsiteY3435" fmla="*/ 5211325 h 7209248"/>
              <a:gd name="connsiteX3436" fmla="*/ 1514122 w 7427256"/>
              <a:gd name="connsiteY3436" fmla="*/ 5202366 h 7209248"/>
              <a:gd name="connsiteX3437" fmla="*/ 1505162 w 7427256"/>
              <a:gd name="connsiteY3437" fmla="*/ 5202366 h 7209248"/>
              <a:gd name="connsiteX3438" fmla="*/ 1155749 w 7427256"/>
              <a:gd name="connsiteY3438" fmla="*/ 5202366 h 7209248"/>
              <a:gd name="connsiteX3439" fmla="*/ 1146790 w 7427256"/>
              <a:gd name="connsiteY3439" fmla="*/ 5211325 h 7209248"/>
              <a:gd name="connsiteX3440" fmla="*/ 1155749 w 7427256"/>
              <a:gd name="connsiteY3440" fmla="*/ 5206846 h 7209248"/>
              <a:gd name="connsiteX3441" fmla="*/ 1155749 w 7427256"/>
              <a:gd name="connsiteY3441" fmla="*/ 5202366 h 7209248"/>
              <a:gd name="connsiteX3442" fmla="*/ 1084075 w 7427256"/>
              <a:gd name="connsiteY3442" fmla="*/ 5202366 h 7209248"/>
              <a:gd name="connsiteX3443" fmla="*/ 1084075 w 7427256"/>
              <a:gd name="connsiteY3443" fmla="*/ 5206846 h 7209248"/>
              <a:gd name="connsiteX3444" fmla="*/ 1084075 w 7427256"/>
              <a:gd name="connsiteY3444" fmla="*/ 5211325 h 7209248"/>
              <a:gd name="connsiteX3445" fmla="*/ 1088555 w 7427256"/>
              <a:gd name="connsiteY3445" fmla="*/ 5202366 h 7209248"/>
              <a:gd name="connsiteX3446" fmla="*/ 1084075 w 7427256"/>
              <a:gd name="connsiteY3446" fmla="*/ 5202366 h 7209248"/>
              <a:gd name="connsiteX3447" fmla="*/ 1424528 w 7427256"/>
              <a:gd name="connsiteY3447" fmla="*/ 5184447 h 7209248"/>
              <a:gd name="connsiteX3448" fmla="*/ 1442446 w 7427256"/>
              <a:gd name="connsiteY3448" fmla="*/ 5202366 h 7209248"/>
              <a:gd name="connsiteX3449" fmla="*/ 1469324 w 7427256"/>
              <a:gd name="connsiteY3449" fmla="*/ 5211325 h 7209248"/>
              <a:gd name="connsiteX3450" fmla="*/ 1469324 w 7427256"/>
              <a:gd name="connsiteY3450" fmla="*/ 5193407 h 7209248"/>
              <a:gd name="connsiteX3451" fmla="*/ 1442446 w 7427256"/>
              <a:gd name="connsiteY3451" fmla="*/ 5184447 h 7209248"/>
              <a:gd name="connsiteX3452" fmla="*/ 1429008 w 7427256"/>
              <a:gd name="connsiteY3452" fmla="*/ 5184447 h 7209248"/>
              <a:gd name="connsiteX3453" fmla="*/ 1424528 w 7427256"/>
              <a:gd name="connsiteY3453" fmla="*/ 5184447 h 7209248"/>
              <a:gd name="connsiteX3454" fmla="*/ 1182627 w 7427256"/>
              <a:gd name="connsiteY3454" fmla="*/ 5184447 h 7209248"/>
              <a:gd name="connsiteX3455" fmla="*/ 1173668 w 7427256"/>
              <a:gd name="connsiteY3455" fmla="*/ 5193407 h 7209248"/>
              <a:gd name="connsiteX3456" fmla="*/ 1182627 w 7427256"/>
              <a:gd name="connsiteY3456" fmla="*/ 5193407 h 7209248"/>
              <a:gd name="connsiteX3457" fmla="*/ 1182627 w 7427256"/>
              <a:gd name="connsiteY3457" fmla="*/ 5184447 h 7209248"/>
              <a:gd name="connsiteX3458" fmla="*/ 967604 w 7427256"/>
              <a:gd name="connsiteY3458" fmla="*/ 5184447 h 7209248"/>
              <a:gd name="connsiteX3459" fmla="*/ 967604 w 7427256"/>
              <a:gd name="connsiteY3459" fmla="*/ 5193407 h 7209248"/>
              <a:gd name="connsiteX3460" fmla="*/ 958644 w 7427256"/>
              <a:gd name="connsiteY3460" fmla="*/ 5188927 h 7209248"/>
              <a:gd name="connsiteX3461" fmla="*/ 967604 w 7427256"/>
              <a:gd name="connsiteY3461" fmla="*/ 5184447 h 7209248"/>
              <a:gd name="connsiteX3462" fmla="*/ 949686 w 7427256"/>
              <a:gd name="connsiteY3462" fmla="*/ 5166528 h 7209248"/>
              <a:gd name="connsiteX3463" fmla="*/ 949686 w 7427256"/>
              <a:gd name="connsiteY3463" fmla="*/ 5175488 h 7209248"/>
              <a:gd name="connsiteX3464" fmla="*/ 945206 w 7427256"/>
              <a:gd name="connsiteY3464" fmla="*/ 5171008 h 7209248"/>
              <a:gd name="connsiteX3465" fmla="*/ 949686 w 7427256"/>
              <a:gd name="connsiteY3465" fmla="*/ 5166528 h 7209248"/>
              <a:gd name="connsiteX3466" fmla="*/ 6370059 w 7427256"/>
              <a:gd name="connsiteY3466" fmla="*/ 5157569 h 7209248"/>
              <a:gd name="connsiteX3467" fmla="*/ 6343182 w 7427256"/>
              <a:gd name="connsiteY3467" fmla="*/ 5184447 h 7209248"/>
              <a:gd name="connsiteX3468" fmla="*/ 6361100 w 7427256"/>
              <a:gd name="connsiteY3468" fmla="*/ 5175488 h 7209248"/>
              <a:gd name="connsiteX3469" fmla="*/ 6379019 w 7427256"/>
              <a:gd name="connsiteY3469" fmla="*/ 5184447 h 7209248"/>
              <a:gd name="connsiteX3470" fmla="*/ 6387978 w 7427256"/>
              <a:gd name="connsiteY3470" fmla="*/ 5175488 h 7209248"/>
              <a:gd name="connsiteX3471" fmla="*/ 6370059 w 7427256"/>
              <a:gd name="connsiteY3471" fmla="*/ 5157569 h 7209248"/>
              <a:gd name="connsiteX3472" fmla="*/ 1048237 w 7427256"/>
              <a:gd name="connsiteY3472" fmla="*/ 5157569 h 7209248"/>
              <a:gd name="connsiteX3473" fmla="*/ 1039278 w 7427256"/>
              <a:gd name="connsiteY3473" fmla="*/ 5179967 h 7209248"/>
              <a:gd name="connsiteX3474" fmla="*/ 1057197 w 7427256"/>
              <a:gd name="connsiteY3474" fmla="*/ 5193407 h 7209248"/>
              <a:gd name="connsiteX3475" fmla="*/ 1066156 w 7427256"/>
              <a:gd name="connsiteY3475" fmla="*/ 5193407 h 7209248"/>
              <a:gd name="connsiteX3476" fmla="*/ 1066156 w 7427256"/>
              <a:gd name="connsiteY3476" fmla="*/ 5175488 h 7209248"/>
              <a:gd name="connsiteX3477" fmla="*/ 1066156 w 7427256"/>
              <a:gd name="connsiteY3477" fmla="*/ 5157569 h 7209248"/>
              <a:gd name="connsiteX3478" fmla="*/ 1048237 w 7427256"/>
              <a:gd name="connsiteY3478" fmla="*/ 5157569 h 7209248"/>
              <a:gd name="connsiteX3479" fmla="*/ 1244222 w 7427256"/>
              <a:gd name="connsiteY3479" fmla="*/ 5153089 h 7209248"/>
              <a:gd name="connsiteX3480" fmla="*/ 1240862 w 7427256"/>
              <a:gd name="connsiteY3480" fmla="*/ 5157569 h 7209248"/>
              <a:gd name="connsiteX3481" fmla="*/ 1245342 w 7427256"/>
              <a:gd name="connsiteY3481" fmla="*/ 5175488 h 7209248"/>
              <a:gd name="connsiteX3482" fmla="*/ 1245342 w 7427256"/>
              <a:gd name="connsiteY3482" fmla="*/ 5157569 h 7209248"/>
              <a:gd name="connsiteX3483" fmla="*/ 1244222 w 7427256"/>
              <a:gd name="connsiteY3483" fmla="*/ 5153089 h 7209248"/>
              <a:gd name="connsiteX3484" fmla="*/ 6468612 w 7427256"/>
              <a:gd name="connsiteY3484" fmla="*/ 5148611 h 7209248"/>
              <a:gd name="connsiteX3485" fmla="*/ 6468612 w 7427256"/>
              <a:gd name="connsiteY3485" fmla="*/ 5157569 h 7209248"/>
              <a:gd name="connsiteX3486" fmla="*/ 6459652 w 7427256"/>
              <a:gd name="connsiteY3486" fmla="*/ 5166528 h 7209248"/>
              <a:gd name="connsiteX3487" fmla="*/ 6450693 w 7427256"/>
              <a:gd name="connsiteY3487" fmla="*/ 5157569 h 7209248"/>
              <a:gd name="connsiteX3488" fmla="*/ 6468612 w 7427256"/>
              <a:gd name="connsiteY3488" fmla="*/ 5148611 h 7209248"/>
              <a:gd name="connsiteX3489" fmla="*/ 1290138 w 7427256"/>
              <a:gd name="connsiteY3489" fmla="*/ 5148611 h 7209248"/>
              <a:gd name="connsiteX3490" fmla="*/ 1290138 w 7427256"/>
              <a:gd name="connsiteY3490" fmla="*/ 5166528 h 7209248"/>
              <a:gd name="connsiteX3491" fmla="*/ 1290138 w 7427256"/>
              <a:gd name="connsiteY3491" fmla="*/ 5184447 h 7209248"/>
              <a:gd name="connsiteX3492" fmla="*/ 1299098 w 7427256"/>
              <a:gd name="connsiteY3492" fmla="*/ 5193407 h 7209248"/>
              <a:gd name="connsiteX3493" fmla="*/ 1308057 w 7427256"/>
              <a:gd name="connsiteY3493" fmla="*/ 5184447 h 7209248"/>
              <a:gd name="connsiteX3494" fmla="*/ 1308057 w 7427256"/>
              <a:gd name="connsiteY3494" fmla="*/ 5166528 h 7209248"/>
              <a:gd name="connsiteX3495" fmla="*/ 1108713 w 7427256"/>
              <a:gd name="connsiteY3495" fmla="*/ 5144131 h 7209248"/>
              <a:gd name="connsiteX3496" fmla="*/ 1101994 w 7427256"/>
              <a:gd name="connsiteY3496" fmla="*/ 5148611 h 7209248"/>
              <a:gd name="connsiteX3497" fmla="*/ 1101994 w 7427256"/>
              <a:gd name="connsiteY3497" fmla="*/ 5157569 h 7209248"/>
              <a:gd name="connsiteX3498" fmla="*/ 1106473 w 7427256"/>
              <a:gd name="connsiteY3498" fmla="*/ 5171008 h 7209248"/>
              <a:gd name="connsiteX3499" fmla="*/ 1110953 w 7427256"/>
              <a:gd name="connsiteY3499" fmla="*/ 5175488 h 7209248"/>
              <a:gd name="connsiteX3500" fmla="*/ 1119913 w 7427256"/>
              <a:gd name="connsiteY3500" fmla="*/ 5184447 h 7209248"/>
              <a:gd name="connsiteX3501" fmla="*/ 1119913 w 7427256"/>
              <a:gd name="connsiteY3501" fmla="*/ 5166528 h 7209248"/>
              <a:gd name="connsiteX3502" fmla="*/ 1110953 w 7427256"/>
              <a:gd name="connsiteY3502" fmla="*/ 5148611 h 7209248"/>
              <a:gd name="connsiteX3503" fmla="*/ 1108713 w 7427256"/>
              <a:gd name="connsiteY3503" fmla="*/ 5144131 h 7209248"/>
              <a:gd name="connsiteX3504" fmla="*/ 1437966 w 7427256"/>
              <a:gd name="connsiteY3504" fmla="*/ 5130692 h 7209248"/>
              <a:gd name="connsiteX3505" fmla="*/ 1433488 w 7427256"/>
              <a:gd name="connsiteY3505" fmla="*/ 5139651 h 7209248"/>
              <a:gd name="connsiteX3506" fmla="*/ 1442446 w 7427256"/>
              <a:gd name="connsiteY3506" fmla="*/ 5139651 h 7209248"/>
              <a:gd name="connsiteX3507" fmla="*/ 1437966 w 7427256"/>
              <a:gd name="connsiteY3507" fmla="*/ 5130692 h 7209248"/>
              <a:gd name="connsiteX3508" fmla="*/ 449644 w 7427256"/>
              <a:gd name="connsiteY3508" fmla="*/ 5127891 h 7209248"/>
              <a:gd name="connsiteX3509" fmla="*/ 474842 w 7427256"/>
              <a:gd name="connsiteY3509" fmla="*/ 5139651 h 7209248"/>
              <a:gd name="connsiteX3510" fmla="*/ 492761 w 7427256"/>
              <a:gd name="connsiteY3510" fmla="*/ 5184447 h 7209248"/>
              <a:gd name="connsiteX3511" fmla="*/ 483802 w 7427256"/>
              <a:gd name="connsiteY3511" fmla="*/ 5175488 h 7209248"/>
              <a:gd name="connsiteX3512" fmla="*/ 465883 w 7427256"/>
              <a:gd name="connsiteY3512" fmla="*/ 5157569 h 7209248"/>
              <a:gd name="connsiteX3513" fmla="*/ 447965 w 7427256"/>
              <a:gd name="connsiteY3513" fmla="*/ 5130692 h 7209248"/>
              <a:gd name="connsiteX3514" fmla="*/ 449644 w 7427256"/>
              <a:gd name="connsiteY3514" fmla="*/ 5127891 h 7209248"/>
              <a:gd name="connsiteX3515" fmla="*/ 6379019 w 7427256"/>
              <a:gd name="connsiteY3515" fmla="*/ 5121732 h 7209248"/>
              <a:gd name="connsiteX3516" fmla="*/ 6374539 w 7427256"/>
              <a:gd name="connsiteY3516" fmla="*/ 5130692 h 7209248"/>
              <a:gd name="connsiteX3517" fmla="*/ 6379019 w 7427256"/>
              <a:gd name="connsiteY3517" fmla="*/ 5139651 h 7209248"/>
              <a:gd name="connsiteX3518" fmla="*/ 6387978 w 7427256"/>
              <a:gd name="connsiteY3518" fmla="*/ 5130692 h 7209248"/>
              <a:gd name="connsiteX3519" fmla="*/ 6547006 w 7427256"/>
              <a:gd name="connsiteY3519" fmla="*/ 5115012 h 7209248"/>
              <a:gd name="connsiteX3520" fmla="*/ 6540286 w 7427256"/>
              <a:gd name="connsiteY3520" fmla="*/ 5139651 h 7209248"/>
              <a:gd name="connsiteX3521" fmla="*/ 6540286 w 7427256"/>
              <a:gd name="connsiteY3521" fmla="*/ 5130692 h 7209248"/>
              <a:gd name="connsiteX3522" fmla="*/ 6540286 w 7427256"/>
              <a:gd name="connsiteY3522" fmla="*/ 5121732 h 7209248"/>
              <a:gd name="connsiteX3523" fmla="*/ 6542526 w 7427256"/>
              <a:gd name="connsiteY3523" fmla="*/ 5119492 h 7209248"/>
              <a:gd name="connsiteX3524" fmla="*/ 6405896 w 7427256"/>
              <a:gd name="connsiteY3524" fmla="*/ 5112773 h 7209248"/>
              <a:gd name="connsiteX3525" fmla="*/ 6405896 w 7427256"/>
              <a:gd name="connsiteY3525" fmla="*/ 5121732 h 7209248"/>
              <a:gd name="connsiteX3526" fmla="*/ 6423816 w 7427256"/>
              <a:gd name="connsiteY3526" fmla="*/ 5112773 h 7209248"/>
              <a:gd name="connsiteX3527" fmla="*/ 1110953 w 7427256"/>
              <a:gd name="connsiteY3527" fmla="*/ 5112773 h 7209248"/>
              <a:gd name="connsiteX3528" fmla="*/ 1101994 w 7427256"/>
              <a:gd name="connsiteY3528" fmla="*/ 5121732 h 7209248"/>
              <a:gd name="connsiteX3529" fmla="*/ 1110953 w 7427256"/>
              <a:gd name="connsiteY3529" fmla="*/ 5126212 h 7209248"/>
              <a:gd name="connsiteX3530" fmla="*/ 1110953 w 7427256"/>
              <a:gd name="connsiteY3530" fmla="*/ 5112773 h 7209248"/>
              <a:gd name="connsiteX3531" fmla="*/ 6547752 w 7427256"/>
              <a:gd name="connsiteY3531" fmla="*/ 5108294 h 7209248"/>
              <a:gd name="connsiteX3532" fmla="*/ 6548125 w 7427256"/>
              <a:gd name="connsiteY3532" fmla="*/ 5109413 h 7209248"/>
              <a:gd name="connsiteX3533" fmla="*/ 6549244 w 7427256"/>
              <a:gd name="connsiteY3533" fmla="*/ 5112773 h 7209248"/>
              <a:gd name="connsiteX3534" fmla="*/ 6547006 w 7427256"/>
              <a:gd name="connsiteY3534" fmla="*/ 5115012 h 7209248"/>
              <a:gd name="connsiteX3535" fmla="*/ 1021360 w 7427256"/>
              <a:gd name="connsiteY3535" fmla="*/ 5103814 h 7209248"/>
              <a:gd name="connsiteX3536" fmla="*/ 1030320 w 7427256"/>
              <a:gd name="connsiteY3536" fmla="*/ 5121732 h 7209248"/>
              <a:gd name="connsiteX3537" fmla="*/ 1048237 w 7427256"/>
              <a:gd name="connsiteY3537" fmla="*/ 5112773 h 7209248"/>
              <a:gd name="connsiteX3538" fmla="*/ 1039278 w 7427256"/>
              <a:gd name="connsiteY3538" fmla="*/ 5103814 h 7209248"/>
              <a:gd name="connsiteX3539" fmla="*/ 1030320 w 7427256"/>
              <a:gd name="connsiteY3539" fmla="*/ 5103814 h 7209248"/>
              <a:gd name="connsiteX3540" fmla="*/ 6594041 w 7427256"/>
              <a:gd name="connsiteY3540" fmla="*/ 5094854 h 7209248"/>
              <a:gd name="connsiteX3541" fmla="*/ 6603001 w 7427256"/>
              <a:gd name="connsiteY3541" fmla="*/ 5103814 h 7209248"/>
              <a:gd name="connsiteX3542" fmla="*/ 6594041 w 7427256"/>
              <a:gd name="connsiteY3542" fmla="*/ 5103814 h 7209248"/>
              <a:gd name="connsiteX3543" fmla="*/ 6585082 w 7427256"/>
              <a:gd name="connsiteY3543" fmla="*/ 5103814 h 7209248"/>
              <a:gd name="connsiteX3544" fmla="*/ 6594041 w 7427256"/>
              <a:gd name="connsiteY3544" fmla="*/ 5094854 h 7209248"/>
              <a:gd name="connsiteX3545" fmla="*/ 1299098 w 7427256"/>
              <a:gd name="connsiteY3545" fmla="*/ 5094854 h 7209248"/>
              <a:gd name="connsiteX3546" fmla="*/ 1299098 w 7427256"/>
              <a:gd name="connsiteY3546" fmla="*/ 5103814 h 7209248"/>
              <a:gd name="connsiteX3547" fmla="*/ 1308057 w 7427256"/>
              <a:gd name="connsiteY3547" fmla="*/ 5094854 h 7209248"/>
              <a:gd name="connsiteX3548" fmla="*/ 1299098 w 7427256"/>
              <a:gd name="connsiteY3548" fmla="*/ 5094854 h 7209248"/>
              <a:gd name="connsiteX3549" fmla="*/ 958644 w 7427256"/>
              <a:gd name="connsiteY3549" fmla="*/ 5094854 h 7209248"/>
              <a:gd name="connsiteX3550" fmla="*/ 967604 w 7427256"/>
              <a:gd name="connsiteY3550" fmla="*/ 5094854 h 7209248"/>
              <a:gd name="connsiteX3551" fmla="*/ 967604 w 7427256"/>
              <a:gd name="connsiteY3551" fmla="*/ 5103814 h 7209248"/>
              <a:gd name="connsiteX3552" fmla="*/ 963124 w 7427256"/>
              <a:gd name="connsiteY3552" fmla="*/ 5103814 h 7209248"/>
              <a:gd name="connsiteX3553" fmla="*/ 958644 w 7427256"/>
              <a:gd name="connsiteY3553" fmla="*/ 5094854 h 7209248"/>
              <a:gd name="connsiteX3554" fmla="*/ 6543645 w 7427256"/>
              <a:gd name="connsiteY3554" fmla="*/ 5091495 h 7209248"/>
              <a:gd name="connsiteX3555" fmla="*/ 6549244 w 7427256"/>
              <a:gd name="connsiteY3555" fmla="*/ 5094854 h 7209248"/>
              <a:gd name="connsiteX3556" fmla="*/ 6547752 w 7427256"/>
              <a:gd name="connsiteY3556" fmla="*/ 5108294 h 7209248"/>
              <a:gd name="connsiteX3557" fmla="*/ 6544766 w 7427256"/>
              <a:gd name="connsiteY3557" fmla="*/ 5099334 h 7209248"/>
              <a:gd name="connsiteX3558" fmla="*/ 6543645 w 7427256"/>
              <a:gd name="connsiteY3558" fmla="*/ 5091495 h 7209248"/>
              <a:gd name="connsiteX3559" fmla="*/ 895929 w 7427256"/>
              <a:gd name="connsiteY3559" fmla="*/ 5059018 h 7209248"/>
              <a:gd name="connsiteX3560" fmla="*/ 904889 w 7427256"/>
              <a:gd name="connsiteY3560" fmla="*/ 5063496 h 7209248"/>
              <a:gd name="connsiteX3561" fmla="*/ 895929 w 7427256"/>
              <a:gd name="connsiteY3561" fmla="*/ 5067976 h 7209248"/>
              <a:gd name="connsiteX3562" fmla="*/ 895929 w 7427256"/>
              <a:gd name="connsiteY3562" fmla="*/ 5059018 h 7209248"/>
              <a:gd name="connsiteX3563" fmla="*/ 1084075 w 7427256"/>
              <a:gd name="connsiteY3563" fmla="*/ 5050058 h 7209248"/>
              <a:gd name="connsiteX3564" fmla="*/ 1084075 w 7427256"/>
              <a:gd name="connsiteY3564" fmla="*/ 5059018 h 7209248"/>
              <a:gd name="connsiteX3565" fmla="*/ 1093034 w 7427256"/>
              <a:gd name="connsiteY3565" fmla="*/ 5059018 h 7209248"/>
              <a:gd name="connsiteX3566" fmla="*/ 1084075 w 7427256"/>
              <a:gd name="connsiteY3566" fmla="*/ 5050058 h 7209248"/>
              <a:gd name="connsiteX3567" fmla="*/ 770500 w 7427256"/>
              <a:gd name="connsiteY3567" fmla="*/ 5050058 h 7209248"/>
              <a:gd name="connsiteX3568" fmla="*/ 779459 w 7427256"/>
              <a:gd name="connsiteY3568" fmla="*/ 5067976 h 7209248"/>
              <a:gd name="connsiteX3569" fmla="*/ 770500 w 7427256"/>
              <a:gd name="connsiteY3569" fmla="*/ 5067976 h 7209248"/>
              <a:gd name="connsiteX3570" fmla="*/ 550996 w 7427256"/>
              <a:gd name="connsiteY3570" fmla="*/ 5041099 h 7209248"/>
              <a:gd name="connsiteX3571" fmla="*/ 555476 w 7427256"/>
              <a:gd name="connsiteY3571" fmla="*/ 5050058 h 7209248"/>
              <a:gd name="connsiteX3572" fmla="*/ 546517 w 7427256"/>
              <a:gd name="connsiteY3572" fmla="*/ 5050058 h 7209248"/>
              <a:gd name="connsiteX3573" fmla="*/ 550996 w 7427256"/>
              <a:gd name="connsiteY3573" fmla="*/ 5041099 h 7209248"/>
              <a:gd name="connsiteX3574" fmla="*/ 465883 w 7427256"/>
              <a:gd name="connsiteY3574" fmla="*/ 5041099 h 7209248"/>
              <a:gd name="connsiteX3575" fmla="*/ 474842 w 7427256"/>
              <a:gd name="connsiteY3575" fmla="*/ 5041099 h 7209248"/>
              <a:gd name="connsiteX3576" fmla="*/ 474842 w 7427256"/>
              <a:gd name="connsiteY3576" fmla="*/ 5050058 h 7209248"/>
              <a:gd name="connsiteX3577" fmla="*/ 465883 w 7427256"/>
              <a:gd name="connsiteY3577" fmla="*/ 5041099 h 7209248"/>
              <a:gd name="connsiteX3578" fmla="*/ 1043758 w 7427256"/>
              <a:gd name="connsiteY3578" fmla="*/ 5032139 h 7209248"/>
              <a:gd name="connsiteX3579" fmla="*/ 1039278 w 7427256"/>
              <a:gd name="connsiteY3579" fmla="*/ 5050058 h 7209248"/>
              <a:gd name="connsiteX3580" fmla="*/ 1048237 w 7427256"/>
              <a:gd name="connsiteY3580" fmla="*/ 5059018 h 7209248"/>
              <a:gd name="connsiteX3581" fmla="*/ 1048237 w 7427256"/>
              <a:gd name="connsiteY3581" fmla="*/ 5041099 h 7209248"/>
              <a:gd name="connsiteX3582" fmla="*/ 1043758 w 7427256"/>
              <a:gd name="connsiteY3582" fmla="*/ 5032139 h 7209248"/>
              <a:gd name="connsiteX3583" fmla="*/ 837694 w 7427256"/>
              <a:gd name="connsiteY3583" fmla="*/ 5032139 h 7209248"/>
              <a:gd name="connsiteX3584" fmla="*/ 851133 w 7427256"/>
              <a:gd name="connsiteY3584" fmla="*/ 5032139 h 7209248"/>
              <a:gd name="connsiteX3585" fmla="*/ 842174 w 7427256"/>
              <a:gd name="connsiteY3585" fmla="*/ 5041099 h 7209248"/>
              <a:gd name="connsiteX3586" fmla="*/ 833215 w 7427256"/>
              <a:gd name="connsiteY3586" fmla="*/ 5036619 h 7209248"/>
              <a:gd name="connsiteX3587" fmla="*/ 837694 w 7427256"/>
              <a:gd name="connsiteY3587" fmla="*/ 5032139 h 7209248"/>
              <a:gd name="connsiteX3588" fmla="*/ 6486530 w 7427256"/>
              <a:gd name="connsiteY3588" fmla="*/ 5023180 h 7209248"/>
              <a:gd name="connsiteX3589" fmla="*/ 6468612 w 7427256"/>
              <a:gd name="connsiteY3589" fmla="*/ 5050058 h 7209248"/>
              <a:gd name="connsiteX3590" fmla="*/ 6540286 w 7427256"/>
              <a:gd name="connsiteY3590" fmla="*/ 5050058 h 7209248"/>
              <a:gd name="connsiteX3591" fmla="*/ 6549244 w 7427256"/>
              <a:gd name="connsiteY3591" fmla="*/ 5041099 h 7209248"/>
              <a:gd name="connsiteX3592" fmla="*/ 6562684 w 7427256"/>
              <a:gd name="connsiteY3592" fmla="*/ 5027660 h 7209248"/>
              <a:gd name="connsiteX3593" fmla="*/ 6540286 w 7427256"/>
              <a:gd name="connsiteY3593" fmla="*/ 5032139 h 7209248"/>
              <a:gd name="connsiteX3594" fmla="*/ 6513408 w 7427256"/>
              <a:gd name="connsiteY3594" fmla="*/ 5032139 h 7209248"/>
              <a:gd name="connsiteX3595" fmla="*/ 6513408 w 7427256"/>
              <a:gd name="connsiteY3595" fmla="*/ 5023180 h 7209248"/>
              <a:gd name="connsiteX3596" fmla="*/ 6486530 w 7427256"/>
              <a:gd name="connsiteY3596" fmla="*/ 5023180 h 7209248"/>
              <a:gd name="connsiteX3597" fmla="*/ 855613 w 7427256"/>
              <a:gd name="connsiteY3597" fmla="*/ 5014220 h 7209248"/>
              <a:gd name="connsiteX3598" fmla="*/ 860093 w 7427256"/>
              <a:gd name="connsiteY3598" fmla="*/ 5023180 h 7209248"/>
              <a:gd name="connsiteX3599" fmla="*/ 851133 w 7427256"/>
              <a:gd name="connsiteY3599" fmla="*/ 5023180 h 7209248"/>
              <a:gd name="connsiteX3600" fmla="*/ 855613 w 7427256"/>
              <a:gd name="connsiteY3600" fmla="*/ 5014220 h 7209248"/>
              <a:gd name="connsiteX3601" fmla="*/ 6947932 w 7427256"/>
              <a:gd name="connsiteY3601" fmla="*/ 5005261 h 7209248"/>
              <a:gd name="connsiteX3602" fmla="*/ 6952414 w 7427256"/>
              <a:gd name="connsiteY3602" fmla="*/ 5014220 h 7209248"/>
              <a:gd name="connsiteX3603" fmla="*/ 6943454 w 7427256"/>
              <a:gd name="connsiteY3603" fmla="*/ 5023180 h 7209248"/>
              <a:gd name="connsiteX3604" fmla="*/ 6938975 w 7427256"/>
              <a:gd name="connsiteY3604" fmla="*/ 5014220 h 7209248"/>
              <a:gd name="connsiteX3605" fmla="*/ 6947932 w 7427256"/>
              <a:gd name="connsiteY3605" fmla="*/ 5005261 h 7209248"/>
              <a:gd name="connsiteX3606" fmla="*/ 376291 w 7427256"/>
              <a:gd name="connsiteY3606" fmla="*/ 5005261 h 7209248"/>
              <a:gd name="connsiteX3607" fmla="*/ 376291 w 7427256"/>
              <a:gd name="connsiteY3607" fmla="*/ 5014220 h 7209248"/>
              <a:gd name="connsiteX3608" fmla="*/ 371811 w 7427256"/>
              <a:gd name="connsiteY3608" fmla="*/ 5018700 h 7209248"/>
              <a:gd name="connsiteX3609" fmla="*/ 367331 w 7427256"/>
              <a:gd name="connsiteY3609" fmla="*/ 5009741 h 7209248"/>
              <a:gd name="connsiteX3610" fmla="*/ 376291 w 7427256"/>
              <a:gd name="connsiteY3610" fmla="*/ 5005261 h 7209248"/>
              <a:gd name="connsiteX3611" fmla="*/ 313575 w 7427256"/>
              <a:gd name="connsiteY3611" fmla="*/ 4951506 h 7209248"/>
              <a:gd name="connsiteX3612" fmla="*/ 318055 w 7427256"/>
              <a:gd name="connsiteY3612" fmla="*/ 4964945 h 7209248"/>
              <a:gd name="connsiteX3613" fmla="*/ 309095 w 7427256"/>
              <a:gd name="connsiteY3613" fmla="*/ 4964945 h 7209248"/>
              <a:gd name="connsiteX3614" fmla="*/ 313575 w 7427256"/>
              <a:gd name="connsiteY3614" fmla="*/ 4951506 h 7209248"/>
              <a:gd name="connsiteX3615" fmla="*/ 824255 w 7427256"/>
              <a:gd name="connsiteY3615" fmla="*/ 4942546 h 7209248"/>
              <a:gd name="connsiteX3616" fmla="*/ 851133 w 7427256"/>
              <a:gd name="connsiteY3616" fmla="*/ 4951506 h 7209248"/>
              <a:gd name="connsiteX3617" fmla="*/ 815296 w 7427256"/>
              <a:gd name="connsiteY3617" fmla="*/ 4951506 h 7209248"/>
              <a:gd name="connsiteX3618" fmla="*/ 6620920 w 7427256"/>
              <a:gd name="connsiteY3618" fmla="*/ 4938067 h 7209248"/>
              <a:gd name="connsiteX3619" fmla="*/ 6611960 w 7427256"/>
              <a:gd name="connsiteY3619" fmla="*/ 4942546 h 7209248"/>
              <a:gd name="connsiteX3620" fmla="*/ 6603001 w 7427256"/>
              <a:gd name="connsiteY3620" fmla="*/ 4947026 h 7209248"/>
              <a:gd name="connsiteX3621" fmla="*/ 6585082 w 7427256"/>
              <a:gd name="connsiteY3621" fmla="*/ 4951506 h 7209248"/>
              <a:gd name="connsiteX3622" fmla="*/ 6567164 w 7427256"/>
              <a:gd name="connsiteY3622" fmla="*/ 4973904 h 7209248"/>
              <a:gd name="connsiteX3623" fmla="*/ 6540286 w 7427256"/>
              <a:gd name="connsiteY3623" fmla="*/ 4987342 h 7209248"/>
              <a:gd name="connsiteX3624" fmla="*/ 6531327 w 7427256"/>
              <a:gd name="connsiteY3624" fmla="*/ 5005261 h 7209248"/>
              <a:gd name="connsiteX3625" fmla="*/ 6567164 w 7427256"/>
              <a:gd name="connsiteY3625" fmla="*/ 4996302 h 7209248"/>
              <a:gd name="connsiteX3626" fmla="*/ 6594041 w 7427256"/>
              <a:gd name="connsiteY3626" fmla="*/ 4978384 h 7209248"/>
              <a:gd name="connsiteX3627" fmla="*/ 6620920 w 7427256"/>
              <a:gd name="connsiteY3627" fmla="*/ 4969424 h 7209248"/>
              <a:gd name="connsiteX3628" fmla="*/ 6629879 w 7427256"/>
              <a:gd name="connsiteY3628" fmla="*/ 4942546 h 7209248"/>
              <a:gd name="connsiteX3629" fmla="*/ 6620920 w 7427256"/>
              <a:gd name="connsiteY3629" fmla="*/ 4938067 h 7209248"/>
              <a:gd name="connsiteX3630" fmla="*/ 6576124 w 7427256"/>
              <a:gd name="connsiteY3630" fmla="*/ 4924627 h 7209248"/>
              <a:gd name="connsiteX3631" fmla="*/ 6580602 w 7427256"/>
              <a:gd name="connsiteY3631" fmla="*/ 4933587 h 7209248"/>
              <a:gd name="connsiteX3632" fmla="*/ 6585082 w 7427256"/>
              <a:gd name="connsiteY3632" fmla="*/ 4933587 h 7209248"/>
              <a:gd name="connsiteX3633" fmla="*/ 1429008 w 7427256"/>
              <a:gd name="connsiteY3633" fmla="*/ 4915668 h 7209248"/>
              <a:gd name="connsiteX3634" fmla="*/ 1429008 w 7427256"/>
              <a:gd name="connsiteY3634" fmla="*/ 4924627 h 7209248"/>
              <a:gd name="connsiteX3635" fmla="*/ 1437966 w 7427256"/>
              <a:gd name="connsiteY3635" fmla="*/ 4929107 h 7209248"/>
              <a:gd name="connsiteX3636" fmla="*/ 1437966 w 7427256"/>
              <a:gd name="connsiteY3636" fmla="*/ 4920148 h 7209248"/>
              <a:gd name="connsiteX3637" fmla="*/ 1429008 w 7427256"/>
              <a:gd name="connsiteY3637" fmla="*/ 4915668 h 7209248"/>
              <a:gd name="connsiteX3638" fmla="*/ 1352854 w 7427256"/>
              <a:gd name="connsiteY3638" fmla="*/ 4915668 h 7209248"/>
              <a:gd name="connsiteX3639" fmla="*/ 1352854 w 7427256"/>
              <a:gd name="connsiteY3639" fmla="*/ 4924627 h 7209248"/>
              <a:gd name="connsiteX3640" fmla="*/ 1361814 w 7427256"/>
              <a:gd name="connsiteY3640" fmla="*/ 4920148 h 7209248"/>
              <a:gd name="connsiteX3641" fmla="*/ 1352854 w 7427256"/>
              <a:gd name="connsiteY3641" fmla="*/ 4915668 h 7209248"/>
              <a:gd name="connsiteX3642" fmla="*/ 344933 w 7427256"/>
              <a:gd name="connsiteY3642" fmla="*/ 4915668 h 7209248"/>
              <a:gd name="connsiteX3643" fmla="*/ 349412 w 7427256"/>
              <a:gd name="connsiteY3643" fmla="*/ 4924627 h 7209248"/>
              <a:gd name="connsiteX3644" fmla="*/ 340453 w 7427256"/>
              <a:gd name="connsiteY3644" fmla="*/ 4920148 h 7209248"/>
              <a:gd name="connsiteX3645" fmla="*/ 344933 w 7427256"/>
              <a:gd name="connsiteY3645" fmla="*/ 4915668 h 7209248"/>
              <a:gd name="connsiteX3646" fmla="*/ 1004841 w 7427256"/>
              <a:gd name="connsiteY3646" fmla="*/ 4910349 h 7209248"/>
              <a:gd name="connsiteX3647" fmla="*/ 998962 w 7427256"/>
              <a:gd name="connsiteY3647" fmla="*/ 4911188 h 7209248"/>
              <a:gd name="connsiteX3648" fmla="*/ 981043 w 7427256"/>
              <a:gd name="connsiteY3648" fmla="*/ 4924627 h 7209248"/>
              <a:gd name="connsiteX3649" fmla="*/ 994482 w 7427256"/>
              <a:gd name="connsiteY3649" fmla="*/ 4942546 h 7209248"/>
              <a:gd name="connsiteX3650" fmla="*/ 1012400 w 7427256"/>
              <a:gd name="connsiteY3650" fmla="*/ 4924627 h 7209248"/>
              <a:gd name="connsiteX3651" fmla="*/ 1004841 w 7427256"/>
              <a:gd name="connsiteY3651" fmla="*/ 4910349 h 7209248"/>
              <a:gd name="connsiteX3652" fmla="*/ 259819 w 7427256"/>
              <a:gd name="connsiteY3652" fmla="*/ 4906709 h 7209248"/>
              <a:gd name="connsiteX3653" fmla="*/ 268779 w 7427256"/>
              <a:gd name="connsiteY3653" fmla="*/ 4906709 h 7209248"/>
              <a:gd name="connsiteX3654" fmla="*/ 268779 w 7427256"/>
              <a:gd name="connsiteY3654" fmla="*/ 4915668 h 7209248"/>
              <a:gd name="connsiteX3655" fmla="*/ 978803 w 7427256"/>
              <a:gd name="connsiteY3655" fmla="*/ 4899990 h 7209248"/>
              <a:gd name="connsiteX3656" fmla="*/ 976563 w 7427256"/>
              <a:gd name="connsiteY3656" fmla="*/ 4902229 h 7209248"/>
              <a:gd name="connsiteX3657" fmla="*/ 985523 w 7427256"/>
              <a:gd name="connsiteY3657" fmla="*/ 4906709 h 7209248"/>
              <a:gd name="connsiteX3658" fmla="*/ 994482 w 7427256"/>
              <a:gd name="connsiteY3658" fmla="*/ 4906709 h 7209248"/>
              <a:gd name="connsiteX3659" fmla="*/ 985523 w 7427256"/>
              <a:gd name="connsiteY3659" fmla="*/ 4902229 h 7209248"/>
              <a:gd name="connsiteX3660" fmla="*/ 978803 w 7427256"/>
              <a:gd name="connsiteY3660" fmla="*/ 4899990 h 7209248"/>
              <a:gd name="connsiteX3661" fmla="*/ 1352854 w 7427256"/>
              <a:gd name="connsiteY3661" fmla="*/ 4897749 h 7209248"/>
              <a:gd name="connsiteX3662" fmla="*/ 1334935 w 7427256"/>
              <a:gd name="connsiteY3662" fmla="*/ 4906709 h 7209248"/>
              <a:gd name="connsiteX3663" fmla="*/ 1343895 w 7427256"/>
              <a:gd name="connsiteY3663" fmla="*/ 4906709 h 7209248"/>
              <a:gd name="connsiteX3664" fmla="*/ 1352854 w 7427256"/>
              <a:gd name="connsiteY3664" fmla="*/ 4897749 h 7209248"/>
              <a:gd name="connsiteX3665" fmla="*/ 6800106 w 7427256"/>
              <a:gd name="connsiteY3665" fmla="*/ 4870872 h 7209248"/>
              <a:gd name="connsiteX3666" fmla="*/ 6809064 w 7427256"/>
              <a:gd name="connsiteY3666" fmla="*/ 4893269 h 7209248"/>
              <a:gd name="connsiteX3667" fmla="*/ 6800106 w 7427256"/>
              <a:gd name="connsiteY3667" fmla="*/ 4924627 h 7209248"/>
              <a:gd name="connsiteX3668" fmla="*/ 6782186 w 7427256"/>
              <a:gd name="connsiteY3668" fmla="*/ 4924627 h 7209248"/>
              <a:gd name="connsiteX3669" fmla="*/ 6791146 w 7427256"/>
              <a:gd name="connsiteY3669" fmla="*/ 4893269 h 7209248"/>
              <a:gd name="connsiteX3670" fmla="*/ 6800106 w 7427256"/>
              <a:gd name="connsiteY3670" fmla="*/ 4870872 h 7209248"/>
              <a:gd name="connsiteX3671" fmla="*/ 1308057 w 7427256"/>
              <a:gd name="connsiteY3671" fmla="*/ 4870872 h 7209248"/>
              <a:gd name="connsiteX3672" fmla="*/ 1299098 w 7427256"/>
              <a:gd name="connsiteY3672" fmla="*/ 4879831 h 7209248"/>
              <a:gd name="connsiteX3673" fmla="*/ 1317017 w 7427256"/>
              <a:gd name="connsiteY3673" fmla="*/ 4879831 h 7209248"/>
              <a:gd name="connsiteX3674" fmla="*/ 1003441 w 7427256"/>
              <a:gd name="connsiteY3674" fmla="*/ 4861913 h 7209248"/>
              <a:gd name="connsiteX3675" fmla="*/ 998962 w 7427256"/>
              <a:gd name="connsiteY3675" fmla="*/ 4866392 h 7209248"/>
              <a:gd name="connsiteX3676" fmla="*/ 1003441 w 7427256"/>
              <a:gd name="connsiteY3676" fmla="*/ 4870872 h 7209248"/>
              <a:gd name="connsiteX3677" fmla="*/ 1003441 w 7427256"/>
              <a:gd name="connsiteY3677" fmla="*/ 4861913 h 7209248"/>
              <a:gd name="connsiteX3678" fmla="*/ 815296 w 7427256"/>
              <a:gd name="connsiteY3678" fmla="*/ 4861913 h 7209248"/>
              <a:gd name="connsiteX3679" fmla="*/ 824255 w 7427256"/>
              <a:gd name="connsiteY3679" fmla="*/ 4866392 h 7209248"/>
              <a:gd name="connsiteX3680" fmla="*/ 824255 w 7427256"/>
              <a:gd name="connsiteY3680" fmla="*/ 4870872 h 7209248"/>
              <a:gd name="connsiteX3681" fmla="*/ 815296 w 7427256"/>
              <a:gd name="connsiteY3681" fmla="*/ 4861913 h 7209248"/>
              <a:gd name="connsiteX3682" fmla="*/ 895929 w 7427256"/>
              <a:gd name="connsiteY3682" fmla="*/ 4852953 h 7209248"/>
              <a:gd name="connsiteX3683" fmla="*/ 895929 w 7427256"/>
              <a:gd name="connsiteY3683" fmla="*/ 4875352 h 7209248"/>
              <a:gd name="connsiteX3684" fmla="*/ 909368 w 7427256"/>
              <a:gd name="connsiteY3684" fmla="*/ 4888791 h 7209248"/>
              <a:gd name="connsiteX3685" fmla="*/ 931767 w 7427256"/>
              <a:gd name="connsiteY3685" fmla="*/ 4897749 h 7209248"/>
              <a:gd name="connsiteX3686" fmla="*/ 940726 w 7427256"/>
              <a:gd name="connsiteY3686" fmla="*/ 4897749 h 7209248"/>
              <a:gd name="connsiteX3687" fmla="*/ 940726 w 7427256"/>
              <a:gd name="connsiteY3687" fmla="*/ 4879831 h 7209248"/>
              <a:gd name="connsiteX3688" fmla="*/ 931767 w 7427256"/>
              <a:gd name="connsiteY3688" fmla="*/ 4879831 h 7209248"/>
              <a:gd name="connsiteX3689" fmla="*/ 913848 w 7427256"/>
              <a:gd name="connsiteY3689" fmla="*/ 4870872 h 7209248"/>
              <a:gd name="connsiteX3690" fmla="*/ 904889 w 7427256"/>
              <a:gd name="connsiteY3690" fmla="*/ 4861913 h 7209248"/>
              <a:gd name="connsiteX3691" fmla="*/ 895929 w 7427256"/>
              <a:gd name="connsiteY3691" fmla="*/ 4852953 h 7209248"/>
              <a:gd name="connsiteX3692" fmla="*/ 6656756 w 7427256"/>
              <a:gd name="connsiteY3692" fmla="*/ 4843994 h 7209248"/>
              <a:gd name="connsiteX3693" fmla="*/ 6603001 w 7427256"/>
              <a:gd name="connsiteY3693" fmla="*/ 4897749 h 7209248"/>
              <a:gd name="connsiteX3694" fmla="*/ 6616440 w 7427256"/>
              <a:gd name="connsiteY3694" fmla="*/ 4897749 h 7209248"/>
              <a:gd name="connsiteX3695" fmla="*/ 6634359 w 7427256"/>
              <a:gd name="connsiteY3695" fmla="*/ 4875352 h 7209248"/>
              <a:gd name="connsiteX3696" fmla="*/ 6647798 w 7427256"/>
              <a:gd name="connsiteY3696" fmla="*/ 4852953 h 7209248"/>
              <a:gd name="connsiteX3697" fmla="*/ 6661236 w 7427256"/>
              <a:gd name="connsiteY3697" fmla="*/ 4848473 h 7209248"/>
              <a:gd name="connsiteX3698" fmla="*/ 6656756 w 7427256"/>
              <a:gd name="connsiteY3698" fmla="*/ 4843994 h 7209248"/>
              <a:gd name="connsiteX3699" fmla="*/ 456923 w 7427256"/>
              <a:gd name="connsiteY3699" fmla="*/ 4826075 h 7209248"/>
              <a:gd name="connsiteX3700" fmla="*/ 465883 w 7427256"/>
              <a:gd name="connsiteY3700" fmla="*/ 4835034 h 7209248"/>
              <a:gd name="connsiteX3701" fmla="*/ 447965 w 7427256"/>
              <a:gd name="connsiteY3701" fmla="*/ 4835034 h 7209248"/>
              <a:gd name="connsiteX3702" fmla="*/ 1379731 w 7427256"/>
              <a:gd name="connsiteY3702" fmla="*/ 4808157 h 7209248"/>
              <a:gd name="connsiteX3703" fmla="*/ 1388691 w 7427256"/>
              <a:gd name="connsiteY3703" fmla="*/ 4817117 h 7209248"/>
              <a:gd name="connsiteX3704" fmla="*/ 1397650 w 7427256"/>
              <a:gd name="connsiteY3704" fmla="*/ 4808157 h 7209248"/>
              <a:gd name="connsiteX3705" fmla="*/ 1379731 w 7427256"/>
              <a:gd name="connsiteY3705" fmla="*/ 4808157 h 7209248"/>
              <a:gd name="connsiteX3706" fmla="*/ 878010 w 7427256"/>
              <a:gd name="connsiteY3706" fmla="*/ 4808157 h 7209248"/>
              <a:gd name="connsiteX3707" fmla="*/ 886970 w 7427256"/>
              <a:gd name="connsiteY3707" fmla="*/ 4817117 h 7209248"/>
              <a:gd name="connsiteX3708" fmla="*/ 895929 w 7427256"/>
              <a:gd name="connsiteY3708" fmla="*/ 4817117 h 7209248"/>
              <a:gd name="connsiteX3709" fmla="*/ 250860 w 7427256"/>
              <a:gd name="connsiteY3709" fmla="*/ 4808157 h 7209248"/>
              <a:gd name="connsiteX3710" fmla="*/ 268779 w 7427256"/>
              <a:gd name="connsiteY3710" fmla="*/ 4817117 h 7209248"/>
              <a:gd name="connsiteX3711" fmla="*/ 277738 w 7427256"/>
              <a:gd name="connsiteY3711" fmla="*/ 4826075 h 7209248"/>
              <a:gd name="connsiteX3712" fmla="*/ 264299 w 7427256"/>
              <a:gd name="connsiteY3712" fmla="*/ 4826075 h 7209248"/>
              <a:gd name="connsiteX3713" fmla="*/ 259819 w 7427256"/>
              <a:gd name="connsiteY3713" fmla="*/ 4835034 h 7209248"/>
              <a:gd name="connsiteX3714" fmla="*/ 250860 w 7427256"/>
              <a:gd name="connsiteY3714" fmla="*/ 4835034 h 7209248"/>
              <a:gd name="connsiteX3715" fmla="*/ 347172 w 7427256"/>
              <a:gd name="connsiteY3715" fmla="*/ 4803677 h 7209248"/>
              <a:gd name="connsiteX3716" fmla="*/ 349412 w 7427256"/>
              <a:gd name="connsiteY3716" fmla="*/ 4808157 h 7209248"/>
              <a:gd name="connsiteX3717" fmla="*/ 349412 w 7427256"/>
              <a:gd name="connsiteY3717" fmla="*/ 4817117 h 7209248"/>
              <a:gd name="connsiteX3718" fmla="*/ 340453 w 7427256"/>
              <a:gd name="connsiteY3718" fmla="*/ 4808157 h 7209248"/>
              <a:gd name="connsiteX3719" fmla="*/ 347172 w 7427256"/>
              <a:gd name="connsiteY3719" fmla="*/ 4803677 h 7209248"/>
              <a:gd name="connsiteX3720" fmla="*/ 537558 w 7427256"/>
              <a:gd name="connsiteY3720" fmla="*/ 4799198 h 7209248"/>
              <a:gd name="connsiteX3721" fmla="*/ 546517 w 7427256"/>
              <a:gd name="connsiteY3721" fmla="*/ 4799198 h 7209248"/>
              <a:gd name="connsiteX3722" fmla="*/ 537558 w 7427256"/>
              <a:gd name="connsiteY3722" fmla="*/ 4808157 h 7209248"/>
              <a:gd name="connsiteX3723" fmla="*/ 528599 w 7427256"/>
              <a:gd name="connsiteY3723" fmla="*/ 4803677 h 7209248"/>
              <a:gd name="connsiteX3724" fmla="*/ 537558 w 7427256"/>
              <a:gd name="connsiteY3724" fmla="*/ 4799198 h 7209248"/>
              <a:gd name="connsiteX3725" fmla="*/ 1272219 w 7427256"/>
              <a:gd name="connsiteY3725" fmla="*/ 4790238 h 7209248"/>
              <a:gd name="connsiteX3726" fmla="*/ 1263261 w 7427256"/>
              <a:gd name="connsiteY3726" fmla="*/ 4799198 h 7209248"/>
              <a:gd name="connsiteX3727" fmla="*/ 1290138 w 7427256"/>
              <a:gd name="connsiteY3727" fmla="*/ 4808157 h 7209248"/>
              <a:gd name="connsiteX3728" fmla="*/ 1272219 w 7427256"/>
              <a:gd name="connsiteY3728" fmla="*/ 4790238 h 7209248"/>
              <a:gd name="connsiteX3729" fmla="*/ 878010 w 7427256"/>
              <a:gd name="connsiteY3729" fmla="*/ 4775679 h 7209248"/>
              <a:gd name="connsiteX3730" fmla="*/ 869052 w 7427256"/>
              <a:gd name="connsiteY3730" fmla="*/ 4776799 h 7209248"/>
              <a:gd name="connsiteX3731" fmla="*/ 860093 w 7427256"/>
              <a:gd name="connsiteY3731" fmla="*/ 4790238 h 7209248"/>
              <a:gd name="connsiteX3732" fmla="*/ 886970 w 7427256"/>
              <a:gd name="connsiteY3732" fmla="*/ 4790238 h 7209248"/>
              <a:gd name="connsiteX3733" fmla="*/ 886970 w 7427256"/>
              <a:gd name="connsiteY3733" fmla="*/ 4781279 h 7209248"/>
              <a:gd name="connsiteX3734" fmla="*/ 878010 w 7427256"/>
              <a:gd name="connsiteY3734" fmla="*/ 4775679 h 7209248"/>
              <a:gd name="connsiteX3735" fmla="*/ 1290138 w 7427256"/>
              <a:gd name="connsiteY3735" fmla="*/ 4772320 h 7209248"/>
              <a:gd name="connsiteX3736" fmla="*/ 1290138 w 7427256"/>
              <a:gd name="connsiteY3736" fmla="*/ 4781279 h 7209248"/>
              <a:gd name="connsiteX3737" fmla="*/ 1299098 w 7427256"/>
              <a:gd name="connsiteY3737" fmla="*/ 4781279 h 7209248"/>
              <a:gd name="connsiteX3738" fmla="*/ 1294618 w 7427256"/>
              <a:gd name="connsiteY3738" fmla="*/ 4772320 h 7209248"/>
              <a:gd name="connsiteX3739" fmla="*/ 1290138 w 7427256"/>
              <a:gd name="connsiteY3739" fmla="*/ 4772320 h 7209248"/>
              <a:gd name="connsiteX3740" fmla="*/ 931767 w 7427256"/>
              <a:gd name="connsiteY3740" fmla="*/ 4772320 h 7209248"/>
              <a:gd name="connsiteX3741" fmla="*/ 931767 w 7427256"/>
              <a:gd name="connsiteY3741" fmla="*/ 4799198 h 7209248"/>
              <a:gd name="connsiteX3742" fmla="*/ 936247 w 7427256"/>
              <a:gd name="connsiteY3742" fmla="*/ 4790238 h 7209248"/>
              <a:gd name="connsiteX3743" fmla="*/ 940726 w 7427256"/>
              <a:gd name="connsiteY3743" fmla="*/ 4776799 h 7209248"/>
              <a:gd name="connsiteX3744" fmla="*/ 945206 w 7427256"/>
              <a:gd name="connsiteY3744" fmla="*/ 4772320 h 7209248"/>
              <a:gd name="connsiteX3745" fmla="*/ 931767 w 7427256"/>
              <a:gd name="connsiteY3745" fmla="*/ 4772320 h 7209248"/>
              <a:gd name="connsiteX3746" fmla="*/ 376291 w 7427256"/>
              <a:gd name="connsiteY3746" fmla="*/ 4754401 h 7209248"/>
              <a:gd name="connsiteX3747" fmla="*/ 385250 w 7427256"/>
              <a:gd name="connsiteY3747" fmla="*/ 4763360 h 7209248"/>
              <a:gd name="connsiteX3748" fmla="*/ 385250 w 7427256"/>
              <a:gd name="connsiteY3748" fmla="*/ 4772320 h 7209248"/>
              <a:gd name="connsiteX3749" fmla="*/ 376291 w 7427256"/>
              <a:gd name="connsiteY3749" fmla="*/ 4772320 h 7209248"/>
              <a:gd name="connsiteX3750" fmla="*/ 894044 w 7427256"/>
              <a:gd name="connsiteY3750" fmla="*/ 4716206 h 7209248"/>
              <a:gd name="connsiteX3751" fmla="*/ 894809 w 7427256"/>
              <a:gd name="connsiteY3751" fmla="*/ 4716324 h 7209248"/>
              <a:gd name="connsiteX3752" fmla="*/ 900409 w 7427256"/>
              <a:gd name="connsiteY3752" fmla="*/ 4727522 h 7209248"/>
              <a:gd name="connsiteX3753" fmla="*/ 913848 w 7427256"/>
              <a:gd name="connsiteY3753" fmla="*/ 4745441 h 7209248"/>
              <a:gd name="connsiteX3754" fmla="*/ 913848 w 7427256"/>
              <a:gd name="connsiteY3754" fmla="*/ 4727522 h 7209248"/>
              <a:gd name="connsiteX3755" fmla="*/ 895929 w 7427256"/>
              <a:gd name="connsiteY3755" fmla="*/ 4716324 h 7209248"/>
              <a:gd name="connsiteX3756" fmla="*/ 886970 w 7427256"/>
              <a:gd name="connsiteY3756" fmla="*/ 4715764 h 7209248"/>
              <a:gd name="connsiteX3757" fmla="*/ 878010 w 7427256"/>
              <a:gd name="connsiteY3757" fmla="*/ 4718564 h 7209248"/>
              <a:gd name="connsiteX3758" fmla="*/ 886970 w 7427256"/>
              <a:gd name="connsiteY3758" fmla="*/ 4718564 h 7209248"/>
              <a:gd name="connsiteX3759" fmla="*/ 890810 w 7427256"/>
              <a:gd name="connsiteY3759" fmla="*/ 4716004 h 7209248"/>
              <a:gd name="connsiteX3760" fmla="*/ 954166 w 7427256"/>
              <a:gd name="connsiteY3760" fmla="*/ 4700645 h 7209248"/>
              <a:gd name="connsiteX3761" fmla="*/ 949686 w 7427256"/>
              <a:gd name="connsiteY3761" fmla="*/ 4705125 h 7209248"/>
              <a:gd name="connsiteX3762" fmla="*/ 963124 w 7427256"/>
              <a:gd name="connsiteY3762" fmla="*/ 4709605 h 7209248"/>
              <a:gd name="connsiteX3763" fmla="*/ 967604 w 7427256"/>
              <a:gd name="connsiteY3763" fmla="*/ 4705125 h 7209248"/>
              <a:gd name="connsiteX3764" fmla="*/ 954166 w 7427256"/>
              <a:gd name="connsiteY3764" fmla="*/ 4700645 h 7209248"/>
              <a:gd name="connsiteX3765" fmla="*/ 864572 w 7427256"/>
              <a:gd name="connsiteY3765" fmla="*/ 4700645 h 7209248"/>
              <a:gd name="connsiteX3766" fmla="*/ 860093 w 7427256"/>
              <a:gd name="connsiteY3766" fmla="*/ 4709605 h 7209248"/>
              <a:gd name="connsiteX3767" fmla="*/ 860093 w 7427256"/>
              <a:gd name="connsiteY3767" fmla="*/ 4718564 h 7209248"/>
              <a:gd name="connsiteX3768" fmla="*/ 869052 w 7427256"/>
              <a:gd name="connsiteY3768" fmla="*/ 4709605 h 7209248"/>
              <a:gd name="connsiteX3769" fmla="*/ 864572 w 7427256"/>
              <a:gd name="connsiteY3769" fmla="*/ 4700645 h 7209248"/>
              <a:gd name="connsiteX3770" fmla="*/ 322534 w 7427256"/>
              <a:gd name="connsiteY3770" fmla="*/ 4700645 h 7209248"/>
              <a:gd name="connsiteX3771" fmla="*/ 331494 w 7427256"/>
              <a:gd name="connsiteY3771" fmla="*/ 4709605 h 7209248"/>
              <a:gd name="connsiteX3772" fmla="*/ 322534 w 7427256"/>
              <a:gd name="connsiteY3772" fmla="*/ 4709605 h 7209248"/>
              <a:gd name="connsiteX3773" fmla="*/ 322534 w 7427256"/>
              <a:gd name="connsiteY3773" fmla="*/ 4700645 h 7209248"/>
              <a:gd name="connsiteX3774" fmla="*/ 591313 w 7427256"/>
              <a:gd name="connsiteY3774" fmla="*/ 4691686 h 7209248"/>
              <a:gd name="connsiteX3775" fmla="*/ 600273 w 7427256"/>
              <a:gd name="connsiteY3775" fmla="*/ 4691686 h 7209248"/>
              <a:gd name="connsiteX3776" fmla="*/ 600273 w 7427256"/>
              <a:gd name="connsiteY3776" fmla="*/ 4700645 h 7209248"/>
              <a:gd name="connsiteX3777" fmla="*/ 888090 w 7427256"/>
              <a:gd name="connsiteY3777" fmla="*/ 4686086 h 7209248"/>
              <a:gd name="connsiteX3778" fmla="*/ 886970 w 7427256"/>
              <a:gd name="connsiteY3778" fmla="*/ 4691686 h 7209248"/>
              <a:gd name="connsiteX3779" fmla="*/ 895929 w 7427256"/>
              <a:gd name="connsiteY3779" fmla="*/ 4700645 h 7209248"/>
              <a:gd name="connsiteX3780" fmla="*/ 895929 w 7427256"/>
              <a:gd name="connsiteY3780" fmla="*/ 4691686 h 7209248"/>
              <a:gd name="connsiteX3781" fmla="*/ 891450 w 7427256"/>
              <a:gd name="connsiteY3781" fmla="*/ 4687206 h 7209248"/>
              <a:gd name="connsiteX3782" fmla="*/ 888090 w 7427256"/>
              <a:gd name="connsiteY3782" fmla="*/ 4686086 h 7209248"/>
              <a:gd name="connsiteX3783" fmla="*/ 780578 w 7427256"/>
              <a:gd name="connsiteY3783" fmla="*/ 4668168 h 7209248"/>
              <a:gd name="connsiteX3784" fmla="*/ 783939 w 7427256"/>
              <a:gd name="connsiteY3784" fmla="*/ 4669287 h 7209248"/>
              <a:gd name="connsiteX3785" fmla="*/ 788419 w 7427256"/>
              <a:gd name="connsiteY3785" fmla="*/ 4673767 h 7209248"/>
              <a:gd name="connsiteX3786" fmla="*/ 779459 w 7427256"/>
              <a:gd name="connsiteY3786" fmla="*/ 4673767 h 7209248"/>
              <a:gd name="connsiteX3787" fmla="*/ 780578 w 7427256"/>
              <a:gd name="connsiteY3787" fmla="*/ 4668168 h 7209248"/>
              <a:gd name="connsiteX3788" fmla="*/ 725703 w 7427256"/>
              <a:gd name="connsiteY3788" fmla="*/ 4646890 h 7209248"/>
              <a:gd name="connsiteX3789" fmla="*/ 757061 w 7427256"/>
              <a:gd name="connsiteY3789" fmla="*/ 4673767 h 7209248"/>
              <a:gd name="connsiteX3790" fmla="*/ 779459 w 7427256"/>
              <a:gd name="connsiteY3790" fmla="*/ 4709605 h 7209248"/>
              <a:gd name="connsiteX3791" fmla="*/ 761540 w 7427256"/>
              <a:gd name="connsiteY3791" fmla="*/ 4700645 h 7209248"/>
              <a:gd name="connsiteX3792" fmla="*/ 734662 w 7427256"/>
              <a:gd name="connsiteY3792" fmla="*/ 4664808 h 7209248"/>
              <a:gd name="connsiteX3793" fmla="*/ 725703 w 7427256"/>
              <a:gd name="connsiteY3793" fmla="*/ 4646890 h 7209248"/>
              <a:gd name="connsiteX3794" fmla="*/ 403168 w 7427256"/>
              <a:gd name="connsiteY3794" fmla="*/ 4646890 h 7209248"/>
              <a:gd name="connsiteX3795" fmla="*/ 412127 w 7427256"/>
              <a:gd name="connsiteY3795" fmla="*/ 4651370 h 7209248"/>
              <a:gd name="connsiteX3796" fmla="*/ 403168 w 7427256"/>
              <a:gd name="connsiteY3796" fmla="*/ 4655848 h 7209248"/>
              <a:gd name="connsiteX3797" fmla="*/ 403168 w 7427256"/>
              <a:gd name="connsiteY3797" fmla="*/ 4646890 h 7209248"/>
              <a:gd name="connsiteX3798" fmla="*/ 304615 w 7427256"/>
              <a:gd name="connsiteY3798" fmla="*/ 4646890 h 7209248"/>
              <a:gd name="connsiteX3799" fmla="*/ 313575 w 7427256"/>
              <a:gd name="connsiteY3799" fmla="*/ 4646890 h 7209248"/>
              <a:gd name="connsiteX3800" fmla="*/ 322534 w 7427256"/>
              <a:gd name="connsiteY3800" fmla="*/ 4655848 h 7209248"/>
              <a:gd name="connsiteX3801" fmla="*/ 313575 w 7427256"/>
              <a:gd name="connsiteY3801" fmla="*/ 4655848 h 7209248"/>
              <a:gd name="connsiteX3802" fmla="*/ 349412 w 7427256"/>
              <a:gd name="connsiteY3802" fmla="*/ 4637930 h 7209248"/>
              <a:gd name="connsiteX3803" fmla="*/ 358372 w 7427256"/>
              <a:gd name="connsiteY3803" fmla="*/ 4637930 h 7209248"/>
              <a:gd name="connsiteX3804" fmla="*/ 367331 w 7427256"/>
              <a:gd name="connsiteY3804" fmla="*/ 4646890 h 7209248"/>
              <a:gd name="connsiteX3805" fmla="*/ 358372 w 7427256"/>
              <a:gd name="connsiteY3805" fmla="*/ 4646890 h 7209248"/>
              <a:gd name="connsiteX3806" fmla="*/ 349412 w 7427256"/>
              <a:gd name="connsiteY3806" fmla="*/ 4637930 h 7209248"/>
              <a:gd name="connsiteX3807" fmla="*/ 843294 w 7427256"/>
              <a:gd name="connsiteY3807" fmla="*/ 4633451 h 7209248"/>
              <a:gd name="connsiteX3808" fmla="*/ 837694 w 7427256"/>
              <a:gd name="connsiteY3808" fmla="*/ 4637930 h 7209248"/>
              <a:gd name="connsiteX3809" fmla="*/ 842174 w 7427256"/>
              <a:gd name="connsiteY3809" fmla="*/ 4655848 h 7209248"/>
              <a:gd name="connsiteX3810" fmla="*/ 851133 w 7427256"/>
              <a:gd name="connsiteY3810" fmla="*/ 4655848 h 7209248"/>
              <a:gd name="connsiteX3811" fmla="*/ 851133 w 7427256"/>
              <a:gd name="connsiteY3811" fmla="*/ 4651370 h 7209248"/>
              <a:gd name="connsiteX3812" fmla="*/ 851133 w 7427256"/>
              <a:gd name="connsiteY3812" fmla="*/ 4637930 h 7209248"/>
              <a:gd name="connsiteX3813" fmla="*/ 843294 w 7427256"/>
              <a:gd name="connsiteY3813" fmla="*/ 4633451 h 7209248"/>
              <a:gd name="connsiteX3814" fmla="*/ 860093 w 7427256"/>
              <a:gd name="connsiteY3814" fmla="*/ 4628971 h 7209248"/>
              <a:gd name="connsiteX3815" fmla="*/ 860093 w 7427256"/>
              <a:gd name="connsiteY3815" fmla="*/ 4637930 h 7209248"/>
              <a:gd name="connsiteX3816" fmla="*/ 878010 w 7427256"/>
              <a:gd name="connsiteY3816" fmla="*/ 4646890 h 7209248"/>
              <a:gd name="connsiteX3817" fmla="*/ 860093 w 7427256"/>
              <a:gd name="connsiteY3817" fmla="*/ 4628971 h 7209248"/>
              <a:gd name="connsiteX3818" fmla="*/ 156787 w 7427256"/>
              <a:gd name="connsiteY3818" fmla="*/ 4593133 h 7209248"/>
              <a:gd name="connsiteX3819" fmla="*/ 161267 w 7427256"/>
              <a:gd name="connsiteY3819" fmla="*/ 4597613 h 7209248"/>
              <a:gd name="connsiteX3820" fmla="*/ 152308 w 7427256"/>
              <a:gd name="connsiteY3820" fmla="*/ 4602093 h 7209248"/>
              <a:gd name="connsiteX3821" fmla="*/ 156787 w 7427256"/>
              <a:gd name="connsiteY3821" fmla="*/ 4593133 h 7209248"/>
              <a:gd name="connsiteX3822" fmla="*/ 403168 w 7427256"/>
              <a:gd name="connsiteY3822" fmla="*/ 4584174 h 7209248"/>
              <a:gd name="connsiteX3823" fmla="*/ 421087 w 7427256"/>
              <a:gd name="connsiteY3823" fmla="*/ 4584174 h 7209248"/>
              <a:gd name="connsiteX3824" fmla="*/ 439005 w 7427256"/>
              <a:gd name="connsiteY3824" fmla="*/ 4602093 h 7209248"/>
              <a:gd name="connsiteX3825" fmla="*/ 430046 w 7427256"/>
              <a:gd name="connsiteY3825" fmla="*/ 4597613 h 7209248"/>
              <a:gd name="connsiteX3826" fmla="*/ 421087 w 7427256"/>
              <a:gd name="connsiteY3826" fmla="*/ 4593133 h 7209248"/>
              <a:gd name="connsiteX3827" fmla="*/ 6862821 w 7427256"/>
              <a:gd name="connsiteY3827" fmla="*/ 4575216 h 7209248"/>
              <a:gd name="connsiteX3828" fmla="*/ 6867300 w 7427256"/>
              <a:gd name="connsiteY3828" fmla="*/ 4584174 h 7209248"/>
              <a:gd name="connsiteX3829" fmla="*/ 6880738 w 7427256"/>
              <a:gd name="connsiteY3829" fmla="*/ 4593133 h 7209248"/>
              <a:gd name="connsiteX3830" fmla="*/ 6898658 w 7427256"/>
              <a:gd name="connsiteY3830" fmla="*/ 4584174 h 7209248"/>
              <a:gd name="connsiteX3831" fmla="*/ 6907616 w 7427256"/>
              <a:gd name="connsiteY3831" fmla="*/ 4584174 h 7209248"/>
              <a:gd name="connsiteX3832" fmla="*/ 6898658 w 7427256"/>
              <a:gd name="connsiteY3832" fmla="*/ 4602093 h 7209248"/>
              <a:gd name="connsiteX3833" fmla="*/ 6894178 w 7427256"/>
              <a:gd name="connsiteY3833" fmla="*/ 4606572 h 7209248"/>
              <a:gd name="connsiteX3834" fmla="*/ 6885218 w 7427256"/>
              <a:gd name="connsiteY3834" fmla="*/ 4615532 h 7209248"/>
              <a:gd name="connsiteX3835" fmla="*/ 6871778 w 7427256"/>
              <a:gd name="connsiteY3835" fmla="*/ 4628971 h 7209248"/>
              <a:gd name="connsiteX3836" fmla="*/ 6818024 w 7427256"/>
              <a:gd name="connsiteY3836" fmla="*/ 4637930 h 7209248"/>
              <a:gd name="connsiteX3837" fmla="*/ 6818024 w 7427256"/>
              <a:gd name="connsiteY3837" fmla="*/ 4620012 h 7209248"/>
              <a:gd name="connsiteX3838" fmla="*/ 6826984 w 7427256"/>
              <a:gd name="connsiteY3838" fmla="*/ 4611052 h 7209248"/>
              <a:gd name="connsiteX3839" fmla="*/ 6835942 w 7427256"/>
              <a:gd name="connsiteY3839" fmla="*/ 4602093 h 7209248"/>
              <a:gd name="connsiteX3840" fmla="*/ 6844901 w 7427256"/>
              <a:gd name="connsiteY3840" fmla="*/ 4611052 h 7209248"/>
              <a:gd name="connsiteX3841" fmla="*/ 6849381 w 7427256"/>
              <a:gd name="connsiteY3841" fmla="*/ 4611052 h 7209248"/>
              <a:gd name="connsiteX3842" fmla="*/ 6862821 w 7427256"/>
              <a:gd name="connsiteY3842" fmla="*/ 4611052 h 7209248"/>
              <a:gd name="connsiteX3843" fmla="*/ 6853861 w 7427256"/>
              <a:gd name="connsiteY3843" fmla="*/ 4602093 h 7209248"/>
              <a:gd name="connsiteX3844" fmla="*/ 6844901 w 7427256"/>
              <a:gd name="connsiteY3844" fmla="*/ 4584174 h 7209248"/>
              <a:gd name="connsiteX3845" fmla="*/ 6858340 w 7427256"/>
              <a:gd name="connsiteY3845" fmla="*/ 4579694 h 7209248"/>
              <a:gd name="connsiteX3846" fmla="*/ 6862821 w 7427256"/>
              <a:gd name="connsiteY3846" fmla="*/ 4575216 h 7209248"/>
              <a:gd name="connsiteX3847" fmla="*/ 716743 w 7427256"/>
              <a:gd name="connsiteY3847" fmla="*/ 4575216 h 7209248"/>
              <a:gd name="connsiteX3848" fmla="*/ 725703 w 7427256"/>
              <a:gd name="connsiteY3848" fmla="*/ 4579694 h 7209248"/>
              <a:gd name="connsiteX3849" fmla="*/ 721223 w 7427256"/>
              <a:gd name="connsiteY3849" fmla="*/ 4584174 h 7209248"/>
              <a:gd name="connsiteX3850" fmla="*/ 716743 w 7427256"/>
              <a:gd name="connsiteY3850" fmla="*/ 4575216 h 7209248"/>
              <a:gd name="connsiteX3851" fmla="*/ 824255 w 7427256"/>
              <a:gd name="connsiteY3851" fmla="*/ 4566256 h 7209248"/>
              <a:gd name="connsiteX3852" fmla="*/ 824255 w 7427256"/>
              <a:gd name="connsiteY3852" fmla="*/ 4584174 h 7209248"/>
              <a:gd name="connsiteX3853" fmla="*/ 842174 w 7427256"/>
              <a:gd name="connsiteY3853" fmla="*/ 4584174 h 7209248"/>
              <a:gd name="connsiteX3854" fmla="*/ 743622 w 7427256"/>
              <a:gd name="connsiteY3854" fmla="*/ 4566256 h 7209248"/>
              <a:gd name="connsiteX3855" fmla="*/ 770500 w 7427256"/>
              <a:gd name="connsiteY3855" fmla="*/ 4584174 h 7209248"/>
              <a:gd name="connsiteX3856" fmla="*/ 770500 w 7427256"/>
              <a:gd name="connsiteY3856" fmla="*/ 4606572 h 7209248"/>
              <a:gd name="connsiteX3857" fmla="*/ 743622 w 7427256"/>
              <a:gd name="connsiteY3857" fmla="*/ 4611052 h 7209248"/>
              <a:gd name="connsiteX3858" fmla="*/ 743622 w 7427256"/>
              <a:gd name="connsiteY3858" fmla="*/ 4602093 h 7209248"/>
              <a:gd name="connsiteX3859" fmla="*/ 743622 w 7427256"/>
              <a:gd name="connsiteY3859" fmla="*/ 4593133 h 7209248"/>
              <a:gd name="connsiteX3860" fmla="*/ 743622 w 7427256"/>
              <a:gd name="connsiteY3860" fmla="*/ 4575216 h 7209248"/>
              <a:gd name="connsiteX3861" fmla="*/ 447965 w 7427256"/>
              <a:gd name="connsiteY3861" fmla="*/ 4566256 h 7209248"/>
              <a:gd name="connsiteX3862" fmla="*/ 456923 w 7427256"/>
              <a:gd name="connsiteY3862" fmla="*/ 4575216 h 7209248"/>
              <a:gd name="connsiteX3863" fmla="*/ 447965 w 7427256"/>
              <a:gd name="connsiteY3863" fmla="*/ 4575216 h 7209248"/>
              <a:gd name="connsiteX3864" fmla="*/ 6992170 w 7427256"/>
              <a:gd name="connsiteY3864" fmla="*/ 4551976 h 7209248"/>
              <a:gd name="connsiteX3865" fmla="*/ 6997209 w 7427256"/>
              <a:gd name="connsiteY3865" fmla="*/ 4552817 h 7209248"/>
              <a:gd name="connsiteX3866" fmla="*/ 7015128 w 7427256"/>
              <a:gd name="connsiteY3866" fmla="*/ 4557297 h 7209248"/>
              <a:gd name="connsiteX3867" fmla="*/ 6979292 w 7427256"/>
              <a:gd name="connsiteY3867" fmla="*/ 4575216 h 7209248"/>
              <a:gd name="connsiteX3868" fmla="*/ 6934494 w 7427256"/>
              <a:gd name="connsiteY3868" fmla="*/ 4593133 h 7209248"/>
              <a:gd name="connsiteX3869" fmla="*/ 6934494 w 7427256"/>
              <a:gd name="connsiteY3869" fmla="*/ 4584174 h 7209248"/>
              <a:gd name="connsiteX3870" fmla="*/ 6952414 w 7427256"/>
              <a:gd name="connsiteY3870" fmla="*/ 4579694 h 7209248"/>
              <a:gd name="connsiteX3871" fmla="*/ 6970332 w 7427256"/>
              <a:gd name="connsiteY3871" fmla="*/ 4566256 h 7209248"/>
              <a:gd name="connsiteX3872" fmla="*/ 6992170 w 7427256"/>
              <a:gd name="connsiteY3872" fmla="*/ 4551976 h 7209248"/>
              <a:gd name="connsiteX3873" fmla="*/ 7042007 w 7427256"/>
              <a:gd name="connsiteY3873" fmla="*/ 4548337 h 7209248"/>
              <a:gd name="connsiteX3874" fmla="*/ 7042007 w 7427256"/>
              <a:gd name="connsiteY3874" fmla="*/ 4557297 h 7209248"/>
              <a:gd name="connsiteX3875" fmla="*/ 7033047 w 7427256"/>
              <a:gd name="connsiteY3875" fmla="*/ 4557297 h 7209248"/>
              <a:gd name="connsiteX3876" fmla="*/ 7042007 w 7427256"/>
              <a:gd name="connsiteY3876" fmla="*/ 4548337 h 7209248"/>
              <a:gd name="connsiteX3877" fmla="*/ 349412 w 7427256"/>
              <a:gd name="connsiteY3877" fmla="*/ 4548337 h 7209248"/>
              <a:gd name="connsiteX3878" fmla="*/ 367331 w 7427256"/>
              <a:gd name="connsiteY3878" fmla="*/ 4548337 h 7209248"/>
              <a:gd name="connsiteX3879" fmla="*/ 376291 w 7427256"/>
              <a:gd name="connsiteY3879" fmla="*/ 4548337 h 7209248"/>
              <a:gd name="connsiteX3880" fmla="*/ 394208 w 7427256"/>
              <a:gd name="connsiteY3880" fmla="*/ 4557297 h 7209248"/>
              <a:gd name="connsiteX3881" fmla="*/ 421087 w 7427256"/>
              <a:gd name="connsiteY3881" fmla="*/ 4566256 h 7209248"/>
              <a:gd name="connsiteX3882" fmla="*/ 412127 w 7427256"/>
              <a:gd name="connsiteY3882" fmla="*/ 4566256 h 7209248"/>
              <a:gd name="connsiteX3883" fmla="*/ 394208 w 7427256"/>
              <a:gd name="connsiteY3883" fmla="*/ 4566256 h 7209248"/>
              <a:gd name="connsiteX3884" fmla="*/ 376291 w 7427256"/>
              <a:gd name="connsiteY3884" fmla="*/ 4566256 h 7209248"/>
              <a:gd name="connsiteX3885" fmla="*/ 170226 w 7427256"/>
              <a:gd name="connsiteY3885" fmla="*/ 4548337 h 7209248"/>
              <a:gd name="connsiteX3886" fmla="*/ 179186 w 7427256"/>
              <a:gd name="connsiteY3886" fmla="*/ 4548337 h 7209248"/>
              <a:gd name="connsiteX3887" fmla="*/ 188145 w 7427256"/>
              <a:gd name="connsiteY3887" fmla="*/ 4557297 h 7209248"/>
              <a:gd name="connsiteX3888" fmla="*/ 223983 w 7427256"/>
              <a:gd name="connsiteY3888" fmla="*/ 4593133 h 7209248"/>
              <a:gd name="connsiteX3889" fmla="*/ 268779 w 7427256"/>
              <a:gd name="connsiteY3889" fmla="*/ 4620012 h 7209248"/>
              <a:gd name="connsiteX3890" fmla="*/ 232941 w 7427256"/>
              <a:gd name="connsiteY3890" fmla="*/ 4611052 h 7209248"/>
              <a:gd name="connsiteX3891" fmla="*/ 232941 w 7427256"/>
              <a:gd name="connsiteY3891" fmla="*/ 4620012 h 7209248"/>
              <a:gd name="connsiteX3892" fmla="*/ 223983 w 7427256"/>
              <a:gd name="connsiteY3892" fmla="*/ 4620012 h 7209248"/>
              <a:gd name="connsiteX3893" fmla="*/ 201584 w 7427256"/>
              <a:gd name="connsiteY3893" fmla="*/ 4593133 h 7209248"/>
              <a:gd name="connsiteX3894" fmla="*/ 192625 w 7427256"/>
              <a:gd name="connsiteY3894" fmla="*/ 4584174 h 7209248"/>
              <a:gd name="connsiteX3895" fmla="*/ 179186 w 7427256"/>
              <a:gd name="connsiteY3895" fmla="*/ 4575216 h 7209248"/>
              <a:gd name="connsiteX3896" fmla="*/ 179186 w 7427256"/>
              <a:gd name="connsiteY3896" fmla="*/ 4566256 h 7209248"/>
              <a:gd name="connsiteX3897" fmla="*/ 170226 w 7427256"/>
              <a:gd name="connsiteY3897" fmla="*/ 4566256 h 7209248"/>
              <a:gd name="connsiteX3898" fmla="*/ 161267 w 7427256"/>
              <a:gd name="connsiteY3898" fmla="*/ 4557297 h 7209248"/>
              <a:gd name="connsiteX3899" fmla="*/ 414368 w 7427256"/>
              <a:gd name="connsiteY3899" fmla="*/ 4543858 h 7209248"/>
              <a:gd name="connsiteX3900" fmla="*/ 421087 w 7427256"/>
              <a:gd name="connsiteY3900" fmla="*/ 4548337 h 7209248"/>
              <a:gd name="connsiteX3901" fmla="*/ 412127 w 7427256"/>
              <a:gd name="connsiteY3901" fmla="*/ 4548337 h 7209248"/>
              <a:gd name="connsiteX3902" fmla="*/ 414368 w 7427256"/>
              <a:gd name="connsiteY3902" fmla="*/ 4543858 h 7209248"/>
              <a:gd name="connsiteX3903" fmla="*/ 250860 w 7427256"/>
              <a:gd name="connsiteY3903" fmla="*/ 4542737 h 7209248"/>
              <a:gd name="connsiteX3904" fmla="*/ 241901 w 7427256"/>
              <a:gd name="connsiteY3904" fmla="*/ 4543858 h 7209248"/>
              <a:gd name="connsiteX3905" fmla="*/ 241901 w 7427256"/>
              <a:gd name="connsiteY3905" fmla="*/ 4548337 h 7209248"/>
              <a:gd name="connsiteX3906" fmla="*/ 259819 w 7427256"/>
              <a:gd name="connsiteY3906" fmla="*/ 4548337 h 7209248"/>
              <a:gd name="connsiteX3907" fmla="*/ 250860 w 7427256"/>
              <a:gd name="connsiteY3907" fmla="*/ 4542737 h 7209248"/>
              <a:gd name="connsiteX3908" fmla="*/ 6952414 w 7427256"/>
              <a:gd name="connsiteY3908" fmla="*/ 4539378 h 7209248"/>
              <a:gd name="connsiteX3909" fmla="*/ 6952414 w 7427256"/>
              <a:gd name="connsiteY3909" fmla="*/ 4548337 h 7209248"/>
              <a:gd name="connsiteX3910" fmla="*/ 6947932 w 7427256"/>
              <a:gd name="connsiteY3910" fmla="*/ 4557297 h 7209248"/>
              <a:gd name="connsiteX3911" fmla="*/ 6947932 w 7427256"/>
              <a:gd name="connsiteY3911" fmla="*/ 4548337 h 7209248"/>
              <a:gd name="connsiteX3912" fmla="*/ 6952414 w 7427256"/>
              <a:gd name="connsiteY3912" fmla="*/ 4539378 h 7209248"/>
              <a:gd name="connsiteX3913" fmla="*/ 6916576 w 7427256"/>
              <a:gd name="connsiteY3913" fmla="*/ 4539378 h 7209248"/>
              <a:gd name="connsiteX3914" fmla="*/ 6925535 w 7427256"/>
              <a:gd name="connsiteY3914" fmla="*/ 4539378 h 7209248"/>
              <a:gd name="connsiteX3915" fmla="*/ 6925535 w 7427256"/>
              <a:gd name="connsiteY3915" fmla="*/ 4548337 h 7209248"/>
              <a:gd name="connsiteX3916" fmla="*/ 6916576 w 7427256"/>
              <a:gd name="connsiteY3916" fmla="*/ 4548337 h 7209248"/>
              <a:gd name="connsiteX3917" fmla="*/ 6916576 w 7427256"/>
              <a:gd name="connsiteY3917" fmla="*/ 4539378 h 7209248"/>
              <a:gd name="connsiteX3918" fmla="*/ 6898658 w 7427256"/>
              <a:gd name="connsiteY3918" fmla="*/ 4539378 h 7209248"/>
              <a:gd name="connsiteX3919" fmla="*/ 6889698 w 7427256"/>
              <a:gd name="connsiteY3919" fmla="*/ 4548337 h 7209248"/>
              <a:gd name="connsiteX3920" fmla="*/ 6880738 w 7427256"/>
              <a:gd name="connsiteY3920" fmla="*/ 4570736 h 7209248"/>
              <a:gd name="connsiteX3921" fmla="*/ 6862821 w 7427256"/>
              <a:gd name="connsiteY3921" fmla="*/ 4566256 h 7209248"/>
              <a:gd name="connsiteX3922" fmla="*/ 6880738 w 7427256"/>
              <a:gd name="connsiteY3922" fmla="*/ 4548337 h 7209248"/>
              <a:gd name="connsiteX3923" fmla="*/ 188145 w 7427256"/>
              <a:gd name="connsiteY3923" fmla="*/ 4521459 h 7209248"/>
              <a:gd name="connsiteX3924" fmla="*/ 197105 w 7427256"/>
              <a:gd name="connsiteY3924" fmla="*/ 4521459 h 7209248"/>
              <a:gd name="connsiteX3925" fmla="*/ 197105 w 7427256"/>
              <a:gd name="connsiteY3925" fmla="*/ 4530419 h 7209248"/>
              <a:gd name="connsiteX3926" fmla="*/ 188145 w 7427256"/>
              <a:gd name="connsiteY3926" fmla="*/ 4521459 h 7209248"/>
              <a:gd name="connsiteX3927" fmla="*/ 492761 w 7427256"/>
              <a:gd name="connsiteY3927" fmla="*/ 4512500 h 7209248"/>
              <a:gd name="connsiteX3928" fmla="*/ 510680 w 7427256"/>
              <a:gd name="connsiteY3928" fmla="*/ 4512500 h 7209248"/>
              <a:gd name="connsiteX3929" fmla="*/ 519639 w 7427256"/>
              <a:gd name="connsiteY3929" fmla="*/ 4512500 h 7209248"/>
              <a:gd name="connsiteX3930" fmla="*/ 501720 w 7427256"/>
              <a:gd name="connsiteY3930" fmla="*/ 4521459 h 7209248"/>
              <a:gd name="connsiteX3931" fmla="*/ 6992730 w 7427256"/>
              <a:gd name="connsiteY3931" fmla="*/ 4503540 h 7209248"/>
              <a:gd name="connsiteX3932" fmla="*/ 6997209 w 7427256"/>
              <a:gd name="connsiteY3932" fmla="*/ 4508020 h 7209248"/>
              <a:gd name="connsiteX3933" fmla="*/ 6988250 w 7427256"/>
              <a:gd name="connsiteY3933" fmla="*/ 4512500 h 7209248"/>
              <a:gd name="connsiteX3934" fmla="*/ 6992730 w 7427256"/>
              <a:gd name="connsiteY3934" fmla="*/ 4503540 h 7209248"/>
              <a:gd name="connsiteX3935" fmla="*/ 6907616 w 7427256"/>
              <a:gd name="connsiteY3935" fmla="*/ 4485623 h 7209248"/>
              <a:gd name="connsiteX3936" fmla="*/ 6907616 w 7427256"/>
              <a:gd name="connsiteY3936" fmla="*/ 4494581 h 7209248"/>
              <a:gd name="connsiteX3937" fmla="*/ 6898658 w 7427256"/>
              <a:gd name="connsiteY3937" fmla="*/ 4494581 h 7209248"/>
              <a:gd name="connsiteX3938" fmla="*/ 846654 w 7427256"/>
              <a:gd name="connsiteY3938" fmla="*/ 4467704 h 7209248"/>
              <a:gd name="connsiteX3939" fmla="*/ 842174 w 7427256"/>
              <a:gd name="connsiteY3939" fmla="*/ 4476663 h 7209248"/>
              <a:gd name="connsiteX3940" fmla="*/ 851133 w 7427256"/>
              <a:gd name="connsiteY3940" fmla="*/ 4485623 h 7209248"/>
              <a:gd name="connsiteX3941" fmla="*/ 851133 w 7427256"/>
              <a:gd name="connsiteY3941" fmla="*/ 4476663 h 7209248"/>
              <a:gd name="connsiteX3942" fmla="*/ 846654 w 7427256"/>
              <a:gd name="connsiteY3942" fmla="*/ 4467704 h 7209248"/>
              <a:gd name="connsiteX3943" fmla="*/ 739142 w 7427256"/>
              <a:gd name="connsiteY3943" fmla="*/ 4458744 h 7209248"/>
              <a:gd name="connsiteX3944" fmla="*/ 734662 w 7427256"/>
              <a:gd name="connsiteY3944" fmla="*/ 4467704 h 7209248"/>
              <a:gd name="connsiteX3945" fmla="*/ 725703 w 7427256"/>
              <a:gd name="connsiteY3945" fmla="*/ 4467704 h 7209248"/>
              <a:gd name="connsiteX3946" fmla="*/ 739142 w 7427256"/>
              <a:gd name="connsiteY3946" fmla="*/ 4458744 h 7209248"/>
              <a:gd name="connsiteX3947" fmla="*/ 712265 w 7427256"/>
              <a:gd name="connsiteY3947" fmla="*/ 4449785 h 7209248"/>
              <a:gd name="connsiteX3948" fmla="*/ 716743 w 7427256"/>
              <a:gd name="connsiteY3948" fmla="*/ 4458744 h 7209248"/>
              <a:gd name="connsiteX3949" fmla="*/ 716743 w 7427256"/>
              <a:gd name="connsiteY3949" fmla="*/ 4467704 h 7209248"/>
              <a:gd name="connsiteX3950" fmla="*/ 712265 w 7427256"/>
              <a:gd name="connsiteY3950" fmla="*/ 4458744 h 7209248"/>
              <a:gd name="connsiteX3951" fmla="*/ 712265 w 7427256"/>
              <a:gd name="connsiteY3951" fmla="*/ 4449785 h 7209248"/>
              <a:gd name="connsiteX3952" fmla="*/ 680906 w 7427256"/>
              <a:gd name="connsiteY3952" fmla="*/ 4449785 h 7209248"/>
              <a:gd name="connsiteX3953" fmla="*/ 689866 w 7427256"/>
              <a:gd name="connsiteY3953" fmla="*/ 4449785 h 7209248"/>
              <a:gd name="connsiteX3954" fmla="*/ 698825 w 7427256"/>
              <a:gd name="connsiteY3954" fmla="*/ 4458744 h 7209248"/>
              <a:gd name="connsiteX3955" fmla="*/ 680906 w 7427256"/>
              <a:gd name="connsiteY3955" fmla="*/ 4449785 h 7209248"/>
              <a:gd name="connsiteX3956" fmla="*/ 734662 w 7427256"/>
              <a:gd name="connsiteY3956" fmla="*/ 4434106 h 7209248"/>
              <a:gd name="connsiteX3957" fmla="*/ 739142 w 7427256"/>
              <a:gd name="connsiteY3957" fmla="*/ 4436346 h 7209248"/>
              <a:gd name="connsiteX3958" fmla="*/ 739142 w 7427256"/>
              <a:gd name="connsiteY3958" fmla="*/ 4449785 h 7209248"/>
              <a:gd name="connsiteX3959" fmla="*/ 730182 w 7427256"/>
              <a:gd name="connsiteY3959" fmla="*/ 4449785 h 7209248"/>
              <a:gd name="connsiteX3960" fmla="*/ 730182 w 7427256"/>
              <a:gd name="connsiteY3960" fmla="*/ 4436346 h 7209248"/>
              <a:gd name="connsiteX3961" fmla="*/ 734662 w 7427256"/>
              <a:gd name="connsiteY3961" fmla="*/ 4434106 h 7209248"/>
              <a:gd name="connsiteX3962" fmla="*/ 6889698 w 7427256"/>
              <a:gd name="connsiteY3962" fmla="*/ 4431866 h 7209248"/>
              <a:gd name="connsiteX3963" fmla="*/ 6898658 w 7427256"/>
              <a:gd name="connsiteY3963" fmla="*/ 4436346 h 7209248"/>
              <a:gd name="connsiteX3964" fmla="*/ 6889698 w 7427256"/>
              <a:gd name="connsiteY3964" fmla="*/ 4440825 h 7209248"/>
              <a:gd name="connsiteX3965" fmla="*/ 6880738 w 7427256"/>
              <a:gd name="connsiteY3965" fmla="*/ 4436346 h 7209248"/>
              <a:gd name="connsiteX3966" fmla="*/ 6889698 w 7427256"/>
              <a:gd name="connsiteY3966" fmla="*/ 4431866 h 7209248"/>
              <a:gd name="connsiteX3967" fmla="*/ 275498 w 7427256"/>
              <a:gd name="connsiteY3967" fmla="*/ 4427386 h 7209248"/>
              <a:gd name="connsiteX3968" fmla="*/ 277738 w 7427256"/>
              <a:gd name="connsiteY3968" fmla="*/ 4431866 h 7209248"/>
              <a:gd name="connsiteX3969" fmla="*/ 268779 w 7427256"/>
              <a:gd name="connsiteY3969" fmla="*/ 4440825 h 7209248"/>
              <a:gd name="connsiteX3970" fmla="*/ 268779 w 7427256"/>
              <a:gd name="connsiteY3970" fmla="*/ 4431866 h 7209248"/>
              <a:gd name="connsiteX3971" fmla="*/ 275498 w 7427256"/>
              <a:gd name="connsiteY3971" fmla="*/ 4427386 h 7209248"/>
              <a:gd name="connsiteX3972" fmla="*/ 162387 w 7427256"/>
              <a:gd name="connsiteY3972" fmla="*/ 4426266 h 7209248"/>
              <a:gd name="connsiteX3973" fmla="*/ 156787 w 7427256"/>
              <a:gd name="connsiteY3973" fmla="*/ 4427386 h 7209248"/>
              <a:gd name="connsiteX3974" fmla="*/ 156787 w 7427256"/>
              <a:gd name="connsiteY3974" fmla="*/ 4436346 h 7209248"/>
              <a:gd name="connsiteX3975" fmla="*/ 170226 w 7427256"/>
              <a:gd name="connsiteY3975" fmla="*/ 4440825 h 7209248"/>
              <a:gd name="connsiteX3976" fmla="*/ 170226 w 7427256"/>
              <a:gd name="connsiteY3976" fmla="*/ 4431866 h 7209248"/>
              <a:gd name="connsiteX3977" fmla="*/ 162387 w 7427256"/>
              <a:gd name="connsiteY3977" fmla="*/ 4426266 h 7209248"/>
              <a:gd name="connsiteX3978" fmla="*/ 6916576 w 7427256"/>
              <a:gd name="connsiteY3978" fmla="*/ 4422907 h 7209248"/>
              <a:gd name="connsiteX3979" fmla="*/ 6925535 w 7427256"/>
              <a:gd name="connsiteY3979" fmla="*/ 4422907 h 7209248"/>
              <a:gd name="connsiteX3980" fmla="*/ 6916576 w 7427256"/>
              <a:gd name="connsiteY3980" fmla="*/ 4431866 h 7209248"/>
              <a:gd name="connsiteX3981" fmla="*/ 6916576 w 7427256"/>
              <a:gd name="connsiteY3981" fmla="*/ 4422907 h 7209248"/>
              <a:gd name="connsiteX3982" fmla="*/ 725703 w 7427256"/>
              <a:gd name="connsiteY3982" fmla="*/ 4413947 h 7209248"/>
              <a:gd name="connsiteX3983" fmla="*/ 734662 w 7427256"/>
              <a:gd name="connsiteY3983" fmla="*/ 4422907 h 7209248"/>
              <a:gd name="connsiteX3984" fmla="*/ 725703 w 7427256"/>
              <a:gd name="connsiteY3984" fmla="*/ 4422907 h 7209248"/>
              <a:gd name="connsiteX3985" fmla="*/ 725703 w 7427256"/>
              <a:gd name="connsiteY3985" fmla="*/ 4413947 h 7209248"/>
              <a:gd name="connsiteX3986" fmla="*/ 6916576 w 7427256"/>
              <a:gd name="connsiteY3986" fmla="*/ 4404989 h 7209248"/>
              <a:gd name="connsiteX3987" fmla="*/ 6925535 w 7427256"/>
              <a:gd name="connsiteY3987" fmla="*/ 4404989 h 7209248"/>
              <a:gd name="connsiteX3988" fmla="*/ 6916576 w 7427256"/>
              <a:gd name="connsiteY3988" fmla="*/ 4413947 h 7209248"/>
              <a:gd name="connsiteX3989" fmla="*/ 6907616 w 7427256"/>
              <a:gd name="connsiteY3989" fmla="*/ 4409469 h 7209248"/>
              <a:gd name="connsiteX3990" fmla="*/ 6916576 w 7427256"/>
              <a:gd name="connsiteY3990" fmla="*/ 4404989 h 7209248"/>
              <a:gd name="connsiteX3991" fmla="*/ 250860 w 7427256"/>
              <a:gd name="connsiteY3991" fmla="*/ 4404989 h 7209248"/>
              <a:gd name="connsiteX3992" fmla="*/ 264299 w 7427256"/>
              <a:gd name="connsiteY3992" fmla="*/ 4409469 h 7209248"/>
              <a:gd name="connsiteX3993" fmla="*/ 259819 w 7427256"/>
              <a:gd name="connsiteY3993" fmla="*/ 4413947 h 7209248"/>
              <a:gd name="connsiteX3994" fmla="*/ 250860 w 7427256"/>
              <a:gd name="connsiteY3994" fmla="*/ 4404989 h 7209248"/>
              <a:gd name="connsiteX3995" fmla="*/ 107511 w 7427256"/>
              <a:gd name="connsiteY3995" fmla="*/ 4387070 h 7209248"/>
              <a:gd name="connsiteX3996" fmla="*/ 125430 w 7427256"/>
              <a:gd name="connsiteY3996" fmla="*/ 4396029 h 7209248"/>
              <a:gd name="connsiteX3997" fmla="*/ 124310 w 7427256"/>
              <a:gd name="connsiteY3997" fmla="*/ 4396029 h 7209248"/>
              <a:gd name="connsiteX3998" fmla="*/ 116471 w 7427256"/>
              <a:gd name="connsiteY3998" fmla="*/ 4396029 h 7209248"/>
              <a:gd name="connsiteX3999" fmla="*/ 107511 w 7427256"/>
              <a:gd name="connsiteY3999" fmla="*/ 4396029 h 7209248"/>
              <a:gd name="connsiteX4000" fmla="*/ 107511 w 7427256"/>
              <a:gd name="connsiteY4000" fmla="*/ 4387070 h 7209248"/>
              <a:gd name="connsiteX4001" fmla="*/ 796382 w 7427256"/>
              <a:gd name="connsiteY4001" fmla="*/ 4376120 h 7209248"/>
              <a:gd name="connsiteX4002" fmla="*/ 795138 w 7427256"/>
              <a:gd name="connsiteY4002" fmla="*/ 4379231 h 7209248"/>
              <a:gd name="connsiteX4003" fmla="*/ 788419 w 7427256"/>
              <a:gd name="connsiteY4003" fmla="*/ 4387070 h 7209248"/>
              <a:gd name="connsiteX4004" fmla="*/ 797377 w 7427256"/>
              <a:gd name="connsiteY4004" fmla="*/ 4396029 h 7209248"/>
              <a:gd name="connsiteX4005" fmla="*/ 797377 w 7427256"/>
              <a:gd name="connsiteY4005" fmla="*/ 4378111 h 7209248"/>
              <a:gd name="connsiteX4006" fmla="*/ 181426 w 7427256"/>
              <a:gd name="connsiteY4006" fmla="*/ 4373632 h 7209248"/>
              <a:gd name="connsiteX4007" fmla="*/ 188145 w 7427256"/>
              <a:gd name="connsiteY4007" fmla="*/ 4378111 h 7209248"/>
              <a:gd name="connsiteX4008" fmla="*/ 179186 w 7427256"/>
              <a:gd name="connsiteY4008" fmla="*/ 4378111 h 7209248"/>
              <a:gd name="connsiteX4009" fmla="*/ 181426 w 7427256"/>
              <a:gd name="connsiteY4009" fmla="*/ 4373632 h 7209248"/>
              <a:gd name="connsiteX4010" fmla="*/ 1218464 w 7427256"/>
              <a:gd name="connsiteY4010" fmla="*/ 4369151 h 7209248"/>
              <a:gd name="connsiteX4011" fmla="*/ 1218464 w 7427256"/>
              <a:gd name="connsiteY4011" fmla="*/ 4387070 h 7209248"/>
              <a:gd name="connsiteX4012" fmla="*/ 1236383 w 7427256"/>
              <a:gd name="connsiteY4012" fmla="*/ 4396029 h 7209248"/>
              <a:gd name="connsiteX4013" fmla="*/ 1236383 w 7427256"/>
              <a:gd name="connsiteY4013" fmla="*/ 4378111 h 7209248"/>
              <a:gd name="connsiteX4014" fmla="*/ 788419 w 7427256"/>
              <a:gd name="connsiteY4014" fmla="*/ 4360192 h 7209248"/>
              <a:gd name="connsiteX4015" fmla="*/ 788419 w 7427256"/>
              <a:gd name="connsiteY4015" fmla="*/ 4369151 h 7209248"/>
              <a:gd name="connsiteX4016" fmla="*/ 793306 w 7427256"/>
              <a:gd name="connsiteY4016" fmla="*/ 4369966 h 7209248"/>
              <a:gd name="connsiteX4017" fmla="*/ 349412 w 7427256"/>
              <a:gd name="connsiteY4017" fmla="*/ 4351232 h 7209248"/>
              <a:gd name="connsiteX4018" fmla="*/ 358372 w 7427256"/>
              <a:gd name="connsiteY4018" fmla="*/ 4351232 h 7209248"/>
              <a:gd name="connsiteX4019" fmla="*/ 358372 w 7427256"/>
              <a:gd name="connsiteY4019" fmla="*/ 4369151 h 7209248"/>
              <a:gd name="connsiteX4020" fmla="*/ 385250 w 7427256"/>
              <a:gd name="connsiteY4020" fmla="*/ 4342273 h 7209248"/>
              <a:gd name="connsiteX4021" fmla="*/ 394208 w 7427256"/>
              <a:gd name="connsiteY4021" fmla="*/ 4342273 h 7209248"/>
              <a:gd name="connsiteX4022" fmla="*/ 403168 w 7427256"/>
              <a:gd name="connsiteY4022" fmla="*/ 4342273 h 7209248"/>
              <a:gd name="connsiteX4023" fmla="*/ 412127 w 7427256"/>
              <a:gd name="connsiteY4023" fmla="*/ 4351232 h 7209248"/>
              <a:gd name="connsiteX4024" fmla="*/ 403168 w 7427256"/>
              <a:gd name="connsiteY4024" fmla="*/ 4364672 h 7209248"/>
              <a:gd name="connsiteX4025" fmla="*/ 385250 w 7427256"/>
              <a:gd name="connsiteY4025" fmla="*/ 4360192 h 7209248"/>
              <a:gd name="connsiteX4026" fmla="*/ 385250 w 7427256"/>
              <a:gd name="connsiteY4026" fmla="*/ 4355712 h 7209248"/>
              <a:gd name="connsiteX4027" fmla="*/ 385250 w 7427256"/>
              <a:gd name="connsiteY4027" fmla="*/ 4342273 h 7209248"/>
              <a:gd name="connsiteX4028" fmla="*/ 179186 w 7427256"/>
              <a:gd name="connsiteY4028" fmla="*/ 4333314 h 7209248"/>
              <a:gd name="connsiteX4029" fmla="*/ 183666 w 7427256"/>
              <a:gd name="connsiteY4029" fmla="*/ 4342273 h 7209248"/>
              <a:gd name="connsiteX4030" fmla="*/ 188145 w 7427256"/>
              <a:gd name="connsiteY4030" fmla="*/ 4337793 h 7209248"/>
              <a:gd name="connsiteX4031" fmla="*/ 179186 w 7427256"/>
              <a:gd name="connsiteY4031" fmla="*/ 4333314 h 7209248"/>
              <a:gd name="connsiteX4032" fmla="*/ 107511 w 7427256"/>
              <a:gd name="connsiteY4032" fmla="*/ 4333314 h 7209248"/>
              <a:gd name="connsiteX4033" fmla="*/ 125430 w 7427256"/>
              <a:gd name="connsiteY4033" fmla="*/ 4369151 h 7209248"/>
              <a:gd name="connsiteX4034" fmla="*/ 107511 w 7427256"/>
              <a:gd name="connsiteY4034" fmla="*/ 4351232 h 7209248"/>
              <a:gd name="connsiteX4035" fmla="*/ 6988250 w 7427256"/>
              <a:gd name="connsiteY4035" fmla="*/ 4324354 h 7209248"/>
              <a:gd name="connsiteX4036" fmla="*/ 6988250 w 7427256"/>
              <a:gd name="connsiteY4036" fmla="*/ 4351232 h 7209248"/>
              <a:gd name="connsiteX4037" fmla="*/ 6961372 w 7427256"/>
              <a:gd name="connsiteY4037" fmla="*/ 4351232 h 7209248"/>
              <a:gd name="connsiteX4038" fmla="*/ 6970332 w 7427256"/>
              <a:gd name="connsiteY4038" fmla="*/ 4333314 h 7209248"/>
              <a:gd name="connsiteX4039" fmla="*/ 6979292 w 7427256"/>
              <a:gd name="connsiteY4039" fmla="*/ 4328834 h 7209248"/>
              <a:gd name="connsiteX4040" fmla="*/ 6988250 w 7427256"/>
              <a:gd name="connsiteY4040" fmla="*/ 4324354 h 7209248"/>
              <a:gd name="connsiteX4041" fmla="*/ 331494 w 7427256"/>
              <a:gd name="connsiteY4041" fmla="*/ 4306436 h 7209248"/>
              <a:gd name="connsiteX4042" fmla="*/ 340453 w 7427256"/>
              <a:gd name="connsiteY4042" fmla="*/ 4310916 h 7209248"/>
              <a:gd name="connsiteX4043" fmla="*/ 349412 w 7427256"/>
              <a:gd name="connsiteY4043" fmla="*/ 4324354 h 7209248"/>
              <a:gd name="connsiteX4044" fmla="*/ 331494 w 7427256"/>
              <a:gd name="connsiteY4044" fmla="*/ 4315396 h 7209248"/>
              <a:gd name="connsiteX4045" fmla="*/ 331494 w 7427256"/>
              <a:gd name="connsiteY4045" fmla="*/ 4306436 h 7209248"/>
              <a:gd name="connsiteX4046" fmla="*/ 304615 w 7427256"/>
              <a:gd name="connsiteY4046" fmla="*/ 4306436 h 7209248"/>
              <a:gd name="connsiteX4047" fmla="*/ 300136 w 7427256"/>
              <a:gd name="connsiteY4047" fmla="*/ 4315396 h 7209248"/>
              <a:gd name="connsiteX4048" fmla="*/ 295656 w 7427256"/>
              <a:gd name="connsiteY4048" fmla="*/ 4310916 h 7209248"/>
              <a:gd name="connsiteX4049" fmla="*/ 304615 w 7427256"/>
              <a:gd name="connsiteY4049" fmla="*/ 4306436 h 7209248"/>
              <a:gd name="connsiteX4050" fmla="*/ 188145 w 7427256"/>
              <a:gd name="connsiteY4050" fmla="*/ 4297477 h 7209248"/>
              <a:gd name="connsiteX4051" fmla="*/ 197105 w 7427256"/>
              <a:gd name="connsiteY4051" fmla="*/ 4315396 h 7209248"/>
              <a:gd name="connsiteX4052" fmla="*/ 197105 w 7427256"/>
              <a:gd name="connsiteY4052" fmla="*/ 4333314 h 7209248"/>
              <a:gd name="connsiteX4053" fmla="*/ 206064 w 7427256"/>
              <a:gd name="connsiteY4053" fmla="*/ 4333314 h 7209248"/>
              <a:gd name="connsiteX4054" fmla="*/ 232941 w 7427256"/>
              <a:gd name="connsiteY4054" fmla="*/ 4333314 h 7209248"/>
              <a:gd name="connsiteX4055" fmla="*/ 232941 w 7427256"/>
              <a:gd name="connsiteY4055" fmla="*/ 4342273 h 7209248"/>
              <a:gd name="connsiteX4056" fmla="*/ 241901 w 7427256"/>
              <a:gd name="connsiteY4056" fmla="*/ 4387070 h 7209248"/>
              <a:gd name="connsiteX4057" fmla="*/ 241901 w 7427256"/>
              <a:gd name="connsiteY4057" fmla="*/ 4396029 h 7209248"/>
              <a:gd name="connsiteX4058" fmla="*/ 232941 w 7427256"/>
              <a:gd name="connsiteY4058" fmla="*/ 4400509 h 7209248"/>
              <a:gd name="connsiteX4059" fmla="*/ 223983 w 7427256"/>
              <a:gd name="connsiteY4059" fmla="*/ 4404989 h 7209248"/>
              <a:gd name="connsiteX4060" fmla="*/ 223983 w 7427256"/>
              <a:gd name="connsiteY4060" fmla="*/ 4396029 h 7209248"/>
              <a:gd name="connsiteX4061" fmla="*/ 206064 w 7427256"/>
              <a:gd name="connsiteY4061" fmla="*/ 4387070 h 7209248"/>
              <a:gd name="connsiteX4062" fmla="*/ 201584 w 7427256"/>
              <a:gd name="connsiteY4062" fmla="*/ 4382590 h 7209248"/>
              <a:gd name="connsiteX4063" fmla="*/ 197105 w 7427256"/>
              <a:gd name="connsiteY4063" fmla="*/ 4369151 h 7209248"/>
              <a:gd name="connsiteX4064" fmla="*/ 170226 w 7427256"/>
              <a:gd name="connsiteY4064" fmla="*/ 4360192 h 7209248"/>
              <a:gd name="connsiteX4065" fmla="*/ 165747 w 7427256"/>
              <a:gd name="connsiteY4065" fmla="*/ 4373631 h 7209248"/>
              <a:gd name="connsiteX4066" fmla="*/ 179186 w 7427256"/>
              <a:gd name="connsiteY4066" fmla="*/ 4378111 h 7209248"/>
              <a:gd name="connsiteX4067" fmla="*/ 170226 w 7427256"/>
              <a:gd name="connsiteY4067" fmla="*/ 4387070 h 7209248"/>
              <a:gd name="connsiteX4068" fmla="*/ 179186 w 7427256"/>
              <a:gd name="connsiteY4068" fmla="*/ 4404989 h 7209248"/>
              <a:gd name="connsiteX4069" fmla="*/ 192625 w 7427256"/>
              <a:gd name="connsiteY4069" fmla="*/ 4404989 h 7209248"/>
              <a:gd name="connsiteX4070" fmla="*/ 201584 w 7427256"/>
              <a:gd name="connsiteY4070" fmla="*/ 4404989 h 7209248"/>
              <a:gd name="connsiteX4071" fmla="*/ 197105 w 7427256"/>
              <a:gd name="connsiteY4071" fmla="*/ 4413947 h 7209248"/>
              <a:gd name="connsiteX4072" fmla="*/ 197105 w 7427256"/>
              <a:gd name="connsiteY4072" fmla="*/ 4422907 h 7209248"/>
              <a:gd name="connsiteX4073" fmla="*/ 206064 w 7427256"/>
              <a:gd name="connsiteY4073" fmla="*/ 4422907 h 7209248"/>
              <a:gd name="connsiteX4074" fmla="*/ 223983 w 7427256"/>
              <a:gd name="connsiteY4074" fmla="*/ 4436346 h 7209248"/>
              <a:gd name="connsiteX4075" fmla="*/ 232941 w 7427256"/>
              <a:gd name="connsiteY4075" fmla="*/ 4449785 h 7209248"/>
              <a:gd name="connsiteX4076" fmla="*/ 215022 w 7427256"/>
              <a:gd name="connsiteY4076" fmla="*/ 4440825 h 7209248"/>
              <a:gd name="connsiteX4077" fmla="*/ 197105 w 7427256"/>
              <a:gd name="connsiteY4077" fmla="*/ 4431866 h 7209248"/>
              <a:gd name="connsiteX4078" fmla="*/ 192625 w 7427256"/>
              <a:gd name="connsiteY4078" fmla="*/ 4431866 h 7209248"/>
              <a:gd name="connsiteX4079" fmla="*/ 188145 w 7427256"/>
              <a:gd name="connsiteY4079" fmla="*/ 4440825 h 7209248"/>
              <a:gd name="connsiteX4080" fmla="*/ 197105 w 7427256"/>
              <a:gd name="connsiteY4080" fmla="*/ 4458744 h 7209248"/>
              <a:gd name="connsiteX4081" fmla="*/ 215022 w 7427256"/>
              <a:gd name="connsiteY4081" fmla="*/ 4476663 h 7209248"/>
              <a:gd name="connsiteX4082" fmla="*/ 232941 w 7427256"/>
              <a:gd name="connsiteY4082" fmla="*/ 4481143 h 7209248"/>
              <a:gd name="connsiteX4083" fmla="*/ 241901 w 7427256"/>
              <a:gd name="connsiteY4083" fmla="*/ 4494581 h 7209248"/>
              <a:gd name="connsiteX4084" fmla="*/ 246380 w 7427256"/>
              <a:gd name="connsiteY4084" fmla="*/ 4508020 h 7209248"/>
              <a:gd name="connsiteX4085" fmla="*/ 255340 w 7427256"/>
              <a:gd name="connsiteY4085" fmla="*/ 4512500 h 7209248"/>
              <a:gd name="connsiteX4086" fmla="*/ 264299 w 7427256"/>
              <a:gd name="connsiteY4086" fmla="*/ 4499061 h 7209248"/>
              <a:gd name="connsiteX4087" fmla="*/ 259819 w 7427256"/>
              <a:gd name="connsiteY4087" fmla="*/ 4476663 h 7209248"/>
              <a:gd name="connsiteX4088" fmla="*/ 250860 w 7427256"/>
              <a:gd name="connsiteY4088" fmla="*/ 4467704 h 7209248"/>
              <a:gd name="connsiteX4089" fmla="*/ 250860 w 7427256"/>
              <a:gd name="connsiteY4089" fmla="*/ 4458744 h 7209248"/>
              <a:gd name="connsiteX4090" fmla="*/ 268779 w 7427256"/>
              <a:gd name="connsiteY4090" fmla="*/ 4467704 h 7209248"/>
              <a:gd name="connsiteX4091" fmla="*/ 268779 w 7427256"/>
              <a:gd name="connsiteY4091" fmla="*/ 4521459 h 7209248"/>
              <a:gd name="connsiteX4092" fmla="*/ 259819 w 7427256"/>
              <a:gd name="connsiteY4092" fmla="*/ 4539378 h 7209248"/>
              <a:gd name="connsiteX4093" fmla="*/ 277738 w 7427256"/>
              <a:gd name="connsiteY4093" fmla="*/ 4539378 h 7209248"/>
              <a:gd name="connsiteX4094" fmla="*/ 295656 w 7427256"/>
              <a:gd name="connsiteY4094" fmla="*/ 4539378 h 7209248"/>
              <a:gd name="connsiteX4095" fmla="*/ 340453 w 7427256"/>
              <a:gd name="connsiteY4095" fmla="*/ 4584174 h 7209248"/>
              <a:gd name="connsiteX4096" fmla="*/ 322534 w 7427256"/>
              <a:gd name="connsiteY4096" fmla="*/ 4570736 h 7209248"/>
              <a:gd name="connsiteX4097" fmla="*/ 304615 w 7427256"/>
              <a:gd name="connsiteY4097" fmla="*/ 4557297 h 7209248"/>
              <a:gd name="connsiteX4098" fmla="*/ 304615 w 7427256"/>
              <a:gd name="connsiteY4098" fmla="*/ 4575216 h 7209248"/>
              <a:gd name="connsiteX4099" fmla="*/ 304615 w 7427256"/>
              <a:gd name="connsiteY4099" fmla="*/ 4593133 h 7209248"/>
              <a:gd name="connsiteX4100" fmla="*/ 295656 w 7427256"/>
              <a:gd name="connsiteY4100" fmla="*/ 4602093 h 7209248"/>
              <a:gd name="connsiteX4101" fmla="*/ 313575 w 7427256"/>
              <a:gd name="connsiteY4101" fmla="*/ 4602093 h 7209248"/>
              <a:gd name="connsiteX4102" fmla="*/ 349412 w 7427256"/>
              <a:gd name="connsiteY4102" fmla="*/ 4584174 h 7209248"/>
              <a:gd name="connsiteX4103" fmla="*/ 367331 w 7427256"/>
              <a:gd name="connsiteY4103" fmla="*/ 4584174 h 7209248"/>
              <a:gd name="connsiteX4104" fmla="*/ 358372 w 7427256"/>
              <a:gd name="connsiteY4104" fmla="*/ 4602093 h 7209248"/>
              <a:gd name="connsiteX4105" fmla="*/ 340453 w 7427256"/>
              <a:gd name="connsiteY4105" fmla="*/ 4606572 h 7209248"/>
              <a:gd name="connsiteX4106" fmla="*/ 331494 w 7427256"/>
              <a:gd name="connsiteY4106" fmla="*/ 4611052 h 7209248"/>
              <a:gd name="connsiteX4107" fmla="*/ 304615 w 7427256"/>
              <a:gd name="connsiteY4107" fmla="*/ 4611052 h 7209248"/>
              <a:gd name="connsiteX4108" fmla="*/ 277738 w 7427256"/>
              <a:gd name="connsiteY4108" fmla="*/ 4620012 h 7209248"/>
              <a:gd name="connsiteX4109" fmla="*/ 273259 w 7427256"/>
              <a:gd name="connsiteY4109" fmla="*/ 4602093 h 7209248"/>
              <a:gd name="connsiteX4110" fmla="*/ 259819 w 7427256"/>
              <a:gd name="connsiteY4110" fmla="*/ 4575216 h 7209248"/>
              <a:gd name="connsiteX4111" fmla="*/ 255340 w 7427256"/>
              <a:gd name="connsiteY4111" fmla="*/ 4566256 h 7209248"/>
              <a:gd name="connsiteX4112" fmla="*/ 241901 w 7427256"/>
              <a:gd name="connsiteY4112" fmla="*/ 4566256 h 7209248"/>
              <a:gd name="connsiteX4113" fmla="*/ 223983 w 7427256"/>
              <a:gd name="connsiteY4113" fmla="*/ 4570736 h 7209248"/>
              <a:gd name="connsiteX4114" fmla="*/ 215022 w 7427256"/>
              <a:gd name="connsiteY4114" fmla="*/ 4557297 h 7209248"/>
              <a:gd name="connsiteX4115" fmla="*/ 179186 w 7427256"/>
              <a:gd name="connsiteY4115" fmla="*/ 4503540 h 7209248"/>
              <a:gd name="connsiteX4116" fmla="*/ 179186 w 7427256"/>
              <a:gd name="connsiteY4116" fmla="*/ 4494581 h 7209248"/>
              <a:gd name="connsiteX4117" fmla="*/ 179186 w 7427256"/>
              <a:gd name="connsiteY4117" fmla="*/ 4481143 h 7209248"/>
              <a:gd name="connsiteX4118" fmla="*/ 165747 w 7427256"/>
              <a:gd name="connsiteY4118" fmla="*/ 4463224 h 7209248"/>
              <a:gd name="connsiteX4119" fmla="*/ 147828 w 7427256"/>
              <a:gd name="connsiteY4119" fmla="*/ 4440825 h 7209248"/>
              <a:gd name="connsiteX4120" fmla="*/ 152308 w 7427256"/>
              <a:gd name="connsiteY4120" fmla="*/ 4418427 h 7209248"/>
              <a:gd name="connsiteX4121" fmla="*/ 156787 w 7427256"/>
              <a:gd name="connsiteY4121" fmla="*/ 4391550 h 7209248"/>
              <a:gd name="connsiteX4122" fmla="*/ 143348 w 7427256"/>
              <a:gd name="connsiteY4122" fmla="*/ 4369151 h 7209248"/>
              <a:gd name="connsiteX4123" fmla="*/ 147828 w 7427256"/>
              <a:gd name="connsiteY4123" fmla="*/ 4364672 h 7209248"/>
              <a:gd name="connsiteX4124" fmla="*/ 161267 w 7427256"/>
              <a:gd name="connsiteY4124" fmla="*/ 4351232 h 7209248"/>
              <a:gd name="connsiteX4125" fmla="*/ 183666 w 7427256"/>
              <a:gd name="connsiteY4125" fmla="*/ 4310916 h 7209248"/>
              <a:gd name="connsiteX4126" fmla="*/ 179186 w 7427256"/>
              <a:gd name="connsiteY4126" fmla="*/ 4301957 h 7209248"/>
              <a:gd name="connsiteX4127" fmla="*/ 188145 w 7427256"/>
              <a:gd name="connsiteY4127" fmla="*/ 4297477 h 7209248"/>
              <a:gd name="connsiteX4128" fmla="*/ 7033047 w 7427256"/>
              <a:gd name="connsiteY4128" fmla="*/ 4288518 h 7209248"/>
              <a:gd name="connsiteX4129" fmla="*/ 7042007 w 7427256"/>
              <a:gd name="connsiteY4129" fmla="*/ 4288518 h 7209248"/>
              <a:gd name="connsiteX4130" fmla="*/ 7050966 w 7427256"/>
              <a:gd name="connsiteY4130" fmla="*/ 4288518 h 7209248"/>
              <a:gd name="connsiteX4131" fmla="*/ 7042007 w 7427256"/>
              <a:gd name="connsiteY4131" fmla="*/ 4297477 h 7209248"/>
              <a:gd name="connsiteX4132" fmla="*/ 152308 w 7427256"/>
              <a:gd name="connsiteY4132" fmla="*/ 4288518 h 7209248"/>
              <a:gd name="connsiteX4133" fmla="*/ 161267 w 7427256"/>
              <a:gd name="connsiteY4133" fmla="*/ 4297477 h 7209248"/>
              <a:gd name="connsiteX4134" fmla="*/ 170226 w 7427256"/>
              <a:gd name="connsiteY4134" fmla="*/ 4306436 h 7209248"/>
              <a:gd name="connsiteX4135" fmla="*/ 152308 w 7427256"/>
              <a:gd name="connsiteY4135" fmla="*/ 4306436 h 7209248"/>
              <a:gd name="connsiteX4136" fmla="*/ 152308 w 7427256"/>
              <a:gd name="connsiteY4136" fmla="*/ 4297477 h 7209248"/>
              <a:gd name="connsiteX4137" fmla="*/ 152308 w 7427256"/>
              <a:gd name="connsiteY4137" fmla="*/ 4288518 h 7209248"/>
              <a:gd name="connsiteX4138" fmla="*/ 107511 w 7427256"/>
              <a:gd name="connsiteY4138" fmla="*/ 4279558 h 7209248"/>
              <a:gd name="connsiteX4139" fmla="*/ 116471 w 7427256"/>
              <a:gd name="connsiteY4139" fmla="*/ 4279558 h 7209248"/>
              <a:gd name="connsiteX4140" fmla="*/ 116471 w 7427256"/>
              <a:gd name="connsiteY4140" fmla="*/ 4288518 h 7209248"/>
              <a:gd name="connsiteX4141" fmla="*/ 107511 w 7427256"/>
              <a:gd name="connsiteY4141" fmla="*/ 4279558 h 7209248"/>
              <a:gd name="connsiteX4142" fmla="*/ 349412 w 7427256"/>
              <a:gd name="connsiteY4142" fmla="*/ 4270599 h 7209248"/>
              <a:gd name="connsiteX4143" fmla="*/ 367331 w 7427256"/>
              <a:gd name="connsiteY4143" fmla="*/ 4279558 h 7209248"/>
              <a:gd name="connsiteX4144" fmla="*/ 340453 w 7427256"/>
              <a:gd name="connsiteY4144" fmla="*/ 4279558 h 7209248"/>
              <a:gd name="connsiteX4145" fmla="*/ 154548 w 7427256"/>
              <a:gd name="connsiteY4145" fmla="*/ 4263880 h 7209248"/>
              <a:gd name="connsiteX4146" fmla="*/ 161267 w 7427256"/>
              <a:gd name="connsiteY4146" fmla="*/ 4266119 h 7209248"/>
              <a:gd name="connsiteX4147" fmla="*/ 161267 w 7427256"/>
              <a:gd name="connsiteY4147" fmla="*/ 4279558 h 7209248"/>
              <a:gd name="connsiteX4148" fmla="*/ 152308 w 7427256"/>
              <a:gd name="connsiteY4148" fmla="*/ 4266119 h 7209248"/>
              <a:gd name="connsiteX4149" fmla="*/ 154548 w 7427256"/>
              <a:gd name="connsiteY4149" fmla="*/ 4263880 h 7209248"/>
              <a:gd name="connsiteX4150" fmla="*/ 129910 w 7427256"/>
              <a:gd name="connsiteY4150" fmla="*/ 4261639 h 7209248"/>
              <a:gd name="connsiteX4151" fmla="*/ 138869 w 7427256"/>
              <a:gd name="connsiteY4151" fmla="*/ 4266119 h 7209248"/>
              <a:gd name="connsiteX4152" fmla="*/ 143348 w 7427256"/>
              <a:gd name="connsiteY4152" fmla="*/ 4270599 h 7209248"/>
              <a:gd name="connsiteX4153" fmla="*/ 125430 w 7427256"/>
              <a:gd name="connsiteY4153" fmla="*/ 4270599 h 7209248"/>
              <a:gd name="connsiteX4154" fmla="*/ 129910 w 7427256"/>
              <a:gd name="connsiteY4154" fmla="*/ 4261639 h 7209248"/>
              <a:gd name="connsiteX4155" fmla="*/ 7122640 w 7427256"/>
              <a:gd name="connsiteY4155" fmla="*/ 4252680 h 7209248"/>
              <a:gd name="connsiteX4156" fmla="*/ 7140558 w 7427256"/>
              <a:gd name="connsiteY4156" fmla="*/ 4252680 h 7209248"/>
              <a:gd name="connsiteX4157" fmla="*/ 7113680 w 7427256"/>
              <a:gd name="connsiteY4157" fmla="*/ 4261639 h 7209248"/>
              <a:gd name="connsiteX4158" fmla="*/ 6988250 w 7427256"/>
              <a:gd name="connsiteY4158" fmla="*/ 4243722 h 7209248"/>
              <a:gd name="connsiteX4159" fmla="*/ 6997209 w 7427256"/>
              <a:gd name="connsiteY4159" fmla="*/ 4252680 h 7209248"/>
              <a:gd name="connsiteX4160" fmla="*/ 6988250 w 7427256"/>
              <a:gd name="connsiteY4160" fmla="*/ 4252680 h 7209248"/>
              <a:gd name="connsiteX4161" fmla="*/ 6979292 w 7427256"/>
              <a:gd name="connsiteY4161" fmla="*/ 4252680 h 7209248"/>
              <a:gd name="connsiteX4162" fmla="*/ 179186 w 7427256"/>
              <a:gd name="connsiteY4162" fmla="*/ 4243722 h 7209248"/>
              <a:gd name="connsiteX4163" fmla="*/ 188145 w 7427256"/>
              <a:gd name="connsiteY4163" fmla="*/ 4261639 h 7209248"/>
              <a:gd name="connsiteX4164" fmla="*/ 179186 w 7427256"/>
              <a:gd name="connsiteY4164" fmla="*/ 4261639 h 7209248"/>
              <a:gd name="connsiteX4165" fmla="*/ 179186 w 7427256"/>
              <a:gd name="connsiteY4165" fmla="*/ 4243722 h 7209248"/>
              <a:gd name="connsiteX4166" fmla="*/ 35837 w 7427256"/>
              <a:gd name="connsiteY4166" fmla="*/ 4243722 h 7209248"/>
              <a:gd name="connsiteX4167" fmla="*/ 53755 w 7427256"/>
              <a:gd name="connsiteY4167" fmla="*/ 4243722 h 7209248"/>
              <a:gd name="connsiteX4168" fmla="*/ 71674 w 7427256"/>
              <a:gd name="connsiteY4168" fmla="*/ 4275078 h 7209248"/>
              <a:gd name="connsiteX4169" fmla="*/ 80633 w 7427256"/>
              <a:gd name="connsiteY4169" fmla="*/ 4292997 h 7209248"/>
              <a:gd name="connsiteX4170" fmla="*/ 67194 w 7427256"/>
              <a:gd name="connsiteY4170" fmla="*/ 4279558 h 7209248"/>
              <a:gd name="connsiteX4171" fmla="*/ 35837 w 7427256"/>
              <a:gd name="connsiteY4171" fmla="*/ 4243722 h 7209248"/>
              <a:gd name="connsiteX4172" fmla="*/ 333734 w 7427256"/>
              <a:gd name="connsiteY4172" fmla="*/ 4232522 h 7209248"/>
              <a:gd name="connsiteX4173" fmla="*/ 340453 w 7427256"/>
              <a:gd name="connsiteY4173" fmla="*/ 4239242 h 7209248"/>
              <a:gd name="connsiteX4174" fmla="*/ 349412 w 7427256"/>
              <a:gd name="connsiteY4174" fmla="*/ 4252680 h 7209248"/>
              <a:gd name="connsiteX4175" fmla="*/ 331494 w 7427256"/>
              <a:gd name="connsiteY4175" fmla="*/ 4252680 h 7209248"/>
              <a:gd name="connsiteX4176" fmla="*/ 331494 w 7427256"/>
              <a:gd name="connsiteY4176" fmla="*/ 4239242 h 7209248"/>
              <a:gd name="connsiteX4177" fmla="*/ 333734 w 7427256"/>
              <a:gd name="connsiteY4177" fmla="*/ 4232522 h 7209248"/>
              <a:gd name="connsiteX4178" fmla="*/ 172467 w 7427256"/>
              <a:gd name="connsiteY4178" fmla="*/ 4230282 h 7209248"/>
              <a:gd name="connsiteX4179" fmla="*/ 179186 w 7427256"/>
              <a:gd name="connsiteY4179" fmla="*/ 4234762 h 7209248"/>
              <a:gd name="connsiteX4180" fmla="*/ 170226 w 7427256"/>
              <a:gd name="connsiteY4180" fmla="*/ 4252680 h 7209248"/>
              <a:gd name="connsiteX4181" fmla="*/ 170226 w 7427256"/>
              <a:gd name="connsiteY4181" fmla="*/ 4234762 h 7209248"/>
              <a:gd name="connsiteX4182" fmla="*/ 172467 w 7427256"/>
              <a:gd name="connsiteY4182" fmla="*/ 4230282 h 7209248"/>
              <a:gd name="connsiteX4183" fmla="*/ 277738 w 7427256"/>
              <a:gd name="connsiteY4183" fmla="*/ 4225803 h 7209248"/>
              <a:gd name="connsiteX4184" fmla="*/ 286698 w 7427256"/>
              <a:gd name="connsiteY4184" fmla="*/ 4243722 h 7209248"/>
              <a:gd name="connsiteX4185" fmla="*/ 277738 w 7427256"/>
              <a:gd name="connsiteY4185" fmla="*/ 4234762 h 7209248"/>
              <a:gd name="connsiteX4186" fmla="*/ 304615 w 7427256"/>
              <a:gd name="connsiteY4186" fmla="*/ 4216843 h 7209248"/>
              <a:gd name="connsiteX4187" fmla="*/ 318055 w 7427256"/>
              <a:gd name="connsiteY4187" fmla="*/ 4225803 h 7209248"/>
              <a:gd name="connsiteX4188" fmla="*/ 313575 w 7427256"/>
              <a:gd name="connsiteY4188" fmla="*/ 4234762 h 7209248"/>
              <a:gd name="connsiteX4189" fmla="*/ 304615 w 7427256"/>
              <a:gd name="connsiteY4189" fmla="*/ 4225803 h 7209248"/>
              <a:gd name="connsiteX4190" fmla="*/ 304615 w 7427256"/>
              <a:gd name="connsiteY4190" fmla="*/ 4216843 h 7209248"/>
              <a:gd name="connsiteX4191" fmla="*/ 761540 w 7427256"/>
              <a:gd name="connsiteY4191" fmla="*/ 4207884 h 7209248"/>
              <a:gd name="connsiteX4192" fmla="*/ 752581 w 7427256"/>
              <a:gd name="connsiteY4192" fmla="*/ 4234762 h 7209248"/>
              <a:gd name="connsiteX4193" fmla="*/ 779459 w 7427256"/>
              <a:gd name="connsiteY4193" fmla="*/ 4225803 h 7209248"/>
              <a:gd name="connsiteX4194" fmla="*/ 770500 w 7427256"/>
              <a:gd name="connsiteY4194" fmla="*/ 4216843 h 7209248"/>
              <a:gd name="connsiteX4195" fmla="*/ 215022 w 7427256"/>
              <a:gd name="connsiteY4195" fmla="*/ 4207884 h 7209248"/>
              <a:gd name="connsiteX4196" fmla="*/ 215022 w 7427256"/>
              <a:gd name="connsiteY4196" fmla="*/ 4216843 h 7209248"/>
              <a:gd name="connsiteX4197" fmla="*/ 215022 w 7427256"/>
              <a:gd name="connsiteY4197" fmla="*/ 4234762 h 7209248"/>
              <a:gd name="connsiteX4198" fmla="*/ 215022 w 7427256"/>
              <a:gd name="connsiteY4198" fmla="*/ 4252680 h 7209248"/>
              <a:gd name="connsiteX4199" fmla="*/ 210544 w 7427256"/>
              <a:gd name="connsiteY4199" fmla="*/ 4248200 h 7209248"/>
              <a:gd name="connsiteX4200" fmla="*/ 206064 w 7427256"/>
              <a:gd name="connsiteY4200" fmla="*/ 4234762 h 7209248"/>
              <a:gd name="connsiteX4201" fmla="*/ 206064 w 7427256"/>
              <a:gd name="connsiteY4201" fmla="*/ 4225803 h 7209248"/>
              <a:gd name="connsiteX4202" fmla="*/ 7157358 w 7427256"/>
              <a:gd name="connsiteY4202" fmla="*/ 4201165 h 7209248"/>
              <a:gd name="connsiteX4203" fmla="*/ 7162956 w 7427256"/>
              <a:gd name="connsiteY4203" fmla="*/ 4203404 h 7209248"/>
              <a:gd name="connsiteX4204" fmla="*/ 7167436 w 7427256"/>
              <a:gd name="connsiteY4204" fmla="*/ 4216843 h 7209248"/>
              <a:gd name="connsiteX4205" fmla="*/ 7149518 w 7427256"/>
              <a:gd name="connsiteY4205" fmla="*/ 4216843 h 7209248"/>
              <a:gd name="connsiteX4206" fmla="*/ 7149518 w 7427256"/>
              <a:gd name="connsiteY4206" fmla="*/ 4203404 h 7209248"/>
              <a:gd name="connsiteX4207" fmla="*/ 7157358 w 7427256"/>
              <a:gd name="connsiteY4207" fmla="*/ 4201165 h 7209248"/>
              <a:gd name="connsiteX4208" fmla="*/ 752581 w 7427256"/>
              <a:gd name="connsiteY4208" fmla="*/ 4189965 h 7209248"/>
              <a:gd name="connsiteX4209" fmla="*/ 734662 w 7427256"/>
              <a:gd name="connsiteY4209" fmla="*/ 4198925 h 7209248"/>
              <a:gd name="connsiteX4210" fmla="*/ 743622 w 7427256"/>
              <a:gd name="connsiteY4210" fmla="*/ 4198925 h 7209248"/>
              <a:gd name="connsiteX4211" fmla="*/ 748101 w 7427256"/>
              <a:gd name="connsiteY4211" fmla="*/ 4198925 h 7209248"/>
              <a:gd name="connsiteX4212" fmla="*/ 752581 w 7427256"/>
              <a:gd name="connsiteY4212" fmla="*/ 4189965 h 7209248"/>
              <a:gd name="connsiteX4213" fmla="*/ 353892 w 7427256"/>
              <a:gd name="connsiteY4213" fmla="*/ 4163087 h 7209248"/>
              <a:gd name="connsiteX4214" fmla="*/ 358372 w 7427256"/>
              <a:gd name="connsiteY4214" fmla="*/ 4172046 h 7209248"/>
              <a:gd name="connsiteX4215" fmla="*/ 353892 w 7427256"/>
              <a:gd name="connsiteY4215" fmla="*/ 4172046 h 7209248"/>
              <a:gd name="connsiteX4216" fmla="*/ 353892 w 7427256"/>
              <a:gd name="connsiteY4216" fmla="*/ 4163087 h 7209248"/>
              <a:gd name="connsiteX4217" fmla="*/ 152308 w 7427256"/>
              <a:gd name="connsiteY4217" fmla="*/ 4154127 h 7209248"/>
              <a:gd name="connsiteX4218" fmla="*/ 161267 w 7427256"/>
              <a:gd name="connsiteY4218" fmla="*/ 4172046 h 7209248"/>
              <a:gd name="connsiteX4219" fmla="*/ 161267 w 7427256"/>
              <a:gd name="connsiteY4219" fmla="*/ 4185485 h 7209248"/>
              <a:gd name="connsiteX4220" fmla="*/ 170226 w 7427256"/>
              <a:gd name="connsiteY4220" fmla="*/ 4189965 h 7209248"/>
              <a:gd name="connsiteX4221" fmla="*/ 179186 w 7427256"/>
              <a:gd name="connsiteY4221" fmla="*/ 4189965 h 7209248"/>
              <a:gd name="connsiteX4222" fmla="*/ 197105 w 7427256"/>
              <a:gd name="connsiteY4222" fmla="*/ 4172046 h 7209248"/>
              <a:gd name="connsiteX4223" fmla="*/ 197105 w 7427256"/>
              <a:gd name="connsiteY4223" fmla="*/ 4189965 h 7209248"/>
              <a:gd name="connsiteX4224" fmla="*/ 179186 w 7427256"/>
              <a:gd name="connsiteY4224" fmla="*/ 4207884 h 7209248"/>
              <a:gd name="connsiteX4225" fmla="*/ 152308 w 7427256"/>
              <a:gd name="connsiteY4225" fmla="*/ 4189965 h 7209248"/>
              <a:gd name="connsiteX4226" fmla="*/ 17918 w 7427256"/>
              <a:gd name="connsiteY4226" fmla="*/ 4154127 h 7209248"/>
              <a:gd name="connsiteX4227" fmla="*/ 26878 w 7427256"/>
              <a:gd name="connsiteY4227" fmla="*/ 4154127 h 7209248"/>
              <a:gd name="connsiteX4228" fmla="*/ 17918 w 7427256"/>
              <a:gd name="connsiteY4228" fmla="*/ 4163087 h 7209248"/>
              <a:gd name="connsiteX4229" fmla="*/ 17918 w 7427256"/>
              <a:gd name="connsiteY4229" fmla="*/ 4154127 h 7209248"/>
              <a:gd name="connsiteX4230" fmla="*/ 645069 w 7427256"/>
              <a:gd name="connsiteY4230" fmla="*/ 4145169 h 7209248"/>
              <a:gd name="connsiteX4231" fmla="*/ 654028 w 7427256"/>
              <a:gd name="connsiteY4231" fmla="*/ 4145169 h 7209248"/>
              <a:gd name="connsiteX4232" fmla="*/ 662988 w 7427256"/>
              <a:gd name="connsiteY4232" fmla="*/ 4154127 h 7209248"/>
              <a:gd name="connsiteX4233" fmla="*/ 671947 w 7427256"/>
              <a:gd name="connsiteY4233" fmla="*/ 4181006 h 7209248"/>
              <a:gd name="connsiteX4234" fmla="*/ 667467 w 7427256"/>
              <a:gd name="connsiteY4234" fmla="*/ 4189965 h 7209248"/>
              <a:gd name="connsiteX4235" fmla="*/ 662988 w 7427256"/>
              <a:gd name="connsiteY4235" fmla="*/ 4181006 h 7209248"/>
              <a:gd name="connsiteX4236" fmla="*/ 662988 w 7427256"/>
              <a:gd name="connsiteY4236" fmla="*/ 4172046 h 7209248"/>
              <a:gd name="connsiteX4237" fmla="*/ 654028 w 7427256"/>
              <a:gd name="connsiteY4237" fmla="*/ 4154127 h 7209248"/>
              <a:gd name="connsiteX4238" fmla="*/ 645069 w 7427256"/>
              <a:gd name="connsiteY4238" fmla="*/ 4145169 h 7209248"/>
              <a:gd name="connsiteX4239" fmla="*/ 35837 w 7427256"/>
              <a:gd name="connsiteY4239" fmla="*/ 4145169 h 7209248"/>
              <a:gd name="connsiteX4240" fmla="*/ 44797 w 7427256"/>
              <a:gd name="connsiteY4240" fmla="*/ 4145169 h 7209248"/>
              <a:gd name="connsiteX4241" fmla="*/ 53755 w 7427256"/>
              <a:gd name="connsiteY4241" fmla="*/ 4154127 h 7209248"/>
              <a:gd name="connsiteX4242" fmla="*/ 62714 w 7427256"/>
              <a:gd name="connsiteY4242" fmla="*/ 4181006 h 7209248"/>
              <a:gd name="connsiteX4243" fmla="*/ 53755 w 7427256"/>
              <a:gd name="connsiteY4243" fmla="*/ 4181006 h 7209248"/>
              <a:gd name="connsiteX4244" fmla="*/ 49277 w 7427256"/>
              <a:gd name="connsiteY4244" fmla="*/ 4172046 h 7209248"/>
              <a:gd name="connsiteX4245" fmla="*/ 44797 w 7427256"/>
              <a:gd name="connsiteY4245" fmla="*/ 4154127 h 7209248"/>
              <a:gd name="connsiteX4246" fmla="*/ 35837 w 7427256"/>
              <a:gd name="connsiteY4246" fmla="*/ 4145169 h 7209248"/>
              <a:gd name="connsiteX4247" fmla="*/ 403168 w 7427256"/>
              <a:gd name="connsiteY4247" fmla="*/ 4136210 h 7209248"/>
              <a:gd name="connsiteX4248" fmla="*/ 412127 w 7427256"/>
              <a:gd name="connsiteY4248" fmla="*/ 4136210 h 7209248"/>
              <a:gd name="connsiteX4249" fmla="*/ 412127 w 7427256"/>
              <a:gd name="connsiteY4249" fmla="*/ 4145169 h 7209248"/>
              <a:gd name="connsiteX4250" fmla="*/ 407648 w 7427256"/>
              <a:gd name="connsiteY4250" fmla="*/ 4140689 h 7209248"/>
              <a:gd name="connsiteX4251" fmla="*/ 403168 w 7427256"/>
              <a:gd name="connsiteY4251" fmla="*/ 4136210 h 7209248"/>
              <a:gd name="connsiteX4252" fmla="*/ 7230152 w 7427256"/>
              <a:gd name="connsiteY4252" fmla="*/ 4127250 h 7209248"/>
              <a:gd name="connsiteX4253" fmla="*/ 7225672 w 7427256"/>
              <a:gd name="connsiteY4253" fmla="*/ 4140689 h 7209248"/>
              <a:gd name="connsiteX4254" fmla="*/ 7212232 w 7427256"/>
              <a:gd name="connsiteY4254" fmla="*/ 4154127 h 7209248"/>
              <a:gd name="connsiteX4255" fmla="*/ 7203272 w 7427256"/>
              <a:gd name="connsiteY4255" fmla="*/ 4172046 h 7209248"/>
              <a:gd name="connsiteX4256" fmla="*/ 7203272 w 7427256"/>
              <a:gd name="connsiteY4256" fmla="*/ 4181006 h 7209248"/>
              <a:gd name="connsiteX4257" fmla="*/ 7194315 w 7427256"/>
              <a:gd name="connsiteY4257" fmla="*/ 4181006 h 7209248"/>
              <a:gd name="connsiteX4258" fmla="*/ 7189834 w 7427256"/>
              <a:gd name="connsiteY4258" fmla="*/ 4189965 h 7209248"/>
              <a:gd name="connsiteX4259" fmla="*/ 7185355 w 7427256"/>
              <a:gd name="connsiteY4259" fmla="*/ 4189965 h 7209248"/>
              <a:gd name="connsiteX4260" fmla="*/ 7167436 w 7427256"/>
              <a:gd name="connsiteY4260" fmla="*/ 4189965 h 7209248"/>
              <a:gd name="connsiteX4261" fmla="*/ 7185355 w 7427256"/>
              <a:gd name="connsiteY4261" fmla="*/ 4181006 h 7209248"/>
              <a:gd name="connsiteX4262" fmla="*/ 7203272 w 7427256"/>
              <a:gd name="connsiteY4262" fmla="*/ 4163087 h 7209248"/>
              <a:gd name="connsiteX4263" fmla="*/ 7207754 w 7427256"/>
              <a:gd name="connsiteY4263" fmla="*/ 4154127 h 7209248"/>
              <a:gd name="connsiteX4264" fmla="*/ 7212232 w 7427256"/>
              <a:gd name="connsiteY4264" fmla="*/ 4136210 h 7209248"/>
              <a:gd name="connsiteX4265" fmla="*/ 241901 w 7427256"/>
              <a:gd name="connsiteY4265" fmla="*/ 4118291 h 7209248"/>
              <a:gd name="connsiteX4266" fmla="*/ 250860 w 7427256"/>
              <a:gd name="connsiteY4266" fmla="*/ 4127250 h 7209248"/>
              <a:gd name="connsiteX4267" fmla="*/ 232941 w 7427256"/>
              <a:gd name="connsiteY4267" fmla="*/ 4127250 h 7209248"/>
              <a:gd name="connsiteX4268" fmla="*/ 241901 w 7427256"/>
              <a:gd name="connsiteY4268" fmla="*/ 4118291 h 7209248"/>
              <a:gd name="connsiteX4269" fmla="*/ 824255 w 7427256"/>
              <a:gd name="connsiteY4269" fmla="*/ 4109331 h 7209248"/>
              <a:gd name="connsiteX4270" fmla="*/ 815296 w 7427256"/>
              <a:gd name="connsiteY4270" fmla="*/ 4127250 h 7209248"/>
              <a:gd name="connsiteX4271" fmla="*/ 824255 w 7427256"/>
              <a:gd name="connsiteY4271" fmla="*/ 4127250 h 7209248"/>
              <a:gd name="connsiteX4272" fmla="*/ 824255 w 7427256"/>
              <a:gd name="connsiteY4272" fmla="*/ 4109331 h 7209248"/>
              <a:gd name="connsiteX4273" fmla="*/ 7191514 w 7427256"/>
              <a:gd name="connsiteY4273" fmla="*/ 4107651 h 7209248"/>
              <a:gd name="connsiteX4274" fmla="*/ 7194315 w 7427256"/>
              <a:gd name="connsiteY4274" fmla="*/ 4109331 h 7209248"/>
              <a:gd name="connsiteX4275" fmla="*/ 7176395 w 7427256"/>
              <a:gd name="connsiteY4275" fmla="*/ 4131730 h 7209248"/>
              <a:gd name="connsiteX4276" fmla="*/ 7158478 w 7427256"/>
              <a:gd name="connsiteY4276" fmla="*/ 4154127 h 7209248"/>
              <a:gd name="connsiteX4277" fmla="*/ 7140558 w 7427256"/>
              <a:gd name="connsiteY4277" fmla="*/ 4163087 h 7209248"/>
              <a:gd name="connsiteX4278" fmla="*/ 7131600 w 7427256"/>
              <a:gd name="connsiteY4278" fmla="*/ 4154127 h 7209248"/>
              <a:gd name="connsiteX4279" fmla="*/ 7149518 w 7427256"/>
              <a:gd name="connsiteY4279" fmla="*/ 4136210 h 7209248"/>
              <a:gd name="connsiteX4280" fmla="*/ 7191514 w 7427256"/>
              <a:gd name="connsiteY4280" fmla="*/ 4107651 h 7209248"/>
              <a:gd name="connsiteX4281" fmla="*/ 304615 w 7427256"/>
              <a:gd name="connsiteY4281" fmla="*/ 4100372 h 7209248"/>
              <a:gd name="connsiteX4282" fmla="*/ 300136 w 7427256"/>
              <a:gd name="connsiteY4282" fmla="*/ 4109331 h 7209248"/>
              <a:gd name="connsiteX4283" fmla="*/ 295656 w 7427256"/>
              <a:gd name="connsiteY4283" fmla="*/ 4104852 h 7209248"/>
              <a:gd name="connsiteX4284" fmla="*/ 304615 w 7427256"/>
              <a:gd name="connsiteY4284" fmla="*/ 4100372 h 7209248"/>
              <a:gd name="connsiteX4285" fmla="*/ 7257029 w 7427256"/>
              <a:gd name="connsiteY4285" fmla="*/ 4091413 h 7209248"/>
              <a:gd name="connsiteX4286" fmla="*/ 7239110 w 7427256"/>
              <a:gd name="connsiteY4286" fmla="*/ 4109331 h 7209248"/>
              <a:gd name="connsiteX4287" fmla="*/ 7239110 w 7427256"/>
              <a:gd name="connsiteY4287" fmla="*/ 4100372 h 7209248"/>
              <a:gd name="connsiteX4288" fmla="*/ 7257029 w 7427256"/>
              <a:gd name="connsiteY4288" fmla="*/ 4091413 h 7209248"/>
              <a:gd name="connsiteX4289" fmla="*/ 725703 w 7427256"/>
              <a:gd name="connsiteY4289" fmla="*/ 4091413 h 7209248"/>
              <a:gd name="connsiteX4290" fmla="*/ 725703 w 7427256"/>
              <a:gd name="connsiteY4290" fmla="*/ 4104852 h 7209248"/>
              <a:gd name="connsiteX4291" fmla="*/ 725703 w 7427256"/>
              <a:gd name="connsiteY4291" fmla="*/ 4118291 h 7209248"/>
              <a:gd name="connsiteX4292" fmla="*/ 734662 w 7427256"/>
              <a:gd name="connsiteY4292" fmla="*/ 4154127 h 7209248"/>
              <a:gd name="connsiteX4293" fmla="*/ 743622 w 7427256"/>
              <a:gd name="connsiteY4293" fmla="*/ 4181006 h 7209248"/>
              <a:gd name="connsiteX4294" fmla="*/ 752581 w 7427256"/>
              <a:gd name="connsiteY4294" fmla="*/ 4172046 h 7209248"/>
              <a:gd name="connsiteX4295" fmla="*/ 752581 w 7427256"/>
              <a:gd name="connsiteY4295" fmla="*/ 4163087 h 7209248"/>
              <a:gd name="connsiteX4296" fmla="*/ 743622 w 7427256"/>
              <a:gd name="connsiteY4296" fmla="*/ 4136210 h 7209248"/>
              <a:gd name="connsiteX4297" fmla="*/ 725703 w 7427256"/>
              <a:gd name="connsiteY4297" fmla="*/ 4091413 h 7209248"/>
              <a:gd name="connsiteX4298" fmla="*/ 277738 w 7427256"/>
              <a:gd name="connsiteY4298" fmla="*/ 4082453 h 7209248"/>
              <a:gd name="connsiteX4299" fmla="*/ 273259 w 7427256"/>
              <a:gd name="connsiteY4299" fmla="*/ 4091413 h 7209248"/>
              <a:gd name="connsiteX4300" fmla="*/ 268779 w 7427256"/>
              <a:gd name="connsiteY4300" fmla="*/ 4086933 h 7209248"/>
              <a:gd name="connsiteX4301" fmla="*/ 277738 w 7427256"/>
              <a:gd name="connsiteY4301" fmla="*/ 4082453 h 7209248"/>
              <a:gd name="connsiteX4302" fmla="*/ 7203272 w 7427256"/>
              <a:gd name="connsiteY4302" fmla="*/ 4073494 h 7209248"/>
              <a:gd name="connsiteX4303" fmla="*/ 7212232 w 7427256"/>
              <a:gd name="connsiteY4303" fmla="*/ 4073494 h 7209248"/>
              <a:gd name="connsiteX4304" fmla="*/ 7221192 w 7427256"/>
              <a:gd name="connsiteY4304" fmla="*/ 4073494 h 7209248"/>
              <a:gd name="connsiteX4305" fmla="*/ 7212232 w 7427256"/>
              <a:gd name="connsiteY4305" fmla="*/ 4082453 h 7209248"/>
              <a:gd name="connsiteX4306" fmla="*/ 7203272 w 7427256"/>
              <a:gd name="connsiteY4306" fmla="*/ 4073494 h 7209248"/>
              <a:gd name="connsiteX4307" fmla="*/ 376291 w 7427256"/>
              <a:gd name="connsiteY4307" fmla="*/ 4073494 h 7209248"/>
              <a:gd name="connsiteX4308" fmla="*/ 380771 w 7427256"/>
              <a:gd name="connsiteY4308" fmla="*/ 4082453 h 7209248"/>
              <a:gd name="connsiteX4309" fmla="*/ 385250 w 7427256"/>
              <a:gd name="connsiteY4309" fmla="*/ 4100372 h 7209248"/>
              <a:gd name="connsiteX4310" fmla="*/ 394208 w 7427256"/>
              <a:gd name="connsiteY4310" fmla="*/ 4118291 h 7209248"/>
              <a:gd name="connsiteX4311" fmla="*/ 376291 w 7427256"/>
              <a:gd name="connsiteY4311" fmla="*/ 4109331 h 7209248"/>
              <a:gd name="connsiteX4312" fmla="*/ 376291 w 7427256"/>
              <a:gd name="connsiteY4312" fmla="*/ 4073494 h 7209248"/>
              <a:gd name="connsiteX4313" fmla="*/ 241901 w 7427256"/>
              <a:gd name="connsiteY4313" fmla="*/ 4073494 h 7209248"/>
              <a:gd name="connsiteX4314" fmla="*/ 250860 w 7427256"/>
              <a:gd name="connsiteY4314" fmla="*/ 4073494 h 7209248"/>
              <a:gd name="connsiteX4315" fmla="*/ 250860 w 7427256"/>
              <a:gd name="connsiteY4315" fmla="*/ 4082453 h 7209248"/>
              <a:gd name="connsiteX4316" fmla="*/ 241901 w 7427256"/>
              <a:gd name="connsiteY4316" fmla="*/ 4082453 h 7209248"/>
              <a:gd name="connsiteX4317" fmla="*/ 241901 w 7427256"/>
              <a:gd name="connsiteY4317" fmla="*/ 4073494 h 7209248"/>
              <a:gd name="connsiteX4318" fmla="*/ 627150 w 7427256"/>
              <a:gd name="connsiteY4318" fmla="*/ 4064534 h 7209248"/>
              <a:gd name="connsiteX4319" fmla="*/ 636109 w 7427256"/>
              <a:gd name="connsiteY4319" fmla="*/ 4064534 h 7209248"/>
              <a:gd name="connsiteX4320" fmla="*/ 636109 w 7427256"/>
              <a:gd name="connsiteY4320" fmla="*/ 4073494 h 7209248"/>
              <a:gd name="connsiteX4321" fmla="*/ 277738 w 7427256"/>
              <a:gd name="connsiteY4321" fmla="*/ 4046617 h 7209248"/>
              <a:gd name="connsiteX4322" fmla="*/ 286698 w 7427256"/>
              <a:gd name="connsiteY4322" fmla="*/ 4055576 h 7209248"/>
              <a:gd name="connsiteX4323" fmla="*/ 273259 w 7427256"/>
              <a:gd name="connsiteY4323" fmla="*/ 4055576 h 7209248"/>
              <a:gd name="connsiteX4324" fmla="*/ 277738 w 7427256"/>
              <a:gd name="connsiteY4324" fmla="*/ 4046617 h 7209248"/>
              <a:gd name="connsiteX4325" fmla="*/ 349412 w 7427256"/>
              <a:gd name="connsiteY4325" fmla="*/ 4037657 h 7209248"/>
              <a:gd name="connsiteX4326" fmla="*/ 349412 w 7427256"/>
              <a:gd name="connsiteY4326" fmla="*/ 4046617 h 7209248"/>
              <a:gd name="connsiteX4327" fmla="*/ 340453 w 7427256"/>
              <a:gd name="connsiteY4327" fmla="*/ 4046617 h 7209248"/>
              <a:gd name="connsiteX4328" fmla="*/ 340453 w 7427256"/>
              <a:gd name="connsiteY4328" fmla="*/ 4042137 h 7209248"/>
              <a:gd name="connsiteX4329" fmla="*/ 349412 w 7427256"/>
              <a:gd name="connsiteY4329" fmla="*/ 4037657 h 7209248"/>
              <a:gd name="connsiteX4330" fmla="*/ 627150 w 7427256"/>
              <a:gd name="connsiteY4330" fmla="*/ 4028698 h 7209248"/>
              <a:gd name="connsiteX4331" fmla="*/ 627150 w 7427256"/>
              <a:gd name="connsiteY4331" fmla="*/ 4046617 h 7209248"/>
              <a:gd name="connsiteX4332" fmla="*/ 622670 w 7427256"/>
              <a:gd name="connsiteY4332" fmla="*/ 4051096 h 7209248"/>
              <a:gd name="connsiteX4333" fmla="*/ 618192 w 7427256"/>
              <a:gd name="connsiteY4333" fmla="*/ 4055576 h 7209248"/>
              <a:gd name="connsiteX4334" fmla="*/ 618192 w 7427256"/>
              <a:gd name="connsiteY4334" fmla="*/ 4046617 h 7209248"/>
              <a:gd name="connsiteX4335" fmla="*/ 622670 w 7427256"/>
              <a:gd name="connsiteY4335" fmla="*/ 4033177 h 7209248"/>
              <a:gd name="connsiteX4336" fmla="*/ 627150 w 7427256"/>
              <a:gd name="connsiteY4336" fmla="*/ 4028698 h 7209248"/>
              <a:gd name="connsiteX4337" fmla="*/ 591313 w 7427256"/>
              <a:gd name="connsiteY4337" fmla="*/ 4028698 h 7209248"/>
              <a:gd name="connsiteX4338" fmla="*/ 600273 w 7427256"/>
              <a:gd name="connsiteY4338" fmla="*/ 4028698 h 7209248"/>
              <a:gd name="connsiteX4339" fmla="*/ 609232 w 7427256"/>
              <a:gd name="connsiteY4339" fmla="*/ 4033177 h 7209248"/>
              <a:gd name="connsiteX4340" fmla="*/ 600273 w 7427256"/>
              <a:gd name="connsiteY4340" fmla="*/ 4037657 h 7209248"/>
              <a:gd name="connsiteX4341" fmla="*/ 403168 w 7427256"/>
              <a:gd name="connsiteY4341" fmla="*/ 4019738 h 7209248"/>
              <a:gd name="connsiteX4342" fmla="*/ 412127 w 7427256"/>
              <a:gd name="connsiteY4342" fmla="*/ 4028698 h 7209248"/>
              <a:gd name="connsiteX4343" fmla="*/ 403168 w 7427256"/>
              <a:gd name="connsiteY4343" fmla="*/ 4028698 h 7209248"/>
              <a:gd name="connsiteX4344" fmla="*/ 394208 w 7427256"/>
              <a:gd name="connsiteY4344" fmla="*/ 4024218 h 7209248"/>
              <a:gd name="connsiteX4345" fmla="*/ 403168 w 7427256"/>
              <a:gd name="connsiteY4345" fmla="*/ 4019738 h 7209248"/>
              <a:gd name="connsiteX4346" fmla="*/ 7219512 w 7427256"/>
              <a:gd name="connsiteY4346" fmla="*/ 4016939 h 7209248"/>
              <a:gd name="connsiteX4347" fmla="*/ 7221192 w 7427256"/>
              <a:gd name="connsiteY4347" fmla="*/ 4019738 h 7209248"/>
              <a:gd name="connsiteX4348" fmla="*/ 7207754 w 7427256"/>
              <a:gd name="connsiteY4348" fmla="*/ 4028698 h 7209248"/>
              <a:gd name="connsiteX4349" fmla="*/ 7203272 w 7427256"/>
              <a:gd name="connsiteY4349" fmla="*/ 4037657 h 7209248"/>
              <a:gd name="connsiteX4350" fmla="*/ 7194315 w 7427256"/>
              <a:gd name="connsiteY4350" fmla="*/ 4046617 h 7209248"/>
              <a:gd name="connsiteX4351" fmla="*/ 7185355 w 7427256"/>
              <a:gd name="connsiteY4351" fmla="*/ 4042137 h 7209248"/>
              <a:gd name="connsiteX4352" fmla="*/ 7194315 w 7427256"/>
              <a:gd name="connsiteY4352" fmla="*/ 4028698 h 7209248"/>
              <a:gd name="connsiteX4353" fmla="*/ 7219512 w 7427256"/>
              <a:gd name="connsiteY4353" fmla="*/ 4016939 h 7209248"/>
              <a:gd name="connsiteX4354" fmla="*/ 707785 w 7427256"/>
              <a:gd name="connsiteY4354" fmla="*/ 4010779 h 7209248"/>
              <a:gd name="connsiteX4355" fmla="*/ 703305 w 7427256"/>
              <a:gd name="connsiteY4355" fmla="*/ 4019738 h 7209248"/>
              <a:gd name="connsiteX4356" fmla="*/ 698825 w 7427256"/>
              <a:gd name="connsiteY4356" fmla="*/ 4037657 h 7209248"/>
              <a:gd name="connsiteX4357" fmla="*/ 707785 w 7427256"/>
              <a:gd name="connsiteY4357" fmla="*/ 4073494 h 7209248"/>
              <a:gd name="connsiteX4358" fmla="*/ 734662 w 7427256"/>
              <a:gd name="connsiteY4358" fmla="*/ 4073494 h 7209248"/>
              <a:gd name="connsiteX4359" fmla="*/ 725703 w 7427256"/>
              <a:gd name="connsiteY4359" fmla="*/ 4046617 h 7209248"/>
              <a:gd name="connsiteX4360" fmla="*/ 716743 w 7427256"/>
              <a:gd name="connsiteY4360" fmla="*/ 4055576 h 7209248"/>
              <a:gd name="connsiteX4361" fmla="*/ 712265 w 7427256"/>
              <a:gd name="connsiteY4361" fmla="*/ 4060056 h 7209248"/>
              <a:gd name="connsiteX4362" fmla="*/ 712265 w 7427256"/>
              <a:gd name="connsiteY4362" fmla="*/ 4051096 h 7209248"/>
              <a:gd name="connsiteX4363" fmla="*/ 716743 w 7427256"/>
              <a:gd name="connsiteY4363" fmla="*/ 4033177 h 7209248"/>
              <a:gd name="connsiteX4364" fmla="*/ 707785 w 7427256"/>
              <a:gd name="connsiteY4364" fmla="*/ 4010779 h 7209248"/>
              <a:gd name="connsiteX4365" fmla="*/ 627150 w 7427256"/>
              <a:gd name="connsiteY4365" fmla="*/ 4001820 h 7209248"/>
              <a:gd name="connsiteX4366" fmla="*/ 622670 w 7427256"/>
              <a:gd name="connsiteY4366" fmla="*/ 4010779 h 7209248"/>
              <a:gd name="connsiteX4367" fmla="*/ 618192 w 7427256"/>
              <a:gd name="connsiteY4367" fmla="*/ 4006299 h 7209248"/>
              <a:gd name="connsiteX4368" fmla="*/ 627150 w 7427256"/>
              <a:gd name="connsiteY4368" fmla="*/ 4001820 h 7209248"/>
              <a:gd name="connsiteX4369" fmla="*/ 770500 w 7427256"/>
              <a:gd name="connsiteY4369" fmla="*/ 3992860 h 7209248"/>
              <a:gd name="connsiteX4370" fmla="*/ 770500 w 7427256"/>
              <a:gd name="connsiteY4370" fmla="*/ 4019738 h 7209248"/>
              <a:gd name="connsiteX4371" fmla="*/ 779459 w 7427256"/>
              <a:gd name="connsiteY4371" fmla="*/ 4010779 h 7209248"/>
              <a:gd name="connsiteX4372" fmla="*/ 125430 w 7427256"/>
              <a:gd name="connsiteY4372" fmla="*/ 3992860 h 7209248"/>
              <a:gd name="connsiteX4373" fmla="*/ 125430 w 7427256"/>
              <a:gd name="connsiteY4373" fmla="*/ 4001820 h 7209248"/>
              <a:gd name="connsiteX4374" fmla="*/ 120951 w 7427256"/>
              <a:gd name="connsiteY4374" fmla="*/ 3997340 h 7209248"/>
              <a:gd name="connsiteX4375" fmla="*/ 125430 w 7427256"/>
              <a:gd name="connsiteY4375" fmla="*/ 3992860 h 7209248"/>
              <a:gd name="connsiteX4376" fmla="*/ 80633 w 7427256"/>
              <a:gd name="connsiteY4376" fmla="*/ 3965983 h 7209248"/>
              <a:gd name="connsiteX4377" fmla="*/ 89593 w 7427256"/>
              <a:gd name="connsiteY4377" fmla="*/ 3974942 h 7209248"/>
              <a:gd name="connsiteX4378" fmla="*/ 89593 w 7427256"/>
              <a:gd name="connsiteY4378" fmla="*/ 4037657 h 7209248"/>
              <a:gd name="connsiteX4379" fmla="*/ 103032 w 7427256"/>
              <a:gd name="connsiteY4379" fmla="*/ 4077974 h 7209248"/>
              <a:gd name="connsiteX4380" fmla="*/ 116471 w 7427256"/>
              <a:gd name="connsiteY4380" fmla="*/ 4100372 h 7209248"/>
              <a:gd name="connsiteX4381" fmla="*/ 116471 w 7427256"/>
              <a:gd name="connsiteY4381" fmla="*/ 4109331 h 7209248"/>
              <a:gd name="connsiteX4382" fmla="*/ 116471 w 7427256"/>
              <a:gd name="connsiteY4382" fmla="*/ 4118291 h 7209248"/>
              <a:gd name="connsiteX4383" fmla="*/ 120951 w 7427256"/>
              <a:gd name="connsiteY4383" fmla="*/ 4145169 h 7209248"/>
              <a:gd name="connsiteX4384" fmla="*/ 116471 w 7427256"/>
              <a:gd name="connsiteY4384" fmla="*/ 4172046 h 7209248"/>
              <a:gd name="connsiteX4385" fmla="*/ 116471 w 7427256"/>
              <a:gd name="connsiteY4385" fmla="*/ 4181006 h 7209248"/>
              <a:gd name="connsiteX4386" fmla="*/ 125430 w 7427256"/>
              <a:gd name="connsiteY4386" fmla="*/ 4185485 h 7209248"/>
              <a:gd name="connsiteX4387" fmla="*/ 125430 w 7427256"/>
              <a:gd name="connsiteY4387" fmla="*/ 4198925 h 7209248"/>
              <a:gd name="connsiteX4388" fmla="*/ 125430 w 7427256"/>
              <a:gd name="connsiteY4388" fmla="*/ 4207884 h 7209248"/>
              <a:gd name="connsiteX4389" fmla="*/ 134390 w 7427256"/>
              <a:gd name="connsiteY4389" fmla="*/ 4216843 h 7209248"/>
              <a:gd name="connsiteX4390" fmla="*/ 152308 w 7427256"/>
              <a:gd name="connsiteY4390" fmla="*/ 4243722 h 7209248"/>
              <a:gd name="connsiteX4391" fmla="*/ 134390 w 7427256"/>
              <a:gd name="connsiteY4391" fmla="*/ 4252680 h 7209248"/>
              <a:gd name="connsiteX4392" fmla="*/ 107511 w 7427256"/>
              <a:gd name="connsiteY4392" fmla="*/ 4248200 h 7209248"/>
              <a:gd name="connsiteX4393" fmla="*/ 111991 w 7427256"/>
              <a:gd name="connsiteY4393" fmla="*/ 4243722 h 7209248"/>
              <a:gd name="connsiteX4394" fmla="*/ 116471 w 7427256"/>
              <a:gd name="connsiteY4394" fmla="*/ 4225803 h 7209248"/>
              <a:gd name="connsiteX4395" fmla="*/ 107511 w 7427256"/>
              <a:gd name="connsiteY4395" fmla="*/ 4207884 h 7209248"/>
              <a:gd name="connsiteX4396" fmla="*/ 98552 w 7427256"/>
              <a:gd name="connsiteY4396" fmla="*/ 4189965 h 7209248"/>
              <a:gd name="connsiteX4397" fmla="*/ 89593 w 7427256"/>
              <a:gd name="connsiteY4397" fmla="*/ 4154127 h 7209248"/>
              <a:gd name="connsiteX4398" fmla="*/ 89593 w 7427256"/>
              <a:gd name="connsiteY4398" fmla="*/ 4136210 h 7209248"/>
              <a:gd name="connsiteX4399" fmla="*/ 85113 w 7427256"/>
              <a:gd name="connsiteY4399" fmla="*/ 4113811 h 7209248"/>
              <a:gd name="connsiteX4400" fmla="*/ 71674 w 7427256"/>
              <a:gd name="connsiteY4400" fmla="*/ 4046617 h 7209248"/>
              <a:gd name="connsiteX4401" fmla="*/ 76154 w 7427256"/>
              <a:gd name="connsiteY4401" fmla="*/ 4001820 h 7209248"/>
              <a:gd name="connsiteX4402" fmla="*/ 80633 w 7427256"/>
              <a:gd name="connsiteY4402" fmla="*/ 3992860 h 7209248"/>
              <a:gd name="connsiteX4403" fmla="*/ 71674 w 7427256"/>
              <a:gd name="connsiteY4403" fmla="*/ 3983902 h 7209248"/>
              <a:gd name="connsiteX4404" fmla="*/ 62714 w 7427256"/>
              <a:gd name="connsiteY4404" fmla="*/ 3983902 h 7209248"/>
              <a:gd name="connsiteX4405" fmla="*/ 71674 w 7427256"/>
              <a:gd name="connsiteY4405" fmla="*/ 3974942 h 7209248"/>
              <a:gd name="connsiteX4406" fmla="*/ 80633 w 7427256"/>
              <a:gd name="connsiteY4406" fmla="*/ 3965983 h 7209248"/>
              <a:gd name="connsiteX4407" fmla="*/ 116471 w 7427256"/>
              <a:gd name="connsiteY4407" fmla="*/ 3957024 h 7209248"/>
              <a:gd name="connsiteX4408" fmla="*/ 125430 w 7427256"/>
              <a:gd name="connsiteY4408" fmla="*/ 3965983 h 7209248"/>
              <a:gd name="connsiteX4409" fmla="*/ 116471 w 7427256"/>
              <a:gd name="connsiteY4409" fmla="*/ 3974942 h 7209248"/>
              <a:gd name="connsiteX4410" fmla="*/ 107511 w 7427256"/>
              <a:gd name="connsiteY4410" fmla="*/ 3965983 h 7209248"/>
              <a:gd name="connsiteX4411" fmla="*/ 116471 w 7427256"/>
              <a:gd name="connsiteY4411" fmla="*/ 3957024 h 7209248"/>
              <a:gd name="connsiteX4412" fmla="*/ 636109 w 7427256"/>
              <a:gd name="connsiteY4412" fmla="*/ 3948064 h 7209248"/>
              <a:gd name="connsiteX4413" fmla="*/ 645069 w 7427256"/>
              <a:gd name="connsiteY4413" fmla="*/ 3952544 h 7209248"/>
              <a:gd name="connsiteX4414" fmla="*/ 640589 w 7427256"/>
              <a:gd name="connsiteY4414" fmla="*/ 3957024 h 7209248"/>
              <a:gd name="connsiteX4415" fmla="*/ 636109 w 7427256"/>
              <a:gd name="connsiteY4415" fmla="*/ 3948064 h 7209248"/>
              <a:gd name="connsiteX4416" fmla="*/ 770500 w 7427256"/>
              <a:gd name="connsiteY4416" fmla="*/ 3939105 h 7209248"/>
              <a:gd name="connsiteX4417" fmla="*/ 779459 w 7427256"/>
              <a:gd name="connsiteY4417" fmla="*/ 3974942 h 7209248"/>
              <a:gd name="connsiteX4418" fmla="*/ 783939 w 7427256"/>
              <a:gd name="connsiteY4418" fmla="*/ 3983902 h 7209248"/>
              <a:gd name="connsiteX4419" fmla="*/ 788419 w 7427256"/>
              <a:gd name="connsiteY4419" fmla="*/ 3979422 h 7209248"/>
              <a:gd name="connsiteX4420" fmla="*/ 788419 w 7427256"/>
              <a:gd name="connsiteY4420" fmla="*/ 3965983 h 7209248"/>
              <a:gd name="connsiteX4421" fmla="*/ 779459 w 7427256"/>
              <a:gd name="connsiteY4421" fmla="*/ 3961503 h 7209248"/>
              <a:gd name="connsiteX4422" fmla="*/ 779459 w 7427256"/>
              <a:gd name="connsiteY4422" fmla="*/ 3952544 h 7209248"/>
              <a:gd name="connsiteX4423" fmla="*/ 779459 w 7427256"/>
              <a:gd name="connsiteY4423" fmla="*/ 3943584 h 7209248"/>
              <a:gd name="connsiteX4424" fmla="*/ 770500 w 7427256"/>
              <a:gd name="connsiteY4424" fmla="*/ 3939105 h 7209248"/>
              <a:gd name="connsiteX4425" fmla="*/ 188145 w 7427256"/>
              <a:gd name="connsiteY4425" fmla="*/ 3939105 h 7209248"/>
              <a:gd name="connsiteX4426" fmla="*/ 197105 w 7427256"/>
              <a:gd name="connsiteY4426" fmla="*/ 3939105 h 7209248"/>
              <a:gd name="connsiteX4427" fmla="*/ 188145 w 7427256"/>
              <a:gd name="connsiteY4427" fmla="*/ 3952544 h 7209248"/>
              <a:gd name="connsiteX4428" fmla="*/ 179186 w 7427256"/>
              <a:gd name="connsiteY4428" fmla="*/ 3948064 h 7209248"/>
              <a:gd name="connsiteX4429" fmla="*/ 188145 w 7427256"/>
              <a:gd name="connsiteY4429" fmla="*/ 3939105 h 7209248"/>
              <a:gd name="connsiteX4430" fmla="*/ 143348 w 7427256"/>
              <a:gd name="connsiteY4430" fmla="*/ 3939105 h 7209248"/>
              <a:gd name="connsiteX4431" fmla="*/ 152308 w 7427256"/>
              <a:gd name="connsiteY4431" fmla="*/ 3970463 h 7209248"/>
              <a:gd name="connsiteX4432" fmla="*/ 152308 w 7427256"/>
              <a:gd name="connsiteY4432" fmla="*/ 4001820 h 7209248"/>
              <a:gd name="connsiteX4433" fmla="*/ 156787 w 7427256"/>
              <a:gd name="connsiteY4433" fmla="*/ 4033177 h 7209248"/>
              <a:gd name="connsiteX4434" fmla="*/ 170226 w 7427256"/>
              <a:gd name="connsiteY4434" fmla="*/ 4046617 h 7209248"/>
              <a:gd name="connsiteX4435" fmla="*/ 179186 w 7427256"/>
              <a:gd name="connsiteY4435" fmla="*/ 4028698 h 7209248"/>
              <a:gd name="connsiteX4436" fmla="*/ 174706 w 7427256"/>
              <a:gd name="connsiteY4436" fmla="*/ 4019738 h 7209248"/>
              <a:gd name="connsiteX4437" fmla="*/ 179186 w 7427256"/>
              <a:gd name="connsiteY4437" fmla="*/ 4001820 h 7209248"/>
              <a:gd name="connsiteX4438" fmla="*/ 188145 w 7427256"/>
              <a:gd name="connsiteY4438" fmla="*/ 3974942 h 7209248"/>
              <a:gd name="connsiteX4439" fmla="*/ 206064 w 7427256"/>
              <a:gd name="connsiteY4439" fmla="*/ 3974942 h 7209248"/>
              <a:gd name="connsiteX4440" fmla="*/ 210544 w 7427256"/>
              <a:gd name="connsiteY4440" fmla="*/ 3979422 h 7209248"/>
              <a:gd name="connsiteX4441" fmla="*/ 215022 w 7427256"/>
              <a:gd name="connsiteY4441" fmla="*/ 3983902 h 7209248"/>
              <a:gd name="connsiteX4442" fmla="*/ 197105 w 7427256"/>
              <a:gd name="connsiteY4442" fmla="*/ 3992860 h 7209248"/>
              <a:gd name="connsiteX4443" fmla="*/ 197105 w 7427256"/>
              <a:gd name="connsiteY4443" fmla="*/ 4006299 h 7209248"/>
              <a:gd name="connsiteX4444" fmla="*/ 197105 w 7427256"/>
              <a:gd name="connsiteY4444" fmla="*/ 4019738 h 7209248"/>
              <a:gd name="connsiteX4445" fmla="*/ 206064 w 7427256"/>
              <a:gd name="connsiteY4445" fmla="*/ 4028698 h 7209248"/>
              <a:gd name="connsiteX4446" fmla="*/ 197105 w 7427256"/>
              <a:gd name="connsiteY4446" fmla="*/ 4055576 h 7209248"/>
              <a:gd name="connsiteX4447" fmla="*/ 197105 w 7427256"/>
              <a:gd name="connsiteY4447" fmla="*/ 4064534 h 7209248"/>
              <a:gd name="connsiteX4448" fmla="*/ 206064 w 7427256"/>
              <a:gd name="connsiteY4448" fmla="*/ 4091413 h 7209248"/>
              <a:gd name="connsiteX4449" fmla="*/ 215022 w 7427256"/>
              <a:gd name="connsiteY4449" fmla="*/ 4091413 h 7209248"/>
              <a:gd name="connsiteX4450" fmla="*/ 215022 w 7427256"/>
              <a:gd name="connsiteY4450" fmla="*/ 4100372 h 7209248"/>
              <a:gd name="connsiteX4451" fmla="*/ 206064 w 7427256"/>
              <a:gd name="connsiteY4451" fmla="*/ 4100372 h 7209248"/>
              <a:gd name="connsiteX4452" fmla="*/ 197105 w 7427256"/>
              <a:gd name="connsiteY4452" fmla="*/ 4118291 h 7209248"/>
              <a:gd name="connsiteX4453" fmla="*/ 179186 w 7427256"/>
              <a:gd name="connsiteY4453" fmla="*/ 4145169 h 7209248"/>
              <a:gd name="connsiteX4454" fmla="*/ 170226 w 7427256"/>
              <a:gd name="connsiteY4454" fmla="*/ 4136210 h 7209248"/>
              <a:gd name="connsiteX4455" fmla="*/ 170226 w 7427256"/>
              <a:gd name="connsiteY4455" fmla="*/ 4145169 h 7209248"/>
              <a:gd name="connsiteX4456" fmla="*/ 161267 w 7427256"/>
              <a:gd name="connsiteY4456" fmla="*/ 4140689 h 7209248"/>
              <a:gd name="connsiteX4457" fmla="*/ 161267 w 7427256"/>
              <a:gd name="connsiteY4457" fmla="*/ 4127250 h 7209248"/>
              <a:gd name="connsiteX4458" fmla="*/ 161267 w 7427256"/>
              <a:gd name="connsiteY4458" fmla="*/ 4118291 h 7209248"/>
              <a:gd name="connsiteX4459" fmla="*/ 152308 w 7427256"/>
              <a:gd name="connsiteY4459" fmla="*/ 4100372 h 7209248"/>
              <a:gd name="connsiteX4460" fmla="*/ 143348 w 7427256"/>
              <a:gd name="connsiteY4460" fmla="*/ 4091413 h 7209248"/>
              <a:gd name="connsiteX4461" fmla="*/ 161267 w 7427256"/>
              <a:gd name="connsiteY4461" fmla="*/ 4073494 h 7209248"/>
              <a:gd name="connsiteX4462" fmla="*/ 134390 w 7427256"/>
              <a:gd name="connsiteY4462" fmla="*/ 4055576 h 7209248"/>
              <a:gd name="connsiteX4463" fmla="*/ 125430 w 7427256"/>
              <a:gd name="connsiteY4463" fmla="*/ 4046617 h 7209248"/>
              <a:gd name="connsiteX4464" fmla="*/ 107511 w 7427256"/>
              <a:gd name="connsiteY4464" fmla="*/ 4037657 h 7209248"/>
              <a:gd name="connsiteX4465" fmla="*/ 134390 w 7427256"/>
              <a:gd name="connsiteY4465" fmla="*/ 4028698 h 7209248"/>
              <a:gd name="connsiteX4466" fmla="*/ 143348 w 7427256"/>
              <a:gd name="connsiteY4466" fmla="*/ 4010779 h 7209248"/>
              <a:gd name="connsiteX4467" fmla="*/ 138869 w 7427256"/>
              <a:gd name="connsiteY4467" fmla="*/ 3992860 h 7209248"/>
              <a:gd name="connsiteX4468" fmla="*/ 134390 w 7427256"/>
              <a:gd name="connsiteY4468" fmla="*/ 3974942 h 7209248"/>
              <a:gd name="connsiteX4469" fmla="*/ 134390 w 7427256"/>
              <a:gd name="connsiteY4469" fmla="*/ 3957024 h 7209248"/>
              <a:gd name="connsiteX4470" fmla="*/ 138869 w 7427256"/>
              <a:gd name="connsiteY4470" fmla="*/ 3943584 h 7209248"/>
              <a:gd name="connsiteX4471" fmla="*/ 143348 w 7427256"/>
              <a:gd name="connsiteY4471" fmla="*/ 3939105 h 7209248"/>
              <a:gd name="connsiteX4472" fmla="*/ 107511 w 7427256"/>
              <a:gd name="connsiteY4472" fmla="*/ 3921186 h 7209248"/>
              <a:gd name="connsiteX4473" fmla="*/ 116471 w 7427256"/>
              <a:gd name="connsiteY4473" fmla="*/ 3930145 h 7209248"/>
              <a:gd name="connsiteX4474" fmla="*/ 125430 w 7427256"/>
              <a:gd name="connsiteY4474" fmla="*/ 3948064 h 7209248"/>
              <a:gd name="connsiteX4475" fmla="*/ 107511 w 7427256"/>
              <a:gd name="connsiteY4475" fmla="*/ 3939105 h 7209248"/>
              <a:gd name="connsiteX4476" fmla="*/ 107511 w 7427256"/>
              <a:gd name="connsiteY4476" fmla="*/ 3921186 h 7209248"/>
              <a:gd name="connsiteX4477" fmla="*/ 188145 w 7427256"/>
              <a:gd name="connsiteY4477" fmla="*/ 3912228 h 7209248"/>
              <a:gd name="connsiteX4478" fmla="*/ 197105 w 7427256"/>
              <a:gd name="connsiteY4478" fmla="*/ 3921186 h 7209248"/>
              <a:gd name="connsiteX4479" fmla="*/ 188145 w 7427256"/>
              <a:gd name="connsiteY4479" fmla="*/ 3930145 h 7209248"/>
              <a:gd name="connsiteX4480" fmla="*/ 179186 w 7427256"/>
              <a:gd name="connsiteY4480" fmla="*/ 3921186 h 7209248"/>
              <a:gd name="connsiteX4481" fmla="*/ 188145 w 7427256"/>
              <a:gd name="connsiteY4481" fmla="*/ 3912228 h 7209248"/>
              <a:gd name="connsiteX4482" fmla="*/ 631630 w 7427256"/>
              <a:gd name="connsiteY4482" fmla="*/ 3903268 h 7209248"/>
              <a:gd name="connsiteX4483" fmla="*/ 636109 w 7427256"/>
              <a:gd name="connsiteY4483" fmla="*/ 3912228 h 7209248"/>
              <a:gd name="connsiteX4484" fmla="*/ 631630 w 7427256"/>
              <a:gd name="connsiteY4484" fmla="*/ 3907748 h 7209248"/>
              <a:gd name="connsiteX4485" fmla="*/ 631630 w 7427256"/>
              <a:gd name="connsiteY4485" fmla="*/ 3903268 h 7209248"/>
              <a:gd name="connsiteX4486" fmla="*/ 533078 w 7427256"/>
              <a:gd name="connsiteY4486" fmla="*/ 3894309 h 7209248"/>
              <a:gd name="connsiteX4487" fmla="*/ 537558 w 7427256"/>
              <a:gd name="connsiteY4487" fmla="*/ 3898787 h 7209248"/>
              <a:gd name="connsiteX4488" fmla="*/ 528599 w 7427256"/>
              <a:gd name="connsiteY4488" fmla="*/ 3903268 h 7209248"/>
              <a:gd name="connsiteX4489" fmla="*/ 533078 w 7427256"/>
              <a:gd name="connsiteY4489" fmla="*/ 3894309 h 7209248"/>
              <a:gd name="connsiteX4490" fmla="*/ 618647 w 7427256"/>
              <a:gd name="connsiteY4490" fmla="*/ 3893701 h 7209248"/>
              <a:gd name="connsiteX4491" fmla="*/ 618192 w 7427256"/>
              <a:gd name="connsiteY4491" fmla="*/ 3903268 h 7209248"/>
              <a:gd name="connsiteX4492" fmla="*/ 618192 w 7427256"/>
              <a:gd name="connsiteY4492" fmla="*/ 3894309 h 7209248"/>
              <a:gd name="connsiteX4493" fmla="*/ 7015128 w 7427256"/>
              <a:gd name="connsiteY4493" fmla="*/ 3885349 h 7209248"/>
              <a:gd name="connsiteX4494" fmla="*/ 7006169 w 7427256"/>
              <a:gd name="connsiteY4494" fmla="*/ 3903268 h 7209248"/>
              <a:gd name="connsiteX4495" fmla="*/ 6997209 w 7427256"/>
              <a:gd name="connsiteY4495" fmla="*/ 3912228 h 7209248"/>
              <a:gd name="connsiteX4496" fmla="*/ 6997209 w 7427256"/>
              <a:gd name="connsiteY4496" fmla="*/ 3930145 h 7209248"/>
              <a:gd name="connsiteX4497" fmla="*/ 7015128 w 7427256"/>
              <a:gd name="connsiteY4497" fmla="*/ 3930145 h 7209248"/>
              <a:gd name="connsiteX4498" fmla="*/ 7024087 w 7427256"/>
              <a:gd name="connsiteY4498" fmla="*/ 3912228 h 7209248"/>
              <a:gd name="connsiteX4499" fmla="*/ 7019608 w 7427256"/>
              <a:gd name="connsiteY4499" fmla="*/ 3898787 h 7209248"/>
              <a:gd name="connsiteX4500" fmla="*/ 7015128 w 7427256"/>
              <a:gd name="connsiteY4500" fmla="*/ 3885349 h 7209248"/>
              <a:gd name="connsiteX4501" fmla="*/ 627150 w 7427256"/>
              <a:gd name="connsiteY4501" fmla="*/ 3876390 h 7209248"/>
              <a:gd name="connsiteX4502" fmla="*/ 624911 w 7427256"/>
              <a:gd name="connsiteY4502" fmla="*/ 3885349 h 7209248"/>
              <a:gd name="connsiteX4503" fmla="*/ 618647 w 7427256"/>
              <a:gd name="connsiteY4503" fmla="*/ 3893701 h 7209248"/>
              <a:gd name="connsiteX4504" fmla="*/ 618752 w 7427256"/>
              <a:gd name="connsiteY4504" fmla="*/ 3891508 h 7209248"/>
              <a:gd name="connsiteX4505" fmla="*/ 627150 w 7427256"/>
              <a:gd name="connsiteY4505" fmla="*/ 3876390 h 7209248"/>
              <a:gd name="connsiteX4506" fmla="*/ 380771 w 7427256"/>
              <a:gd name="connsiteY4506" fmla="*/ 3876390 h 7209248"/>
              <a:gd name="connsiteX4507" fmla="*/ 385250 w 7427256"/>
              <a:gd name="connsiteY4507" fmla="*/ 3885349 h 7209248"/>
              <a:gd name="connsiteX4508" fmla="*/ 380771 w 7427256"/>
              <a:gd name="connsiteY4508" fmla="*/ 3880870 h 7209248"/>
              <a:gd name="connsiteX4509" fmla="*/ 380771 w 7427256"/>
              <a:gd name="connsiteY4509" fmla="*/ 3876390 h 7209248"/>
              <a:gd name="connsiteX4510" fmla="*/ 201584 w 7427256"/>
              <a:gd name="connsiteY4510" fmla="*/ 3876390 h 7209248"/>
              <a:gd name="connsiteX4511" fmla="*/ 206064 w 7427256"/>
              <a:gd name="connsiteY4511" fmla="*/ 3885349 h 7209248"/>
              <a:gd name="connsiteX4512" fmla="*/ 188145 w 7427256"/>
              <a:gd name="connsiteY4512" fmla="*/ 3885349 h 7209248"/>
              <a:gd name="connsiteX4513" fmla="*/ 201584 w 7427256"/>
              <a:gd name="connsiteY4513" fmla="*/ 3876390 h 7209248"/>
              <a:gd name="connsiteX4514" fmla="*/ 0 w 7427256"/>
              <a:gd name="connsiteY4514" fmla="*/ 3876390 h 7209248"/>
              <a:gd name="connsiteX4515" fmla="*/ 17918 w 7427256"/>
              <a:gd name="connsiteY4515" fmla="*/ 3876390 h 7209248"/>
              <a:gd name="connsiteX4516" fmla="*/ 17918 w 7427256"/>
              <a:gd name="connsiteY4516" fmla="*/ 3885349 h 7209248"/>
              <a:gd name="connsiteX4517" fmla="*/ 8959 w 7427256"/>
              <a:gd name="connsiteY4517" fmla="*/ 3894309 h 7209248"/>
              <a:gd name="connsiteX4518" fmla="*/ 8959 w 7427256"/>
              <a:gd name="connsiteY4518" fmla="*/ 3889829 h 7209248"/>
              <a:gd name="connsiteX4519" fmla="*/ 0 w 7427256"/>
              <a:gd name="connsiteY4519" fmla="*/ 3876390 h 7209248"/>
              <a:gd name="connsiteX4520" fmla="*/ 89593 w 7427256"/>
              <a:gd name="connsiteY4520" fmla="*/ 3867430 h 7209248"/>
              <a:gd name="connsiteX4521" fmla="*/ 98552 w 7427256"/>
              <a:gd name="connsiteY4521" fmla="*/ 3876390 h 7209248"/>
              <a:gd name="connsiteX4522" fmla="*/ 89593 w 7427256"/>
              <a:gd name="connsiteY4522" fmla="*/ 3876390 h 7209248"/>
              <a:gd name="connsiteX4523" fmla="*/ 7024087 w 7427256"/>
              <a:gd name="connsiteY4523" fmla="*/ 3858471 h 7209248"/>
              <a:gd name="connsiteX4524" fmla="*/ 7024087 w 7427256"/>
              <a:gd name="connsiteY4524" fmla="*/ 3876390 h 7209248"/>
              <a:gd name="connsiteX4525" fmla="*/ 7050966 w 7427256"/>
              <a:gd name="connsiteY4525" fmla="*/ 3876390 h 7209248"/>
              <a:gd name="connsiteX4526" fmla="*/ 7059924 w 7427256"/>
              <a:gd name="connsiteY4526" fmla="*/ 3867430 h 7209248"/>
              <a:gd name="connsiteX4527" fmla="*/ 7050966 w 7427256"/>
              <a:gd name="connsiteY4527" fmla="*/ 3858471 h 7209248"/>
              <a:gd name="connsiteX4528" fmla="*/ 7024087 w 7427256"/>
              <a:gd name="connsiteY4528" fmla="*/ 3858471 h 7209248"/>
              <a:gd name="connsiteX4529" fmla="*/ 7185355 w 7427256"/>
              <a:gd name="connsiteY4529" fmla="*/ 3840552 h 7209248"/>
              <a:gd name="connsiteX4530" fmla="*/ 7185355 w 7427256"/>
              <a:gd name="connsiteY4530" fmla="*/ 3849512 h 7209248"/>
              <a:gd name="connsiteX4531" fmla="*/ 7180875 w 7427256"/>
              <a:gd name="connsiteY4531" fmla="*/ 3858471 h 7209248"/>
              <a:gd name="connsiteX4532" fmla="*/ 7180875 w 7427256"/>
              <a:gd name="connsiteY4532" fmla="*/ 3849512 h 7209248"/>
              <a:gd name="connsiteX4533" fmla="*/ 7185355 w 7427256"/>
              <a:gd name="connsiteY4533" fmla="*/ 3840552 h 7209248"/>
              <a:gd name="connsiteX4534" fmla="*/ 716743 w 7427256"/>
              <a:gd name="connsiteY4534" fmla="*/ 3840552 h 7209248"/>
              <a:gd name="connsiteX4535" fmla="*/ 707785 w 7427256"/>
              <a:gd name="connsiteY4535" fmla="*/ 3858471 h 7209248"/>
              <a:gd name="connsiteX4536" fmla="*/ 707785 w 7427256"/>
              <a:gd name="connsiteY4536" fmla="*/ 3876390 h 7209248"/>
              <a:gd name="connsiteX4537" fmla="*/ 712265 w 7427256"/>
              <a:gd name="connsiteY4537" fmla="*/ 3894309 h 7209248"/>
              <a:gd name="connsiteX4538" fmla="*/ 725703 w 7427256"/>
              <a:gd name="connsiteY4538" fmla="*/ 3903268 h 7209248"/>
              <a:gd name="connsiteX4539" fmla="*/ 725703 w 7427256"/>
              <a:gd name="connsiteY4539" fmla="*/ 3894309 h 7209248"/>
              <a:gd name="connsiteX4540" fmla="*/ 734662 w 7427256"/>
              <a:gd name="connsiteY4540" fmla="*/ 3876390 h 7209248"/>
              <a:gd name="connsiteX4541" fmla="*/ 725703 w 7427256"/>
              <a:gd name="connsiteY4541" fmla="*/ 3867430 h 7209248"/>
              <a:gd name="connsiteX4542" fmla="*/ 716743 w 7427256"/>
              <a:gd name="connsiteY4542" fmla="*/ 3849512 h 7209248"/>
              <a:gd name="connsiteX4543" fmla="*/ 716743 w 7427256"/>
              <a:gd name="connsiteY4543" fmla="*/ 3840552 h 7209248"/>
              <a:gd name="connsiteX4544" fmla="*/ 654028 w 7427256"/>
              <a:gd name="connsiteY4544" fmla="*/ 3840552 h 7209248"/>
              <a:gd name="connsiteX4545" fmla="*/ 662988 w 7427256"/>
              <a:gd name="connsiteY4545" fmla="*/ 3840552 h 7209248"/>
              <a:gd name="connsiteX4546" fmla="*/ 662988 w 7427256"/>
              <a:gd name="connsiteY4546" fmla="*/ 3849512 h 7209248"/>
              <a:gd name="connsiteX4547" fmla="*/ 658508 w 7427256"/>
              <a:gd name="connsiteY4547" fmla="*/ 3849512 h 7209248"/>
              <a:gd name="connsiteX4548" fmla="*/ 645069 w 7427256"/>
              <a:gd name="connsiteY4548" fmla="*/ 3858471 h 7209248"/>
              <a:gd name="connsiteX4549" fmla="*/ 645069 w 7427256"/>
              <a:gd name="connsiteY4549" fmla="*/ 3849512 h 7209248"/>
              <a:gd name="connsiteX4550" fmla="*/ 654028 w 7427256"/>
              <a:gd name="connsiteY4550" fmla="*/ 3840552 h 7209248"/>
              <a:gd name="connsiteX4551" fmla="*/ 582354 w 7427256"/>
              <a:gd name="connsiteY4551" fmla="*/ 3840552 h 7209248"/>
              <a:gd name="connsiteX4552" fmla="*/ 591313 w 7427256"/>
              <a:gd name="connsiteY4552" fmla="*/ 3849512 h 7209248"/>
              <a:gd name="connsiteX4553" fmla="*/ 582354 w 7427256"/>
              <a:gd name="connsiteY4553" fmla="*/ 3849512 h 7209248"/>
              <a:gd name="connsiteX4554" fmla="*/ 362852 w 7427256"/>
              <a:gd name="connsiteY4554" fmla="*/ 3840552 h 7209248"/>
              <a:gd name="connsiteX4555" fmla="*/ 367331 w 7427256"/>
              <a:gd name="connsiteY4555" fmla="*/ 3849512 h 7209248"/>
              <a:gd name="connsiteX4556" fmla="*/ 371811 w 7427256"/>
              <a:gd name="connsiteY4556" fmla="*/ 3862951 h 7209248"/>
              <a:gd name="connsiteX4557" fmla="*/ 371811 w 7427256"/>
              <a:gd name="connsiteY4557" fmla="*/ 3867430 h 7209248"/>
              <a:gd name="connsiteX4558" fmla="*/ 362852 w 7427256"/>
              <a:gd name="connsiteY4558" fmla="*/ 3853991 h 7209248"/>
              <a:gd name="connsiteX4559" fmla="*/ 362852 w 7427256"/>
              <a:gd name="connsiteY4559" fmla="*/ 3840552 h 7209248"/>
              <a:gd name="connsiteX4560" fmla="*/ 788419 w 7427256"/>
              <a:gd name="connsiteY4560" fmla="*/ 3831593 h 7209248"/>
              <a:gd name="connsiteX4561" fmla="*/ 783939 w 7427256"/>
              <a:gd name="connsiteY4561" fmla="*/ 3836073 h 7209248"/>
              <a:gd name="connsiteX4562" fmla="*/ 788419 w 7427256"/>
              <a:gd name="connsiteY4562" fmla="*/ 3840552 h 7209248"/>
              <a:gd name="connsiteX4563" fmla="*/ 788419 w 7427256"/>
              <a:gd name="connsiteY4563" fmla="*/ 3831593 h 7209248"/>
              <a:gd name="connsiteX4564" fmla="*/ 313575 w 7427256"/>
              <a:gd name="connsiteY4564" fmla="*/ 3831593 h 7209248"/>
              <a:gd name="connsiteX4565" fmla="*/ 322534 w 7427256"/>
              <a:gd name="connsiteY4565" fmla="*/ 3831593 h 7209248"/>
              <a:gd name="connsiteX4566" fmla="*/ 335973 w 7427256"/>
              <a:gd name="connsiteY4566" fmla="*/ 3836073 h 7209248"/>
              <a:gd name="connsiteX4567" fmla="*/ 340453 w 7427256"/>
              <a:gd name="connsiteY4567" fmla="*/ 3840552 h 7209248"/>
              <a:gd name="connsiteX4568" fmla="*/ 322534 w 7427256"/>
              <a:gd name="connsiteY4568" fmla="*/ 3840552 h 7209248"/>
              <a:gd name="connsiteX4569" fmla="*/ 313575 w 7427256"/>
              <a:gd name="connsiteY4569" fmla="*/ 3831593 h 7209248"/>
              <a:gd name="connsiteX4570" fmla="*/ 501720 w 7427256"/>
              <a:gd name="connsiteY4570" fmla="*/ 3813675 h 7209248"/>
              <a:gd name="connsiteX4571" fmla="*/ 510680 w 7427256"/>
              <a:gd name="connsiteY4571" fmla="*/ 3831593 h 7209248"/>
              <a:gd name="connsiteX4572" fmla="*/ 510680 w 7427256"/>
              <a:gd name="connsiteY4572" fmla="*/ 3876390 h 7209248"/>
              <a:gd name="connsiteX4573" fmla="*/ 7100241 w 7427256"/>
              <a:gd name="connsiteY4573" fmla="*/ 3804716 h 7209248"/>
              <a:gd name="connsiteX4574" fmla="*/ 7109201 w 7427256"/>
              <a:gd name="connsiteY4574" fmla="*/ 3813675 h 7209248"/>
              <a:gd name="connsiteX4575" fmla="*/ 7095762 w 7427256"/>
              <a:gd name="connsiteY4575" fmla="*/ 3822633 h 7209248"/>
              <a:gd name="connsiteX4576" fmla="*/ 7095762 w 7427256"/>
              <a:gd name="connsiteY4576" fmla="*/ 3831593 h 7209248"/>
              <a:gd name="connsiteX4577" fmla="*/ 7059924 w 7427256"/>
              <a:gd name="connsiteY4577" fmla="*/ 3831593 h 7209248"/>
              <a:gd name="connsiteX4578" fmla="*/ 7059924 w 7427256"/>
              <a:gd name="connsiteY4578" fmla="*/ 3822633 h 7209248"/>
              <a:gd name="connsiteX4579" fmla="*/ 7086802 w 7427256"/>
              <a:gd name="connsiteY4579" fmla="*/ 3813675 h 7209248"/>
              <a:gd name="connsiteX4580" fmla="*/ 7100241 w 7427256"/>
              <a:gd name="connsiteY4580" fmla="*/ 3804716 h 7209248"/>
              <a:gd name="connsiteX4581" fmla="*/ 564435 w 7427256"/>
              <a:gd name="connsiteY4581" fmla="*/ 3795756 h 7209248"/>
              <a:gd name="connsiteX4582" fmla="*/ 568915 w 7427256"/>
              <a:gd name="connsiteY4582" fmla="*/ 3800236 h 7209248"/>
              <a:gd name="connsiteX4583" fmla="*/ 573395 w 7427256"/>
              <a:gd name="connsiteY4583" fmla="*/ 3813675 h 7209248"/>
              <a:gd name="connsiteX4584" fmla="*/ 577874 w 7427256"/>
              <a:gd name="connsiteY4584" fmla="*/ 3827113 h 7209248"/>
              <a:gd name="connsiteX4585" fmla="*/ 564435 w 7427256"/>
              <a:gd name="connsiteY4585" fmla="*/ 3831593 h 7209248"/>
              <a:gd name="connsiteX4586" fmla="*/ 134390 w 7427256"/>
              <a:gd name="connsiteY4586" fmla="*/ 3795756 h 7209248"/>
              <a:gd name="connsiteX4587" fmla="*/ 134390 w 7427256"/>
              <a:gd name="connsiteY4587" fmla="*/ 3804716 h 7209248"/>
              <a:gd name="connsiteX4588" fmla="*/ 138869 w 7427256"/>
              <a:gd name="connsiteY4588" fmla="*/ 3889829 h 7209248"/>
              <a:gd name="connsiteX4589" fmla="*/ 134390 w 7427256"/>
              <a:gd name="connsiteY4589" fmla="*/ 3903268 h 7209248"/>
              <a:gd name="connsiteX4590" fmla="*/ 134390 w 7427256"/>
              <a:gd name="connsiteY4590" fmla="*/ 3912228 h 7209248"/>
              <a:gd name="connsiteX4591" fmla="*/ 134390 w 7427256"/>
              <a:gd name="connsiteY4591" fmla="*/ 3930145 h 7209248"/>
              <a:gd name="connsiteX4592" fmla="*/ 125430 w 7427256"/>
              <a:gd name="connsiteY4592" fmla="*/ 3903268 h 7209248"/>
              <a:gd name="connsiteX4593" fmla="*/ 116471 w 7427256"/>
              <a:gd name="connsiteY4593" fmla="*/ 3880870 h 7209248"/>
              <a:gd name="connsiteX4594" fmla="*/ 125430 w 7427256"/>
              <a:gd name="connsiteY4594" fmla="*/ 3876390 h 7209248"/>
              <a:gd name="connsiteX4595" fmla="*/ 125430 w 7427256"/>
              <a:gd name="connsiteY4595" fmla="*/ 3858471 h 7209248"/>
              <a:gd name="connsiteX4596" fmla="*/ 120951 w 7427256"/>
              <a:gd name="connsiteY4596" fmla="*/ 3862951 h 7209248"/>
              <a:gd name="connsiteX4597" fmla="*/ 116471 w 7427256"/>
              <a:gd name="connsiteY4597" fmla="*/ 3867430 h 7209248"/>
              <a:gd name="connsiteX4598" fmla="*/ 116471 w 7427256"/>
              <a:gd name="connsiteY4598" fmla="*/ 3858471 h 7209248"/>
              <a:gd name="connsiteX4599" fmla="*/ 125430 w 7427256"/>
              <a:gd name="connsiteY4599" fmla="*/ 3840552 h 7209248"/>
              <a:gd name="connsiteX4600" fmla="*/ 125430 w 7427256"/>
              <a:gd name="connsiteY4600" fmla="*/ 3831593 h 7209248"/>
              <a:gd name="connsiteX4601" fmla="*/ 116471 w 7427256"/>
              <a:gd name="connsiteY4601" fmla="*/ 3831593 h 7209248"/>
              <a:gd name="connsiteX4602" fmla="*/ 125430 w 7427256"/>
              <a:gd name="connsiteY4602" fmla="*/ 3804716 h 7209248"/>
              <a:gd name="connsiteX4603" fmla="*/ 7355580 w 7427256"/>
              <a:gd name="connsiteY4603" fmla="*/ 3786797 h 7209248"/>
              <a:gd name="connsiteX4604" fmla="*/ 7373500 w 7427256"/>
              <a:gd name="connsiteY4604" fmla="*/ 3786797 h 7209248"/>
              <a:gd name="connsiteX4605" fmla="*/ 7364540 w 7427256"/>
              <a:gd name="connsiteY4605" fmla="*/ 3795756 h 7209248"/>
              <a:gd name="connsiteX4606" fmla="*/ 7006169 w 7427256"/>
              <a:gd name="connsiteY4606" fmla="*/ 3786797 h 7209248"/>
              <a:gd name="connsiteX4607" fmla="*/ 6997209 w 7427256"/>
              <a:gd name="connsiteY4607" fmla="*/ 3795756 h 7209248"/>
              <a:gd name="connsiteX4608" fmla="*/ 7006169 w 7427256"/>
              <a:gd name="connsiteY4608" fmla="*/ 3795756 h 7209248"/>
              <a:gd name="connsiteX4609" fmla="*/ 752581 w 7427256"/>
              <a:gd name="connsiteY4609" fmla="*/ 3786797 h 7209248"/>
              <a:gd name="connsiteX4610" fmla="*/ 743622 w 7427256"/>
              <a:gd name="connsiteY4610" fmla="*/ 3813675 h 7209248"/>
              <a:gd name="connsiteX4611" fmla="*/ 752581 w 7427256"/>
              <a:gd name="connsiteY4611" fmla="*/ 3871910 h 7209248"/>
              <a:gd name="connsiteX4612" fmla="*/ 752581 w 7427256"/>
              <a:gd name="connsiteY4612" fmla="*/ 3885349 h 7209248"/>
              <a:gd name="connsiteX4613" fmla="*/ 752581 w 7427256"/>
              <a:gd name="connsiteY4613" fmla="*/ 3894309 h 7209248"/>
              <a:gd name="connsiteX4614" fmla="*/ 761540 w 7427256"/>
              <a:gd name="connsiteY4614" fmla="*/ 3930145 h 7209248"/>
              <a:gd name="connsiteX4615" fmla="*/ 779459 w 7427256"/>
              <a:gd name="connsiteY4615" fmla="*/ 3912228 h 7209248"/>
              <a:gd name="connsiteX4616" fmla="*/ 779459 w 7427256"/>
              <a:gd name="connsiteY4616" fmla="*/ 3903268 h 7209248"/>
              <a:gd name="connsiteX4617" fmla="*/ 770500 w 7427256"/>
              <a:gd name="connsiteY4617" fmla="*/ 3880870 h 7209248"/>
              <a:gd name="connsiteX4618" fmla="*/ 770500 w 7427256"/>
              <a:gd name="connsiteY4618" fmla="*/ 3840552 h 7209248"/>
              <a:gd name="connsiteX4619" fmla="*/ 774979 w 7427256"/>
              <a:gd name="connsiteY4619" fmla="*/ 3818155 h 7209248"/>
              <a:gd name="connsiteX4620" fmla="*/ 770500 w 7427256"/>
              <a:gd name="connsiteY4620" fmla="*/ 3809195 h 7209248"/>
              <a:gd name="connsiteX4621" fmla="*/ 761540 w 7427256"/>
              <a:gd name="connsiteY4621" fmla="*/ 3795756 h 7209248"/>
              <a:gd name="connsiteX4622" fmla="*/ 752581 w 7427256"/>
              <a:gd name="connsiteY4622" fmla="*/ 3786797 h 7209248"/>
              <a:gd name="connsiteX4623" fmla="*/ 483802 w 7427256"/>
              <a:gd name="connsiteY4623" fmla="*/ 3786797 h 7209248"/>
              <a:gd name="connsiteX4624" fmla="*/ 492761 w 7427256"/>
              <a:gd name="connsiteY4624" fmla="*/ 3786797 h 7209248"/>
              <a:gd name="connsiteX4625" fmla="*/ 492761 w 7427256"/>
              <a:gd name="connsiteY4625" fmla="*/ 3804716 h 7209248"/>
              <a:gd name="connsiteX4626" fmla="*/ 483802 w 7427256"/>
              <a:gd name="connsiteY4626" fmla="*/ 3795756 h 7209248"/>
              <a:gd name="connsiteX4627" fmla="*/ 483802 w 7427256"/>
              <a:gd name="connsiteY4627" fmla="*/ 3786797 h 7209248"/>
              <a:gd name="connsiteX4628" fmla="*/ 277738 w 7427256"/>
              <a:gd name="connsiteY4628" fmla="*/ 3786797 h 7209248"/>
              <a:gd name="connsiteX4629" fmla="*/ 286698 w 7427256"/>
              <a:gd name="connsiteY4629" fmla="*/ 3786797 h 7209248"/>
              <a:gd name="connsiteX4630" fmla="*/ 295656 w 7427256"/>
              <a:gd name="connsiteY4630" fmla="*/ 3791277 h 7209248"/>
              <a:gd name="connsiteX4631" fmla="*/ 286698 w 7427256"/>
              <a:gd name="connsiteY4631" fmla="*/ 3795756 h 7209248"/>
              <a:gd name="connsiteX4632" fmla="*/ 277738 w 7427256"/>
              <a:gd name="connsiteY4632" fmla="*/ 3786797 h 7209248"/>
              <a:gd name="connsiteX4633" fmla="*/ 116471 w 7427256"/>
              <a:gd name="connsiteY4633" fmla="*/ 3777837 h 7209248"/>
              <a:gd name="connsiteX4634" fmla="*/ 134390 w 7427256"/>
              <a:gd name="connsiteY4634" fmla="*/ 3786797 h 7209248"/>
              <a:gd name="connsiteX4635" fmla="*/ 116471 w 7427256"/>
              <a:gd name="connsiteY4635" fmla="*/ 3786797 h 7209248"/>
              <a:gd name="connsiteX4636" fmla="*/ 116471 w 7427256"/>
              <a:gd name="connsiteY4636" fmla="*/ 3777837 h 7209248"/>
              <a:gd name="connsiteX4637" fmla="*/ 8959 w 7427256"/>
              <a:gd name="connsiteY4637" fmla="*/ 3777837 h 7209248"/>
              <a:gd name="connsiteX4638" fmla="*/ 8959 w 7427256"/>
              <a:gd name="connsiteY4638" fmla="*/ 3831593 h 7209248"/>
              <a:gd name="connsiteX4639" fmla="*/ 4479 w 7427256"/>
              <a:gd name="connsiteY4639" fmla="*/ 3849512 h 7209248"/>
              <a:gd name="connsiteX4640" fmla="*/ 0 w 7427256"/>
              <a:gd name="connsiteY4640" fmla="*/ 3813675 h 7209248"/>
              <a:gd name="connsiteX4641" fmla="*/ 8959 w 7427256"/>
              <a:gd name="connsiteY4641" fmla="*/ 3777837 h 7209248"/>
              <a:gd name="connsiteX4642" fmla="*/ 7050966 w 7427256"/>
              <a:gd name="connsiteY4642" fmla="*/ 3759919 h 7209248"/>
              <a:gd name="connsiteX4643" fmla="*/ 7042007 w 7427256"/>
              <a:gd name="connsiteY4643" fmla="*/ 3768878 h 7209248"/>
              <a:gd name="connsiteX4644" fmla="*/ 7050966 w 7427256"/>
              <a:gd name="connsiteY4644" fmla="*/ 3777837 h 7209248"/>
              <a:gd name="connsiteX4645" fmla="*/ 7050966 w 7427256"/>
              <a:gd name="connsiteY4645" fmla="*/ 3768878 h 7209248"/>
              <a:gd name="connsiteX4646" fmla="*/ 7165196 w 7427256"/>
              <a:gd name="connsiteY4646" fmla="*/ 3755439 h 7209248"/>
              <a:gd name="connsiteX4647" fmla="*/ 7167436 w 7427256"/>
              <a:gd name="connsiteY4647" fmla="*/ 3759919 h 7209248"/>
              <a:gd name="connsiteX4648" fmla="*/ 7158478 w 7427256"/>
              <a:gd name="connsiteY4648" fmla="*/ 3759919 h 7209248"/>
              <a:gd name="connsiteX4649" fmla="*/ 7165196 w 7427256"/>
              <a:gd name="connsiteY4649" fmla="*/ 3755439 h 7209248"/>
              <a:gd name="connsiteX4650" fmla="*/ 335974 w 7427256"/>
              <a:gd name="connsiteY4650" fmla="*/ 3753200 h 7209248"/>
              <a:gd name="connsiteX4651" fmla="*/ 340453 w 7427256"/>
              <a:gd name="connsiteY4651" fmla="*/ 3768878 h 7209248"/>
              <a:gd name="connsiteX4652" fmla="*/ 349412 w 7427256"/>
              <a:gd name="connsiteY4652" fmla="*/ 3777837 h 7209248"/>
              <a:gd name="connsiteX4653" fmla="*/ 349412 w 7427256"/>
              <a:gd name="connsiteY4653" fmla="*/ 3786797 h 7209248"/>
              <a:gd name="connsiteX4654" fmla="*/ 349412 w 7427256"/>
              <a:gd name="connsiteY4654" fmla="*/ 3795756 h 7209248"/>
              <a:gd name="connsiteX4655" fmla="*/ 340453 w 7427256"/>
              <a:gd name="connsiteY4655" fmla="*/ 3804716 h 7209248"/>
              <a:gd name="connsiteX4656" fmla="*/ 335973 w 7427256"/>
              <a:gd name="connsiteY4656" fmla="*/ 3809195 h 7209248"/>
              <a:gd name="connsiteX4657" fmla="*/ 331494 w 7427256"/>
              <a:gd name="connsiteY4657" fmla="*/ 3813675 h 7209248"/>
              <a:gd name="connsiteX4658" fmla="*/ 322534 w 7427256"/>
              <a:gd name="connsiteY4658" fmla="*/ 3804716 h 7209248"/>
              <a:gd name="connsiteX4659" fmla="*/ 331494 w 7427256"/>
              <a:gd name="connsiteY4659" fmla="*/ 3791277 h 7209248"/>
              <a:gd name="connsiteX4660" fmla="*/ 331494 w 7427256"/>
              <a:gd name="connsiteY4660" fmla="*/ 3777837 h 7209248"/>
              <a:gd name="connsiteX4661" fmla="*/ 322534 w 7427256"/>
              <a:gd name="connsiteY4661" fmla="*/ 3759919 h 7209248"/>
              <a:gd name="connsiteX4662" fmla="*/ 335974 w 7427256"/>
              <a:gd name="connsiteY4662" fmla="*/ 3753200 h 7209248"/>
              <a:gd name="connsiteX4663" fmla="*/ 537558 w 7427256"/>
              <a:gd name="connsiteY4663" fmla="*/ 3750959 h 7209248"/>
              <a:gd name="connsiteX4664" fmla="*/ 546517 w 7427256"/>
              <a:gd name="connsiteY4664" fmla="*/ 3764398 h 7209248"/>
              <a:gd name="connsiteX4665" fmla="*/ 537558 w 7427256"/>
              <a:gd name="connsiteY4665" fmla="*/ 3768878 h 7209248"/>
              <a:gd name="connsiteX4666" fmla="*/ 537558 w 7427256"/>
              <a:gd name="connsiteY4666" fmla="*/ 3777837 h 7209248"/>
              <a:gd name="connsiteX4667" fmla="*/ 537558 w 7427256"/>
              <a:gd name="connsiteY4667" fmla="*/ 3750959 h 7209248"/>
              <a:gd name="connsiteX4668" fmla="*/ 143348 w 7427256"/>
              <a:gd name="connsiteY4668" fmla="*/ 3742001 h 7209248"/>
              <a:gd name="connsiteX4669" fmla="*/ 134390 w 7427256"/>
              <a:gd name="connsiteY4669" fmla="*/ 3759919 h 7209248"/>
              <a:gd name="connsiteX4670" fmla="*/ 129910 w 7427256"/>
              <a:gd name="connsiteY4670" fmla="*/ 3768878 h 7209248"/>
              <a:gd name="connsiteX4671" fmla="*/ 134390 w 7427256"/>
              <a:gd name="connsiteY4671" fmla="*/ 3750959 h 7209248"/>
              <a:gd name="connsiteX4672" fmla="*/ 314695 w 7427256"/>
              <a:gd name="connsiteY4672" fmla="*/ 3736401 h 7209248"/>
              <a:gd name="connsiteX4673" fmla="*/ 318055 w 7427256"/>
              <a:gd name="connsiteY4673" fmla="*/ 3737521 h 7209248"/>
              <a:gd name="connsiteX4674" fmla="*/ 322534 w 7427256"/>
              <a:gd name="connsiteY4674" fmla="*/ 3742001 h 7209248"/>
              <a:gd name="connsiteX4675" fmla="*/ 313575 w 7427256"/>
              <a:gd name="connsiteY4675" fmla="*/ 3742001 h 7209248"/>
              <a:gd name="connsiteX4676" fmla="*/ 314695 w 7427256"/>
              <a:gd name="connsiteY4676" fmla="*/ 3736401 h 7209248"/>
              <a:gd name="connsiteX4677" fmla="*/ 125430 w 7427256"/>
              <a:gd name="connsiteY4677" fmla="*/ 3724082 h 7209248"/>
              <a:gd name="connsiteX4678" fmla="*/ 134390 w 7427256"/>
              <a:gd name="connsiteY4678" fmla="*/ 3733041 h 7209248"/>
              <a:gd name="connsiteX4679" fmla="*/ 129910 w 7427256"/>
              <a:gd name="connsiteY4679" fmla="*/ 3742001 h 7209248"/>
              <a:gd name="connsiteX4680" fmla="*/ 120951 w 7427256"/>
              <a:gd name="connsiteY4680" fmla="*/ 3733041 h 7209248"/>
              <a:gd name="connsiteX4681" fmla="*/ 125430 w 7427256"/>
              <a:gd name="connsiteY4681" fmla="*/ 3724082 h 7209248"/>
              <a:gd name="connsiteX4682" fmla="*/ 80633 w 7427256"/>
              <a:gd name="connsiteY4682" fmla="*/ 3724082 h 7209248"/>
              <a:gd name="connsiteX4683" fmla="*/ 89593 w 7427256"/>
              <a:gd name="connsiteY4683" fmla="*/ 3742001 h 7209248"/>
              <a:gd name="connsiteX4684" fmla="*/ 80633 w 7427256"/>
              <a:gd name="connsiteY4684" fmla="*/ 3755439 h 7209248"/>
              <a:gd name="connsiteX4685" fmla="*/ 89593 w 7427256"/>
              <a:gd name="connsiteY4685" fmla="*/ 3759919 h 7209248"/>
              <a:gd name="connsiteX4686" fmla="*/ 89593 w 7427256"/>
              <a:gd name="connsiteY4686" fmla="*/ 3786797 h 7209248"/>
              <a:gd name="connsiteX4687" fmla="*/ 71674 w 7427256"/>
              <a:gd name="connsiteY4687" fmla="*/ 3768878 h 7209248"/>
              <a:gd name="connsiteX4688" fmla="*/ 80633 w 7427256"/>
              <a:gd name="connsiteY4688" fmla="*/ 3724082 h 7209248"/>
              <a:gd name="connsiteX4689" fmla="*/ 680906 w 7427256"/>
              <a:gd name="connsiteY4689" fmla="*/ 3706163 h 7209248"/>
              <a:gd name="connsiteX4690" fmla="*/ 689866 w 7427256"/>
              <a:gd name="connsiteY4690" fmla="*/ 3715123 h 7209248"/>
              <a:gd name="connsiteX4691" fmla="*/ 694346 w 7427256"/>
              <a:gd name="connsiteY4691" fmla="*/ 3724082 h 7209248"/>
              <a:gd name="connsiteX4692" fmla="*/ 698825 w 7427256"/>
              <a:gd name="connsiteY4692" fmla="*/ 3733041 h 7209248"/>
              <a:gd name="connsiteX4693" fmla="*/ 698825 w 7427256"/>
              <a:gd name="connsiteY4693" fmla="*/ 3750959 h 7209248"/>
              <a:gd name="connsiteX4694" fmla="*/ 698825 w 7427256"/>
              <a:gd name="connsiteY4694" fmla="*/ 3768878 h 7209248"/>
              <a:gd name="connsiteX4695" fmla="*/ 707785 w 7427256"/>
              <a:gd name="connsiteY4695" fmla="*/ 3795756 h 7209248"/>
              <a:gd name="connsiteX4696" fmla="*/ 698825 w 7427256"/>
              <a:gd name="connsiteY4696" fmla="*/ 3804716 h 7209248"/>
              <a:gd name="connsiteX4697" fmla="*/ 698825 w 7427256"/>
              <a:gd name="connsiteY4697" fmla="*/ 3786797 h 7209248"/>
              <a:gd name="connsiteX4698" fmla="*/ 689866 w 7427256"/>
              <a:gd name="connsiteY4698" fmla="*/ 3786797 h 7209248"/>
              <a:gd name="connsiteX4699" fmla="*/ 680906 w 7427256"/>
              <a:gd name="connsiteY4699" fmla="*/ 3791277 h 7209248"/>
              <a:gd name="connsiteX4700" fmla="*/ 680906 w 7427256"/>
              <a:gd name="connsiteY4700" fmla="*/ 3768878 h 7209248"/>
              <a:gd name="connsiteX4701" fmla="*/ 676427 w 7427256"/>
              <a:gd name="connsiteY4701" fmla="*/ 3746479 h 7209248"/>
              <a:gd name="connsiteX4702" fmla="*/ 671947 w 7427256"/>
              <a:gd name="connsiteY4702" fmla="*/ 3742001 h 7209248"/>
              <a:gd name="connsiteX4703" fmla="*/ 671947 w 7427256"/>
              <a:gd name="connsiteY4703" fmla="*/ 3724082 h 7209248"/>
              <a:gd name="connsiteX4704" fmla="*/ 680906 w 7427256"/>
              <a:gd name="connsiteY4704" fmla="*/ 3706163 h 7209248"/>
              <a:gd name="connsiteX4705" fmla="*/ 591313 w 7427256"/>
              <a:gd name="connsiteY4705" fmla="*/ 3706163 h 7209248"/>
              <a:gd name="connsiteX4706" fmla="*/ 595793 w 7427256"/>
              <a:gd name="connsiteY4706" fmla="*/ 3715123 h 7209248"/>
              <a:gd name="connsiteX4707" fmla="*/ 600273 w 7427256"/>
              <a:gd name="connsiteY4707" fmla="*/ 3728562 h 7209248"/>
              <a:gd name="connsiteX4708" fmla="*/ 627150 w 7427256"/>
              <a:gd name="connsiteY4708" fmla="*/ 3733041 h 7209248"/>
              <a:gd name="connsiteX4709" fmla="*/ 636109 w 7427256"/>
              <a:gd name="connsiteY4709" fmla="*/ 3733041 h 7209248"/>
              <a:gd name="connsiteX4710" fmla="*/ 636109 w 7427256"/>
              <a:gd name="connsiteY4710" fmla="*/ 3759919 h 7209248"/>
              <a:gd name="connsiteX4711" fmla="*/ 631630 w 7427256"/>
              <a:gd name="connsiteY4711" fmla="*/ 3768878 h 7209248"/>
              <a:gd name="connsiteX4712" fmla="*/ 627150 w 7427256"/>
              <a:gd name="connsiteY4712" fmla="*/ 3777837 h 7209248"/>
              <a:gd name="connsiteX4713" fmla="*/ 618192 w 7427256"/>
              <a:gd name="connsiteY4713" fmla="*/ 3795756 h 7209248"/>
              <a:gd name="connsiteX4714" fmla="*/ 609232 w 7427256"/>
              <a:gd name="connsiteY4714" fmla="*/ 3849512 h 7209248"/>
              <a:gd name="connsiteX4715" fmla="*/ 609232 w 7427256"/>
              <a:gd name="connsiteY4715" fmla="*/ 3804716 h 7209248"/>
              <a:gd name="connsiteX4716" fmla="*/ 591313 w 7427256"/>
              <a:gd name="connsiteY4716" fmla="*/ 3733041 h 7209248"/>
              <a:gd name="connsiteX4717" fmla="*/ 591313 w 7427256"/>
              <a:gd name="connsiteY4717" fmla="*/ 3706163 h 7209248"/>
              <a:gd name="connsiteX4718" fmla="*/ 752581 w 7427256"/>
              <a:gd name="connsiteY4718" fmla="*/ 3699443 h 7209248"/>
              <a:gd name="connsiteX4719" fmla="*/ 743622 w 7427256"/>
              <a:gd name="connsiteY4719" fmla="*/ 3706163 h 7209248"/>
              <a:gd name="connsiteX4720" fmla="*/ 761540 w 7427256"/>
              <a:gd name="connsiteY4720" fmla="*/ 3733041 h 7209248"/>
              <a:gd name="connsiteX4721" fmla="*/ 761540 w 7427256"/>
              <a:gd name="connsiteY4721" fmla="*/ 3715123 h 7209248"/>
              <a:gd name="connsiteX4722" fmla="*/ 752581 w 7427256"/>
              <a:gd name="connsiteY4722" fmla="*/ 3699443 h 7209248"/>
              <a:gd name="connsiteX4723" fmla="*/ 7221192 w 7427256"/>
              <a:gd name="connsiteY4723" fmla="*/ 3697204 h 7209248"/>
              <a:gd name="connsiteX4724" fmla="*/ 7221192 w 7427256"/>
              <a:gd name="connsiteY4724" fmla="*/ 3710643 h 7209248"/>
              <a:gd name="connsiteX4725" fmla="*/ 7207754 w 7427256"/>
              <a:gd name="connsiteY4725" fmla="*/ 3724082 h 7209248"/>
              <a:gd name="connsiteX4726" fmla="*/ 7207754 w 7427256"/>
              <a:gd name="connsiteY4726" fmla="*/ 3710643 h 7209248"/>
              <a:gd name="connsiteX4727" fmla="*/ 7221192 w 7427256"/>
              <a:gd name="connsiteY4727" fmla="*/ 3697204 h 7209248"/>
              <a:gd name="connsiteX4728" fmla="*/ 707785 w 7427256"/>
              <a:gd name="connsiteY4728" fmla="*/ 3697204 h 7209248"/>
              <a:gd name="connsiteX4729" fmla="*/ 716743 w 7427256"/>
              <a:gd name="connsiteY4729" fmla="*/ 3697204 h 7209248"/>
              <a:gd name="connsiteX4730" fmla="*/ 707785 w 7427256"/>
              <a:gd name="connsiteY4730" fmla="*/ 3706163 h 7209248"/>
              <a:gd name="connsiteX4731" fmla="*/ 340453 w 7427256"/>
              <a:gd name="connsiteY4731" fmla="*/ 3697204 h 7209248"/>
              <a:gd name="connsiteX4732" fmla="*/ 340453 w 7427256"/>
              <a:gd name="connsiteY4732" fmla="*/ 3706163 h 7209248"/>
              <a:gd name="connsiteX4733" fmla="*/ 340453 w 7427256"/>
              <a:gd name="connsiteY4733" fmla="*/ 3715123 h 7209248"/>
              <a:gd name="connsiteX4734" fmla="*/ 335973 w 7427256"/>
              <a:gd name="connsiteY4734" fmla="*/ 3706163 h 7209248"/>
              <a:gd name="connsiteX4735" fmla="*/ 340453 w 7427256"/>
              <a:gd name="connsiteY4735" fmla="*/ 3697204 h 7209248"/>
              <a:gd name="connsiteX4736" fmla="*/ 7176395 w 7427256"/>
              <a:gd name="connsiteY4736" fmla="*/ 3688244 h 7209248"/>
              <a:gd name="connsiteX4737" fmla="*/ 7194315 w 7427256"/>
              <a:gd name="connsiteY4737" fmla="*/ 3688244 h 7209248"/>
              <a:gd name="connsiteX4738" fmla="*/ 7185355 w 7427256"/>
              <a:gd name="connsiteY4738" fmla="*/ 3697204 h 7209248"/>
              <a:gd name="connsiteX4739" fmla="*/ 7176395 w 7427256"/>
              <a:gd name="connsiteY4739" fmla="*/ 3688244 h 7209248"/>
              <a:gd name="connsiteX4740" fmla="*/ 195985 w 7427256"/>
              <a:gd name="connsiteY4740" fmla="*/ 3683765 h 7209248"/>
              <a:gd name="connsiteX4741" fmla="*/ 188145 w 7427256"/>
              <a:gd name="connsiteY4741" fmla="*/ 3688244 h 7209248"/>
              <a:gd name="connsiteX4742" fmla="*/ 206064 w 7427256"/>
              <a:gd name="connsiteY4742" fmla="*/ 3715123 h 7209248"/>
              <a:gd name="connsiteX4743" fmla="*/ 219503 w 7427256"/>
              <a:gd name="connsiteY4743" fmla="*/ 3706163 h 7209248"/>
              <a:gd name="connsiteX4744" fmla="*/ 219503 w 7427256"/>
              <a:gd name="connsiteY4744" fmla="*/ 3688244 h 7209248"/>
              <a:gd name="connsiteX4745" fmla="*/ 210544 w 7427256"/>
              <a:gd name="connsiteY4745" fmla="*/ 3688244 h 7209248"/>
              <a:gd name="connsiteX4746" fmla="*/ 201584 w 7427256"/>
              <a:gd name="connsiteY4746" fmla="*/ 3688244 h 7209248"/>
              <a:gd name="connsiteX4747" fmla="*/ 195985 w 7427256"/>
              <a:gd name="connsiteY4747" fmla="*/ 3683765 h 7209248"/>
              <a:gd name="connsiteX4748" fmla="*/ 878010 w 7427256"/>
              <a:gd name="connsiteY4748" fmla="*/ 3679285 h 7209248"/>
              <a:gd name="connsiteX4749" fmla="*/ 878010 w 7427256"/>
              <a:gd name="connsiteY4749" fmla="*/ 3688244 h 7209248"/>
              <a:gd name="connsiteX4750" fmla="*/ 886970 w 7427256"/>
              <a:gd name="connsiteY4750" fmla="*/ 3697204 h 7209248"/>
              <a:gd name="connsiteX4751" fmla="*/ 7418296 w 7427256"/>
              <a:gd name="connsiteY4751" fmla="*/ 3670326 h 7209248"/>
              <a:gd name="connsiteX4752" fmla="*/ 7427256 w 7427256"/>
              <a:gd name="connsiteY4752" fmla="*/ 3679285 h 7209248"/>
              <a:gd name="connsiteX4753" fmla="*/ 7418296 w 7427256"/>
              <a:gd name="connsiteY4753" fmla="*/ 3679285 h 7209248"/>
              <a:gd name="connsiteX4754" fmla="*/ 7409337 w 7427256"/>
              <a:gd name="connsiteY4754" fmla="*/ 3679285 h 7209248"/>
              <a:gd name="connsiteX4755" fmla="*/ 7319744 w 7427256"/>
              <a:gd name="connsiteY4755" fmla="*/ 3670326 h 7209248"/>
              <a:gd name="connsiteX4756" fmla="*/ 7328703 w 7427256"/>
              <a:gd name="connsiteY4756" fmla="*/ 3674805 h 7209248"/>
              <a:gd name="connsiteX4757" fmla="*/ 7319744 w 7427256"/>
              <a:gd name="connsiteY4757" fmla="*/ 3679285 h 7209248"/>
              <a:gd name="connsiteX4758" fmla="*/ 7319744 w 7427256"/>
              <a:gd name="connsiteY4758" fmla="*/ 3670326 h 7209248"/>
              <a:gd name="connsiteX4759" fmla="*/ 7225672 w 7427256"/>
              <a:gd name="connsiteY4759" fmla="*/ 3670326 h 7209248"/>
              <a:gd name="connsiteX4760" fmla="*/ 7239110 w 7427256"/>
              <a:gd name="connsiteY4760" fmla="*/ 3679285 h 7209248"/>
              <a:gd name="connsiteX4761" fmla="*/ 7239110 w 7427256"/>
              <a:gd name="connsiteY4761" fmla="*/ 3688244 h 7209248"/>
              <a:gd name="connsiteX4762" fmla="*/ 7221192 w 7427256"/>
              <a:gd name="connsiteY4762" fmla="*/ 3679285 h 7209248"/>
              <a:gd name="connsiteX4763" fmla="*/ 7225672 w 7427256"/>
              <a:gd name="connsiteY4763" fmla="*/ 3670326 h 7209248"/>
              <a:gd name="connsiteX4764" fmla="*/ 7212232 w 7427256"/>
              <a:gd name="connsiteY4764" fmla="*/ 3661366 h 7209248"/>
              <a:gd name="connsiteX4765" fmla="*/ 7221192 w 7427256"/>
              <a:gd name="connsiteY4765" fmla="*/ 3661366 h 7209248"/>
              <a:gd name="connsiteX4766" fmla="*/ 7230152 w 7427256"/>
              <a:gd name="connsiteY4766" fmla="*/ 3661366 h 7209248"/>
              <a:gd name="connsiteX4767" fmla="*/ 7221192 w 7427256"/>
              <a:gd name="connsiteY4767" fmla="*/ 3670326 h 7209248"/>
              <a:gd name="connsiteX4768" fmla="*/ 7212232 w 7427256"/>
              <a:gd name="connsiteY4768" fmla="*/ 3661366 h 7209248"/>
              <a:gd name="connsiteX4769" fmla="*/ 564435 w 7427256"/>
              <a:gd name="connsiteY4769" fmla="*/ 3661366 h 7209248"/>
              <a:gd name="connsiteX4770" fmla="*/ 573395 w 7427256"/>
              <a:gd name="connsiteY4770" fmla="*/ 3670326 h 7209248"/>
              <a:gd name="connsiteX4771" fmla="*/ 582354 w 7427256"/>
              <a:gd name="connsiteY4771" fmla="*/ 3688244 h 7209248"/>
              <a:gd name="connsiteX4772" fmla="*/ 564435 w 7427256"/>
              <a:gd name="connsiteY4772" fmla="*/ 3688244 h 7209248"/>
              <a:gd name="connsiteX4773" fmla="*/ 564435 w 7427256"/>
              <a:gd name="connsiteY4773" fmla="*/ 3661366 h 7209248"/>
              <a:gd name="connsiteX4774" fmla="*/ 304615 w 7427256"/>
              <a:gd name="connsiteY4774" fmla="*/ 3661366 h 7209248"/>
              <a:gd name="connsiteX4775" fmla="*/ 313575 w 7427256"/>
              <a:gd name="connsiteY4775" fmla="*/ 3670326 h 7209248"/>
              <a:gd name="connsiteX4776" fmla="*/ 304615 w 7427256"/>
              <a:gd name="connsiteY4776" fmla="*/ 3679285 h 7209248"/>
              <a:gd name="connsiteX4777" fmla="*/ 304615 w 7427256"/>
              <a:gd name="connsiteY4777" fmla="*/ 3665846 h 7209248"/>
              <a:gd name="connsiteX4778" fmla="*/ 304615 w 7427256"/>
              <a:gd name="connsiteY4778" fmla="*/ 3661366 h 7209248"/>
              <a:gd name="connsiteX4779" fmla="*/ 7086802 w 7427256"/>
              <a:gd name="connsiteY4779" fmla="*/ 3658007 h 7209248"/>
              <a:gd name="connsiteX4780" fmla="*/ 7077843 w 7427256"/>
              <a:gd name="connsiteY4780" fmla="*/ 3661366 h 7209248"/>
              <a:gd name="connsiteX4781" fmla="*/ 7050966 w 7427256"/>
              <a:gd name="connsiteY4781" fmla="*/ 3661366 h 7209248"/>
              <a:gd name="connsiteX4782" fmla="*/ 7042007 w 7427256"/>
              <a:gd name="connsiteY4782" fmla="*/ 3670326 h 7209248"/>
              <a:gd name="connsiteX4783" fmla="*/ 7037526 w 7427256"/>
              <a:gd name="connsiteY4783" fmla="*/ 3701683 h 7209248"/>
              <a:gd name="connsiteX4784" fmla="*/ 7042007 w 7427256"/>
              <a:gd name="connsiteY4784" fmla="*/ 3715123 h 7209248"/>
              <a:gd name="connsiteX4785" fmla="*/ 7068884 w 7427256"/>
              <a:gd name="connsiteY4785" fmla="*/ 3715123 h 7209248"/>
              <a:gd name="connsiteX4786" fmla="*/ 7068884 w 7427256"/>
              <a:gd name="connsiteY4786" fmla="*/ 3706163 h 7209248"/>
              <a:gd name="connsiteX4787" fmla="*/ 7077843 w 7427256"/>
              <a:gd name="connsiteY4787" fmla="*/ 3697204 h 7209248"/>
              <a:gd name="connsiteX4788" fmla="*/ 7077843 w 7427256"/>
              <a:gd name="connsiteY4788" fmla="*/ 3683765 h 7209248"/>
              <a:gd name="connsiteX4789" fmla="*/ 7086802 w 7427256"/>
              <a:gd name="connsiteY4789" fmla="*/ 3679285 h 7209248"/>
              <a:gd name="connsiteX4790" fmla="*/ 7095762 w 7427256"/>
              <a:gd name="connsiteY4790" fmla="*/ 3665846 h 7209248"/>
              <a:gd name="connsiteX4791" fmla="*/ 7086802 w 7427256"/>
              <a:gd name="connsiteY4791" fmla="*/ 3658007 h 7209248"/>
              <a:gd name="connsiteX4792" fmla="*/ 7203272 w 7427256"/>
              <a:gd name="connsiteY4792" fmla="*/ 3652408 h 7209248"/>
              <a:gd name="connsiteX4793" fmla="*/ 7203272 w 7427256"/>
              <a:gd name="connsiteY4793" fmla="*/ 3661366 h 7209248"/>
              <a:gd name="connsiteX4794" fmla="*/ 7194315 w 7427256"/>
              <a:gd name="connsiteY4794" fmla="*/ 3670326 h 7209248"/>
              <a:gd name="connsiteX4795" fmla="*/ 7194315 w 7427256"/>
              <a:gd name="connsiteY4795" fmla="*/ 3661366 h 7209248"/>
              <a:gd name="connsiteX4796" fmla="*/ 7203272 w 7427256"/>
              <a:gd name="connsiteY4796" fmla="*/ 3652408 h 7209248"/>
              <a:gd name="connsiteX4797" fmla="*/ 456923 w 7427256"/>
              <a:gd name="connsiteY4797" fmla="*/ 3652408 h 7209248"/>
              <a:gd name="connsiteX4798" fmla="*/ 465883 w 7427256"/>
              <a:gd name="connsiteY4798" fmla="*/ 3652408 h 7209248"/>
              <a:gd name="connsiteX4799" fmla="*/ 465883 w 7427256"/>
              <a:gd name="connsiteY4799" fmla="*/ 3661366 h 7209248"/>
              <a:gd name="connsiteX4800" fmla="*/ 474842 w 7427256"/>
              <a:gd name="connsiteY4800" fmla="*/ 3679285 h 7209248"/>
              <a:gd name="connsiteX4801" fmla="*/ 474842 w 7427256"/>
              <a:gd name="connsiteY4801" fmla="*/ 3697204 h 7209248"/>
              <a:gd name="connsiteX4802" fmla="*/ 461403 w 7427256"/>
              <a:gd name="connsiteY4802" fmla="*/ 3679285 h 7209248"/>
              <a:gd name="connsiteX4803" fmla="*/ 456923 w 7427256"/>
              <a:gd name="connsiteY4803" fmla="*/ 3652408 h 7209248"/>
              <a:gd name="connsiteX4804" fmla="*/ 6988250 w 7427256"/>
              <a:gd name="connsiteY4804" fmla="*/ 3643448 h 7209248"/>
              <a:gd name="connsiteX4805" fmla="*/ 6970332 w 7427256"/>
              <a:gd name="connsiteY4805" fmla="*/ 3652408 h 7209248"/>
              <a:gd name="connsiteX4806" fmla="*/ 6988250 w 7427256"/>
              <a:gd name="connsiteY4806" fmla="*/ 3661366 h 7209248"/>
              <a:gd name="connsiteX4807" fmla="*/ 6997209 w 7427256"/>
              <a:gd name="connsiteY4807" fmla="*/ 3647928 h 7209248"/>
              <a:gd name="connsiteX4808" fmla="*/ 6988250 w 7427256"/>
              <a:gd name="connsiteY4808" fmla="*/ 3643448 h 7209248"/>
              <a:gd name="connsiteX4809" fmla="*/ 394208 w 7427256"/>
              <a:gd name="connsiteY4809" fmla="*/ 3643448 h 7209248"/>
              <a:gd name="connsiteX4810" fmla="*/ 403168 w 7427256"/>
              <a:gd name="connsiteY4810" fmla="*/ 3647928 h 7209248"/>
              <a:gd name="connsiteX4811" fmla="*/ 394208 w 7427256"/>
              <a:gd name="connsiteY4811" fmla="*/ 3652408 h 7209248"/>
              <a:gd name="connsiteX4812" fmla="*/ 394208 w 7427256"/>
              <a:gd name="connsiteY4812" fmla="*/ 3643448 h 7209248"/>
              <a:gd name="connsiteX4813" fmla="*/ 7354461 w 7427256"/>
              <a:gd name="connsiteY4813" fmla="*/ 3610970 h 7209248"/>
              <a:gd name="connsiteX4814" fmla="*/ 7355580 w 7427256"/>
              <a:gd name="connsiteY4814" fmla="*/ 3616570 h 7209248"/>
              <a:gd name="connsiteX4815" fmla="*/ 7346622 w 7427256"/>
              <a:gd name="connsiteY4815" fmla="*/ 3625530 h 7209248"/>
              <a:gd name="connsiteX4816" fmla="*/ 7351102 w 7427256"/>
              <a:gd name="connsiteY4816" fmla="*/ 3612090 h 7209248"/>
              <a:gd name="connsiteX4817" fmla="*/ 7354461 w 7427256"/>
              <a:gd name="connsiteY4817" fmla="*/ 3610970 h 7209248"/>
              <a:gd name="connsiteX4818" fmla="*/ 277738 w 7427256"/>
              <a:gd name="connsiteY4818" fmla="*/ 3607611 h 7209248"/>
              <a:gd name="connsiteX4819" fmla="*/ 286698 w 7427256"/>
              <a:gd name="connsiteY4819" fmla="*/ 3607611 h 7209248"/>
              <a:gd name="connsiteX4820" fmla="*/ 286698 w 7427256"/>
              <a:gd name="connsiteY4820" fmla="*/ 3616570 h 7209248"/>
              <a:gd name="connsiteX4821" fmla="*/ 286698 w 7427256"/>
              <a:gd name="connsiteY4821" fmla="*/ 3625530 h 7209248"/>
              <a:gd name="connsiteX4822" fmla="*/ 282218 w 7427256"/>
              <a:gd name="connsiteY4822" fmla="*/ 3621050 h 7209248"/>
              <a:gd name="connsiteX4823" fmla="*/ 277738 w 7427256"/>
              <a:gd name="connsiteY4823" fmla="*/ 3616570 h 7209248"/>
              <a:gd name="connsiteX4824" fmla="*/ 277738 w 7427256"/>
              <a:gd name="connsiteY4824" fmla="*/ 3607611 h 7209248"/>
              <a:gd name="connsiteX4825" fmla="*/ 80633 w 7427256"/>
              <a:gd name="connsiteY4825" fmla="*/ 3607611 h 7209248"/>
              <a:gd name="connsiteX4826" fmla="*/ 85113 w 7427256"/>
              <a:gd name="connsiteY4826" fmla="*/ 3607611 h 7209248"/>
              <a:gd name="connsiteX4827" fmla="*/ 89593 w 7427256"/>
              <a:gd name="connsiteY4827" fmla="*/ 3616570 h 7209248"/>
              <a:gd name="connsiteX4828" fmla="*/ 80633 w 7427256"/>
              <a:gd name="connsiteY4828" fmla="*/ 3625530 h 7209248"/>
              <a:gd name="connsiteX4829" fmla="*/ 80633 w 7427256"/>
              <a:gd name="connsiteY4829" fmla="*/ 3616570 h 7209248"/>
              <a:gd name="connsiteX4830" fmla="*/ 80633 w 7427256"/>
              <a:gd name="connsiteY4830" fmla="*/ 3607611 h 7209248"/>
              <a:gd name="connsiteX4831" fmla="*/ 7360062 w 7427256"/>
              <a:gd name="connsiteY4831" fmla="*/ 3589692 h 7209248"/>
              <a:gd name="connsiteX4832" fmla="*/ 7360062 w 7427256"/>
              <a:gd name="connsiteY4832" fmla="*/ 3594172 h 7209248"/>
              <a:gd name="connsiteX4833" fmla="*/ 7355580 w 7427256"/>
              <a:gd name="connsiteY4833" fmla="*/ 3598651 h 7209248"/>
              <a:gd name="connsiteX4834" fmla="*/ 7360062 w 7427256"/>
              <a:gd name="connsiteY4834" fmla="*/ 3589692 h 7209248"/>
              <a:gd name="connsiteX4835" fmla="*/ 689866 w 7427256"/>
              <a:gd name="connsiteY4835" fmla="*/ 3589692 h 7209248"/>
              <a:gd name="connsiteX4836" fmla="*/ 698825 w 7427256"/>
              <a:gd name="connsiteY4836" fmla="*/ 3607611 h 7209248"/>
              <a:gd name="connsiteX4837" fmla="*/ 689866 w 7427256"/>
              <a:gd name="connsiteY4837" fmla="*/ 3634489 h 7209248"/>
              <a:gd name="connsiteX4838" fmla="*/ 689866 w 7427256"/>
              <a:gd name="connsiteY4838" fmla="*/ 3616570 h 7209248"/>
              <a:gd name="connsiteX4839" fmla="*/ 689866 w 7427256"/>
              <a:gd name="connsiteY4839" fmla="*/ 3589692 h 7209248"/>
              <a:gd name="connsiteX4840" fmla="*/ 241901 w 7427256"/>
              <a:gd name="connsiteY4840" fmla="*/ 3589692 h 7209248"/>
              <a:gd name="connsiteX4841" fmla="*/ 250860 w 7427256"/>
              <a:gd name="connsiteY4841" fmla="*/ 3589692 h 7209248"/>
              <a:gd name="connsiteX4842" fmla="*/ 250860 w 7427256"/>
              <a:gd name="connsiteY4842" fmla="*/ 3616570 h 7209248"/>
              <a:gd name="connsiteX4843" fmla="*/ 246380 w 7427256"/>
              <a:gd name="connsiteY4843" fmla="*/ 3603131 h 7209248"/>
              <a:gd name="connsiteX4844" fmla="*/ 246380 w 7427256"/>
              <a:gd name="connsiteY4844" fmla="*/ 3598651 h 7209248"/>
              <a:gd name="connsiteX4845" fmla="*/ 241901 w 7427256"/>
              <a:gd name="connsiteY4845" fmla="*/ 3589692 h 7209248"/>
              <a:gd name="connsiteX4846" fmla="*/ 282218 w 7427256"/>
              <a:gd name="connsiteY4846" fmla="*/ 3562815 h 7209248"/>
              <a:gd name="connsiteX4847" fmla="*/ 286698 w 7427256"/>
              <a:gd name="connsiteY4847" fmla="*/ 3580732 h 7209248"/>
              <a:gd name="connsiteX4848" fmla="*/ 277738 w 7427256"/>
              <a:gd name="connsiteY4848" fmla="*/ 3589692 h 7209248"/>
              <a:gd name="connsiteX4849" fmla="*/ 277738 w 7427256"/>
              <a:gd name="connsiteY4849" fmla="*/ 3571774 h 7209248"/>
              <a:gd name="connsiteX4850" fmla="*/ 282218 w 7427256"/>
              <a:gd name="connsiteY4850" fmla="*/ 3562815 h 7209248"/>
              <a:gd name="connsiteX4851" fmla="*/ 178066 w 7427256"/>
              <a:gd name="connsiteY4851" fmla="*/ 3560014 h 7209248"/>
              <a:gd name="connsiteX4852" fmla="*/ 170226 w 7427256"/>
              <a:gd name="connsiteY4852" fmla="*/ 3562815 h 7209248"/>
              <a:gd name="connsiteX4853" fmla="*/ 170226 w 7427256"/>
              <a:gd name="connsiteY4853" fmla="*/ 3571774 h 7209248"/>
              <a:gd name="connsiteX4854" fmla="*/ 188145 w 7427256"/>
              <a:gd name="connsiteY4854" fmla="*/ 3571774 h 7209248"/>
              <a:gd name="connsiteX4855" fmla="*/ 178066 w 7427256"/>
              <a:gd name="connsiteY4855" fmla="*/ 3560014 h 7209248"/>
              <a:gd name="connsiteX4856" fmla="*/ 528599 w 7427256"/>
              <a:gd name="connsiteY4856" fmla="*/ 3553855 h 7209248"/>
              <a:gd name="connsiteX4857" fmla="*/ 537558 w 7427256"/>
              <a:gd name="connsiteY4857" fmla="*/ 3562815 h 7209248"/>
              <a:gd name="connsiteX4858" fmla="*/ 528599 w 7427256"/>
              <a:gd name="connsiteY4858" fmla="*/ 3562815 h 7209248"/>
              <a:gd name="connsiteX4859" fmla="*/ 483802 w 7427256"/>
              <a:gd name="connsiteY4859" fmla="*/ 3553855 h 7209248"/>
              <a:gd name="connsiteX4860" fmla="*/ 510680 w 7427256"/>
              <a:gd name="connsiteY4860" fmla="*/ 3567294 h 7209248"/>
              <a:gd name="connsiteX4861" fmla="*/ 533078 w 7427256"/>
              <a:gd name="connsiteY4861" fmla="*/ 3580732 h 7209248"/>
              <a:gd name="connsiteX4862" fmla="*/ 546517 w 7427256"/>
              <a:gd name="connsiteY4862" fmla="*/ 3589692 h 7209248"/>
              <a:gd name="connsiteX4863" fmla="*/ 528599 w 7427256"/>
              <a:gd name="connsiteY4863" fmla="*/ 3589692 h 7209248"/>
              <a:gd name="connsiteX4864" fmla="*/ 510680 w 7427256"/>
              <a:gd name="connsiteY4864" fmla="*/ 3580732 h 7209248"/>
              <a:gd name="connsiteX4865" fmla="*/ 501720 w 7427256"/>
              <a:gd name="connsiteY4865" fmla="*/ 3612090 h 7209248"/>
              <a:gd name="connsiteX4866" fmla="*/ 510680 w 7427256"/>
              <a:gd name="connsiteY4866" fmla="*/ 3661366 h 7209248"/>
              <a:gd name="connsiteX4867" fmla="*/ 524119 w 7427256"/>
              <a:gd name="connsiteY4867" fmla="*/ 3697204 h 7209248"/>
              <a:gd name="connsiteX4868" fmla="*/ 528599 w 7427256"/>
              <a:gd name="connsiteY4868" fmla="*/ 3724082 h 7209248"/>
              <a:gd name="connsiteX4869" fmla="*/ 519639 w 7427256"/>
              <a:gd name="connsiteY4869" fmla="*/ 3724082 h 7209248"/>
              <a:gd name="connsiteX4870" fmla="*/ 519639 w 7427256"/>
              <a:gd name="connsiteY4870" fmla="*/ 3715123 h 7209248"/>
              <a:gd name="connsiteX4871" fmla="*/ 510680 w 7427256"/>
              <a:gd name="connsiteY4871" fmla="*/ 3697204 h 7209248"/>
              <a:gd name="connsiteX4872" fmla="*/ 497241 w 7427256"/>
              <a:gd name="connsiteY4872" fmla="*/ 3647928 h 7209248"/>
              <a:gd name="connsiteX4873" fmla="*/ 483802 w 7427256"/>
              <a:gd name="connsiteY4873" fmla="*/ 3589692 h 7209248"/>
              <a:gd name="connsiteX4874" fmla="*/ 483802 w 7427256"/>
              <a:gd name="connsiteY4874" fmla="*/ 3553855 h 7209248"/>
              <a:gd name="connsiteX4875" fmla="*/ 815296 w 7427256"/>
              <a:gd name="connsiteY4875" fmla="*/ 3535936 h 7209248"/>
              <a:gd name="connsiteX4876" fmla="*/ 824255 w 7427256"/>
              <a:gd name="connsiteY4876" fmla="*/ 3544896 h 7209248"/>
              <a:gd name="connsiteX4877" fmla="*/ 833215 w 7427256"/>
              <a:gd name="connsiteY4877" fmla="*/ 3540416 h 7209248"/>
              <a:gd name="connsiteX4878" fmla="*/ 824255 w 7427256"/>
              <a:gd name="connsiteY4878" fmla="*/ 3535936 h 7209248"/>
              <a:gd name="connsiteX4879" fmla="*/ 815296 w 7427256"/>
              <a:gd name="connsiteY4879" fmla="*/ 3535936 h 7209248"/>
              <a:gd name="connsiteX4880" fmla="*/ 116471 w 7427256"/>
              <a:gd name="connsiteY4880" fmla="*/ 3526977 h 7209248"/>
              <a:gd name="connsiteX4881" fmla="*/ 125430 w 7427256"/>
              <a:gd name="connsiteY4881" fmla="*/ 3526977 h 7209248"/>
              <a:gd name="connsiteX4882" fmla="*/ 125430 w 7427256"/>
              <a:gd name="connsiteY4882" fmla="*/ 3535936 h 7209248"/>
              <a:gd name="connsiteX4883" fmla="*/ 116471 w 7427256"/>
              <a:gd name="connsiteY4883" fmla="*/ 3526977 h 7209248"/>
              <a:gd name="connsiteX4884" fmla="*/ 273259 w 7427256"/>
              <a:gd name="connsiteY4884" fmla="*/ 3520258 h 7209248"/>
              <a:gd name="connsiteX4885" fmla="*/ 277738 w 7427256"/>
              <a:gd name="connsiteY4885" fmla="*/ 3526977 h 7209248"/>
              <a:gd name="connsiteX4886" fmla="*/ 259819 w 7427256"/>
              <a:gd name="connsiteY4886" fmla="*/ 3544896 h 7209248"/>
              <a:gd name="connsiteX4887" fmla="*/ 241901 w 7427256"/>
              <a:gd name="connsiteY4887" fmla="*/ 3553855 h 7209248"/>
              <a:gd name="connsiteX4888" fmla="*/ 259819 w 7427256"/>
              <a:gd name="connsiteY4888" fmla="*/ 3535936 h 7209248"/>
              <a:gd name="connsiteX4889" fmla="*/ 273259 w 7427256"/>
              <a:gd name="connsiteY4889" fmla="*/ 3520258 h 7209248"/>
              <a:gd name="connsiteX4890" fmla="*/ 7140558 w 7427256"/>
              <a:gd name="connsiteY4890" fmla="*/ 3518018 h 7209248"/>
              <a:gd name="connsiteX4891" fmla="*/ 7149518 w 7427256"/>
              <a:gd name="connsiteY4891" fmla="*/ 3535936 h 7209248"/>
              <a:gd name="connsiteX4892" fmla="*/ 7149518 w 7427256"/>
              <a:gd name="connsiteY4892" fmla="*/ 3526977 h 7209248"/>
              <a:gd name="connsiteX4893" fmla="*/ 591313 w 7427256"/>
              <a:gd name="connsiteY4893" fmla="*/ 3509058 h 7209248"/>
              <a:gd name="connsiteX4894" fmla="*/ 600273 w 7427256"/>
              <a:gd name="connsiteY4894" fmla="*/ 3509058 h 7209248"/>
              <a:gd name="connsiteX4895" fmla="*/ 609232 w 7427256"/>
              <a:gd name="connsiteY4895" fmla="*/ 3518018 h 7209248"/>
              <a:gd name="connsiteX4896" fmla="*/ 600273 w 7427256"/>
              <a:gd name="connsiteY4896" fmla="*/ 3526977 h 7209248"/>
              <a:gd name="connsiteX4897" fmla="*/ 591313 w 7427256"/>
              <a:gd name="connsiteY4897" fmla="*/ 3518018 h 7209248"/>
              <a:gd name="connsiteX4898" fmla="*/ 591313 w 7427256"/>
              <a:gd name="connsiteY4898" fmla="*/ 3509058 h 7209248"/>
              <a:gd name="connsiteX4899" fmla="*/ 237421 w 7427256"/>
              <a:gd name="connsiteY4899" fmla="*/ 3509058 h 7209248"/>
              <a:gd name="connsiteX4900" fmla="*/ 241901 w 7427256"/>
              <a:gd name="connsiteY4900" fmla="*/ 3522497 h 7209248"/>
              <a:gd name="connsiteX4901" fmla="*/ 237421 w 7427256"/>
              <a:gd name="connsiteY4901" fmla="*/ 3535936 h 7209248"/>
              <a:gd name="connsiteX4902" fmla="*/ 232941 w 7427256"/>
              <a:gd name="connsiteY4902" fmla="*/ 3522497 h 7209248"/>
              <a:gd name="connsiteX4903" fmla="*/ 237421 w 7427256"/>
              <a:gd name="connsiteY4903" fmla="*/ 3509058 h 7209248"/>
              <a:gd name="connsiteX4904" fmla="*/ 431166 w 7427256"/>
              <a:gd name="connsiteY4904" fmla="*/ 3503459 h 7209248"/>
              <a:gd name="connsiteX4905" fmla="*/ 434526 w 7427256"/>
              <a:gd name="connsiteY4905" fmla="*/ 3504579 h 7209248"/>
              <a:gd name="connsiteX4906" fmla="*/ 439005 w 7427256"/>
              <a:gd name="connsiteY4906" fmla="*/ 3509058 h 7209248"/>
              <a:gd name="connsiteX4907" fmla="*/ 430046 w 7427256"/>
              <a:gd name="connsiteY4907" fmla="*/ 3509058 h 7209248"/>
              <a:gd name="connsiteX4908" fmla="*/ 431166 w 7427256"/>
              <a:gd name="connsiteY4908" fmla="*/ 3503459 h 7209248"/>
              <a:gd name="connsiteX4909" fmla="*/ 344933 w 7427256"/>
              <a:gd name="connsiteY4909" fmla="*/ 3500099 h 7209248"/>
              <a:gd name="connsiteX4910" fmla="*/ 340453 w 7427256"/>
              <a:gd name="connsiteY4910" fmla="*/ 3504579 h 7209248"/>
              <a:gd name="connsiteX4911" fmla="*/ 349412 w 7427256"/>
              <a:gd name="connsiteY4911" fmla="*/ 3509058 h 7209248"/>
              <a:gd name="connsiteX4912" fmla="*/ 344933 w 7427256"/>
              <a:gd name="connsiteY4912" fmla="*/ 3500099 h 7209248"/>
              <a:gd name="connsiteX4913" fmla="*/ 505640 w 7427256"/>
              <a:gd name="connsiteY4913" fmla="*/ 3485820 h 7209248"/>
              <a:gd name="connsiteX4914" fmla="*/ 510680 w 7427256"/>
              <a:gd name="connsiteY4914" fmla="*/ 3500099 h 7209248"/>
              <a:gd name="connsiteX4915" fmla="*/ 510680 w 7427256"/>
              <a:gd name="connsiteY4915" fmla="*/ 3518018 h 7209248"/>
              <a:gd name="connsiteX4916" fmla="*/ 510680 w 7427256"/>
              <a:gd name="connsiteY4916" fmla="*/ 3535936 h 7209248"/>
              <a:gd name="connsiteX4917" fmla="*/ 510680 w 7427256"/>
              <a:gd name="connsiteY4917" fmla="*/ 3544896 h 7209248"/>
              <a:gd name="connsiteX4918" fmla="*/ 501720 w 7427256"/>
              <a:gd name="connsiteY4918" fmla="*/ 3544896 h 7209248"/>
              <a:gd name="connsiteX4919" fmla="*/ 501720 w 7427256"/>
              <a:gd name="connsiteY4919" fmla="*/ 3535936 h 7209248"/>
              <a:gd name="connsiteX4920" fmla="*/ 501720 w 7427256"/>
              <a:gd name="connsiteY4920" fmla="*/ 3518018 h 7209248"/>
              <a:gd name="connsiteX4921" fmla="*/ 492761 w 7427256"/>
              <a:gd name="connsiteY4921" fmla="*/ 3491139 h 7209248"/>
              <a:gd name="connsiteX4922" fmla="*/ 501720 w 7427256"/>
              <a:gd name="connsiteY4922" fmla="*/ 3486661 h 7209248"/>
              <a:gd name="connsiteX4923" fmla="*/ 505640 w 7427256"/>
              <a:gd name="connsiteY4923" fmla="*/ 3485820 h 7209248"/>
              <a:gd name="connsiteX4924" fmla="*/ 761540 w 7427256"/>
              <a:gd name="connsiteY4924" fmla="*/ 3482181 h 7209248"/>
              <a:gd name="connsiteX4925" fmla="*/ 752581 w 7427256"/>
              <a:gd name="connsiteY4925" fmla="*/ 3491139 h 7209248"/>
              <a:gd name="connsiteX4926" fmla="*/ 761540 w 7427256"/>
              <a:gd name="connsiteY4926" fmla="*/ 3491139 h 7209248"/>
              <a:gd name="connsiteX4927" fmla="*/ 770500 w 7427256"/>
              <a:gd name="connsiteY4927" fmla="*/ 3486661 h 7209248"/>
              <a:gd name="connsiteX4928" fmla="*/ 761540 w 7427256"/>
              <a:gd name="connsiteY4928" fmla="*/ 3482181 h 7209248"/>
              <a:gd name="connsiteX4929" fmla="*/ 250860 w 7427256"/>
              <a:gd name="connsiteY4929" fmla="*/ 3473222 h 7209248"/>
              <a:gd name="connsiteX4930" fmla="*/ 250860 w 7427256"/>
              <a:gd name="connsiteY4930" fmla="*/ 3491139 h 7209248"/>
              <a:gd name="connsiteX4931" fmla="*/ 241901 w 7427256"/>
              <a:gd name="connsiteY4931" fmla="*/ 3491139 h 7209248"/>
              <a:gd name="connsiteX4932" fmla="*/ 98552 w 7427256"/>
              <a:gd name="connsiteY4932" fmla="*/ 3473222 h 7209248"/>
              <a:gd name="connsiteX4933" fmla="*/ 103032 w 7427256"/>
              <a:gd name="connsiteY4933" fmla="*/ 3477701 h 7209248"/>
              <a:gd name="connsiteX4934" fmla="*/ 116471 w 7427256"/>
              <a:gd name="connsiteY4934" fmla="*/ 3482181 h 7209248"/>
              <a:gd name="connsiteX4935" fmla="*/ 125430 w 7427256"/>
              <a:gd name="connsiteY4935" fmla="*/ 3491139 h 7209248"/>
              <a:gd name="connsiteX4936" fmla="*/ 116471 w 7427256"/>
              <a:gd name="connsiteY4936" fmla="*/ 3491139 h 7209248"/>
              <a:gd name="connsiteX4937" fmla="*/ 98552 w 7427256"/>
              <a:gd name="connsiteY4937" fmla="*/ 3482181 h 7209248"/>
              <a:gd name="connsiteX4938" fmla="*/ 98552 w 7427256"/>
              <a:gd name="connsiteY4938" fmla="*/ 3473222 h 7209248"/>
              <a:gd name="connsiteX4939" fmla="*/ 645069 w 7427256"/>
              <a:gd name="connsiteY4939" fmla="*/ 3464262 h 7209248"/>
              <a:gd name="connsiteX4940" fmla="*/ 640589 w 7427256"/>
              <a:gd name="connsiteY4940" fmla="*/ 3473222 h 7209248"/>
              <a:gd name="connsiteX4941" fmla="*/ 636109 w 7427256"/>
              <a:gd name="connsiteY4941" fmla="*/ 3468742 h 7209248"/>
              <a:gd name="connsiteX4942" fmla="*/ 645069 w 7427256"/>
              <a:gd name="connsiteY4942" fmla="*/ 3464262 h 7209248"/>
              <a:gd name="connsiteX4943" fmla="*/ 488281 w 7427256"/>
              <a:gd name="connsiteY4943" fmla="*/ 3452503 h 7209248"/>
              <a:gd name="connsiteX4944" fmla="*/ 492761 w 7427256"/>
              <a:gd name="connsiteY4944" fmla="*/ 3455303 h 7209248"/>
              <a:gd name="connsiteX4945" fmla="*/ 501720 w 7427256"/>
              <a:gd name="connsiteY4945" fmla="*/ 3464262 h 7209248"/>
              <a:gd name="connsiteX4946" fmla="*/ 492761 w 7427256"/>
              <a:gd name="connsiteY4946" fmla="*/ 3464262 h 7209248"/>
              <a:gd name="connsiteX4947" fmla="*/ 483802 w 7427256"/>
              <a:gd name="connsiteY4947" fmla="*/ 3486661 h 7209248"/>
              <a:gd name="connsiteX4948" fmla="*/ 483802 w 7427256"/>
              <a:gd name="connsiteY4948" fmla="*/ 3500099 h 7209248"/>
              <a:gd name="connsiteX4949" fmla="*/ 474842 w 7427256"/>
              <a:gd name="connsiteY4949" fmla="*/ 3535936 h 7209248"/>
              <a:gd name="connsiteX4950" fmla="*/ 465883 w 7427256"/>
              <a:gd name="connsiteY4950" fmla="*/ 3509058 h 7209248"/>
              <a:gd name="connsiteX4951" fmla="*/ 465883 w 7427256"/>
              <a:gd name="connsiteY4951" fmla="*/ 3495619 h 7209248"/>
              <a:gd name="connsiteX4952" fmla="*/ 461403 w 7427256"/>
              <a:gd name="connsiteY4952" fmla="*/ 3486661 h 7209248"/>
              <a:gd name="connsiteX4953" fmla="*/ 461403 w 7427256"/>
              <a:gd name="connsiteY4953" fmla="*/ 3477701 h 7209248"/>
              <a:gd name="connsiteX4954" fmla="*/ 474842 w 7427256"/>
              <a:gd name="connsiteY4954" fmla="*/ 3464262 h 7209248"/>
              <a:gd name="connsiteX4955" fmla="*/ 488281 w 7427256"/>
              <a:gd name="connsiteY4955" fmla="*/ 3452503 h 7209248"/>
              <a:gd name="connsiteX4956" fmla="*/ 376291 w 7427256"/>
              <a:gd name="connsiteY4956" fmla="*/ 3437384 h 7209248"/>
              <a:gd name="connsiteX4957" fmla="*/ 376291 w 7427256"/>
              <a:gd name="connsiteY4957" fmla="*/ 3473222 h 7209248"/>
              <a:gd name="connsiteX4958" fmla="*/ 367331 w 7427256"/>
              <a:gd name="connsiteY4958" fmla="*/ 3464262 h 7209248"/>
              <a:gd name="connsiteX4959" fmla="*/ 376291 w 7427256"/>
              <a:gd name="connsiteY4959" fmla="*/ 3437384 h 7209248"/>
              <a:gd name="connsiteX4960" fmla="*/ 7265988 w 7427256"/>
              <a:gd name="connsiteY4960" fmla="*/ 3428425 h 7209248"/>
              <a:gd name="connsiteX4961" fmla="*/ 7265988 w 7427256"/>
              <a:gd name="connsiteY4961" fmla="*/ 3437384 h 7209248"/>
              <a:gd name="connsiteX4962" fmla="*/ 7257029 w 7427256"/>
              <a:gd name="connsiteY4962" fmla="*/ 3446343 h 7209248"/>
              <a:gd name="connsiteX4963" fmla="*/ 7257029 w 7427256"/>
              <a:gd name="connsiteY4963" fmla="*/ 3437384 h 7209248"/>
              <a:gd name="connsiteX4964" fmla="*/ 7261509 w 7427256"/>
              <a:gd name="connsiteY4964" fmla="*/ 3432904 h 7209248"/>
              <a:gd name="connsiteX4965" fmla="*/ 7265988 w 7427256"/>
              <a:gd name="connsiteY4965" fmla="*/ 3428425 h 7209248"/>
              <a:gd name="connsiteX4966" fmla="*/ 179186 w 7427256"/>
              <a:gd name="connsiteY4966" fmla="*/ 3410507 h 7209248"/>
              <a:gd name="connsiteX4967" fmla="*/ 179186 w 7427256"/>
              <a:gd name="connsiteY4967" fmla="*/ 3446343 h 7209248"/>
              <a:gd name="connsiteX4968" fmla="*/ 188145 w 7427256"/>
              <a:gd name="connsiteY4968" fmla="*/ 3473222 h 7209248"/>
              <a:gd name="connsiteX4969" fmla="*/ 192625 w 7427256"/>
              <a:gd name="connsiteY4969" fmla="*/ 3486661 h 7209248"/>
              <a:gd name="connsiteX4970" fmla="*/ 179186 w 7427256"/>
              <a:gd name="connsiteY4970" fmla="*/ 3518018 h 7209248"/>
              <a:gd name="connsiteX4971" fmla="*/ 188145 w 7427256"/>
              <a:gd name="connsiteY4971" fmla="*/ 3544896 h 7209248"/>
              <a:gd name="connsiteX4972" fmla="*/ 197105 w 7427256"/>
              <a:gd name="connsiteY4972" fmla="*/ 3544896 h 7209248"/>
              <a:gd name="connsiteX4973" fmla="*/ 197105 w 7427256"/>
              <a:gd name="connsiteY4973" fmla="*/ 3553855 h 7209248"/>
              <a:gd name="connsiteX4974" fmla="*/ 197105 w 7427256"/>
              <a:gd name="connsiteY4974" fmla="*/ 3571774 h 7209248"/>
              <a:gd name="connsiteX4975" fmla="*/ 197105 w 7427256"/>
              <a:gd name="connsiteY4975" fmla="*/ 3589692 h 7209248"/>
              <a:gd name="connsiteX4976" fmla="*/ 188145 w 7427256"/>
              <a:gd name="connsiteY4976" fmla="*/ 3594172 h 7209248"/>
              <a:gd name="connsiteX4977" fmla="*/ 197105 w 7427256"/>
              <a:gd name="connsiteY4977" fmla="*/ 3598651 h 7209248"/>
              <a:gd name="connsiteX4978" fmla="*/ 215022 w 7427256"/>
              <a:gd name="connsiteY4978" fmla="*/ 3616570 h 7209248"/>
              <a:gd name="connsiteX4979" fmla="*/ 232941 w 7427256"/>
              <a:gd name="connsiteY4979" fmla="*/ 3652408 h 7209248"/>
              <a:gd name="connsiteX4980" fmla="*/ 241901 w 7427256"/>
              <a:gd name="connsiteY4980" fmla="*/ 3661366 h 7209248"/>
              <a:gd name="connsiteX4981" fmla="*/ 246380 w 7427256"/>
              <a:gd name="connsiteY4981" fmla="*/ 3670326 h 7209248"/>
              <a:gd name="connsiteX4982" fmla="*/ 250860 w 7427256"/>
              <a:gd name="connsiteY4982" fmla="*/ 3688244 h 7209248"/>
              <a:gd name="connsiteX4983" fmla="*/ 268779 w 7427256"/>
              <a:gd name="connsiteY4983" fmla="*/ 3715123 h 7209248"/>
              <a:gd name="connsiteX4984" fmla="*/ 250860 w 7427256"/>
              <a:gd name="connsiteY4984" fmla="*/ 3715123 h 7209248"/>
              <a:gd name="connsiteX4985" fmla="*/ 241901 w 7427256"/>
              <a:gd name="connsiteY4985" fmla="*/ 3715123 h 7209248"/>
              <a:gd name="connsiteX4986" fmla="*/ 250860 w 7427256"/>
              <a:gd name="connsiteY4986" fmla="*/ 3724082 h 7209248"/>
              <a:gd name="connsiteX4987" fmla="*/ 277738 w 7427256"/>
              <a:gd name="connsiteY4987" fmla="*/ 3750959 h 7209248"/>
              <a:gd name="connsiteX4988" fmla="*/ 264299 w 7427256"/>
              <a:gd name="connsiteY4988" fmla="*/ 3759919 h 7209248"/>
              <a:gd name="connsiteX4989" fmla="*/ 250860 w 7427256"/>
              <a:gd name="connsiteY4989" fmla="*/ 3750959 h 7209248"/>
              <a:gd name="connsiteX4990" fmla="*/ 237421 w 7427256"/>
              <a:gd name="connsiteY4990" fmla="*/ 3746479 h 7209248"/>
              <a:gd name="connsiteX4991" fmla="*/ 223983 w 7427256"/>
              <a:gd name="connsiteY4991" fmla="*/ 3742001 h 7209248"/>
              <a:gd name="connsiteX4992" fmla="*/ 210544 w 7427256"/>
              <a:gd name="connsiteY4992" fmla="*/ 3750959 h 7209248"/>
              <a:gd name="connsiteX4993" fmla="*/ 215022 w 7427256"/>
              <a:gd name="connsiteY4993" fmla="*/ 3759919 h 7209248"/>
              <a:gd name="connsiteX4994" fmla="*/ 250860 w 7427256"/>
              <a:gd name="connsiteY4994" fmla="*/ 3777837 h 7209248"/>
              <a:gd name="connsiteX4995" fmla="*/ 250860 w 7427256"/>
              <a:gd name="connsiteY4995" fmla="*/ 3795756 h 7209248"/>
              <a:gd name="connsiteX4996" fmla="*/ 241901 w 7427256"/>
              <a:gd name="connsiteY4996" fmla="*/ 3822633 h 7209248"/>
              <a:gd name="connsiteX4997" fmla="*/ 250860 w 7427256"/>
              <a:gd name="connsiteY4997" fmla="*/ 3849512 h 7209248"/>
              <a:gd name="connsiteX4998" fmla="*/ 250860 w 7427256"/>
              <a:gd name="connsiteY4998" fmla="*/ 3867430 h 7209248"/>
              <a:gd name="connsiteX4999" fmla="*/ 250860 w 7427256"/>
              <a:gd name="connsiteY4999" fmla="*/ 3876390 h 7209248"/>
              <a:gd name="connsiteX5000" fmla="*/ 259819 w 7427256"/>
              <a:gd name="connsiteY5000" fmla="*/ 3885349 h 7209248"/>
              <a:gd name="connsiteX5001" fmla="*/ 250860 w 7427256"/>
              <a:gd name="connsiteY5001" fmla="*/ 3894309 h 7209248"/>
              <a:gd name="connsiteX5002" fmla="*/ 241901 w 7427256"/>
              <a:gd name="connsiteY5002" fmla="*/ 3885349 h 7209248"/>
              <a:gd name="connsiteX5003" fmla="*/ 232941 w 7427256"/>
              <a:gd name="connsiteY5003" fmla="*/ 3876390 h 7209248"/>
              <a:gd name="connsiteX5004" fmla="*/ 228463 w 7427256"/>
              <a:gd name="connsiteY5004" fmla="*/ 3862951 h 7209248"/>
              <a:gd name="connsiteX5005" fmla="*/ 223983 w 7427256"/>
              <a:gd name="connsiteY5005" fmla="*/ 3849512 h 7209248"/>
              <a:gd name="connsiteX5006" fmla="*/ 215022 w 7427256"/>
              <a:gd name="connsiteY5006" fmla="*/ 3849512 h 7209248"/>
              <a:gd name="connsiteX5007" fmla="*/ 197105 w 7427256"/>
              <a:gd name="connsiteY5007" fmla="*/ 3858471 h 7209248"/>
              <a:gd name="connsiteX5008" fmla="*/ 192625 w 7427256"/>
              <a:gd name="connsiteY5008" fmla="*/ 3849512 h 7209248"/>
              <a:gd name="connsiteX5009" fmla="*/ 192625 w 7427256"/>
              <a:gd name="connsiteY5009" fmla="*/ 3836073 h 7209248"/>
              <a:gd name="connsiteX5010" fmla="*/ 192625 w 7427256"/>
              <a:gd name="connsiteY5010" fmla="*/ 3822633 h 7209248"/>
              <a:gd name="connsiteX5011" fmla="*/ 179186 w 7427256"/>
              <a:gd name="connsiteY5011" fmla="*/ 3813675 h 7209248"/>
              <a:gd name="connsiteX5012" fmla="*/ 170226 w 7427256"/>
              <a:gd name="connsiteY5012" fmla="*/ 3804716 h 7209248"/>
              <a:gd name="connsiteX5013" fmla="*/ 161267 w 7427256"/>
              <a:gd name="connsiteY5013" fmla="*/ 3804716 h 7209248"/>
              <a:gd name="connsiteX5014" fmla="*/ 152308 w 7427256"/>
              <a:gd name="connsiteY5014" fmla="*/ 3795756 h 7209248"/>
              <a:gd name="connsiteX5015" fmla="*/ 161267 w 7427256"/>
              <a:gd name="connsiteY5015" fmla="*/ 3795756 h 7209248"/>
              <a:gd name="connsiteX5016" fmla="*/ 179186 w 7427256"/>
              <a:gd name="connsiteY5016" fmla="*/ 3786797 h 7209248"/>
              <a:gd name="connsiteX5017" fmla="*/ 179186 w 7427256"/>
              <a:gd name="connsiteY5017" fmla="*/ 3777837 h 7209248"/>
              <a:gd name="connsiteX5018" fmla="*/ 170226 w 7427256"/>
              <a:gd name="connsiteY5018" fmla="*/ 3773358 h 7209248"/>
              <a:gd name="connsiteX5019" fmla="*/ 170226 w 7427256"/>
              <a:gd name="connsiteY5019" fmla="*/ 3759919 h 7209248"/>
              <a:gd name="connsiteX5020" fmla="*/ 170226 w 7427256"/>
              <a:gd name="connsiteY5020" fmla="*/ 3750959 h 7209248"/>
              <a:gd name="connsiteX5021" fmla="*/ 161267 w 7427256"/>
              <a:gd name="connsiteY5021" fmla="*/ 3733041 h 7209248"/>
              <a:gd name="connsiteX5022" fmla="*/ 161267 w 7427256"/>
              <a:gd name="connsiteY5022" fmla="*/ 3715123 h 7209248"/>
              <a:gd name="connsiteX5023" fmla="*/ 152308 w 7427256"/>
              <a:gd name="connsiteY5023" fmla="*/ 3697204 h 7209248"/>
              <a:gd name="connsiteX5024" fmla="*/ 143348 w 7427256"/>
              <a:gd name="connsiteY5024" fmla="*/ 3697204 h 7209248"/>
              <a:gd name="connsiteX5025" fmla="*/ 134390 w 7427256"/>
              <a:gd name="connsiteY5025" fmla="*/ 3679285 h 7209248"/>
              <a:gd name="connsiteX5026" fmla="*/ 129910 w 7427256"/>
              <a:gd name="connsiteY5026" fmla="*/ 3652408 h 7209248"/>
              <a:gd name="connsiteX5027" fmla="*/ 125430 w 7427256"/>
              <a:gd name="connsiteY5027" fmla="*/ 3634489 h 7209248"/>
              <a:gd name="connsiteX5028" fmla="*/ 120951 w 7427256"/>
              <a:gd name="connsiteY5028" fmla="*/ 3594172 h 7209248"/>
              <a:gd name="connsiteX5029" fmla="*/ 116471 w 7427256"/>
              <a:gd name="connsiteY5029" fmla="*/ 3562815 h 7209248"/>
              <a:gd name="connsiteX5030" fmla="*/ 107511 w 7427256"/>
              <a:gd name="connsiteY5030" fmla="*/ 3553855 h 7209248"/>
              <a:gd name="connsiteX5031" fmla="*/ 103032 w 7427256"/>
              <a:gd name="connsiteY5031" fmla="*/ 3540416 h 7209248"/>
              <a:gd name="connsiteX5032" fmla="*/ 120951 w 7427256"/>
              <a:gd name="connsiteY5032" fmla="*/ 3544896 h 7209248"/>
              <a:gd name="connsiteX5033" fmla="*/ 129910 w 7427256"/>
              <a:gd name="connsiteY5033" fmla="*/ 3558335 h 7209248"/>
              <a:gd name="connsiteX5034" fmla="*/ 134390 w 7427256"/>
              <a:gd name="connsiteY5034" fmla="*/ 3571774 h 7209248"/>
              <a:gd name="connsiteX5035" fmla="*/ 143348 w 7427256"/>
              <a:gd name="connsiteY5035" fmla="*/ 3535936 h 7209248"/>
              <a:gd name="connsiteX5036" fmla="*/ 161267 w 7427256"/>
              <a:gd name="connsiteY5036" fmla="*/ 3518018 h 7209248"/>
              <a:gd name="connsiteX5037" fmla="*/ 165747 w 7427256"/>
              <a:gd name="connsiteY5037" fmla="*/ 3513538 h 7209248"/>
              <a:gd name="connsiteX5038" fmla="*/ 170226 w 7427256"/>
              <a:gd name="connsiteY5038" fmla="*/ 3509058 h 7209248"/>
              <a:gd name="connsiteX5039" fmla="*/ 170226 w 7427256"/>
              <a:gd name="connsiteY5039" fmla="*/ 3500099 h 7209248"/>
              <a:gd name="connsiteX5040" fmla="*/ 161267 w 7427256"/>
              <a:gd name="connsiteY5040" fmla="*/ 3500099 h 7209248"/>
              <a:gd name="connsiteX5041" fmla="*/ 161267 w 7427256"/>
              <a:gd name="connsiteY5041" fmla="*/ 3486661 h 7209248"/>
              <a:gd name="connsiteX5042" fmla="*/ 179186 w 7427256"/>
              <a:gd name="connsiteY5042" fmla="*/ 3482181 h 7209248"/>
              <a:gd name="connsiteX5043" fmla="*/ 170226 w 7427256"/>
              <a:gd name="connsiteY5043" fmla="*/ 3464262 h 7209248"/>
              <a:gd name="connsiteX5044" fmla="*/ 170226 w 7427256"/>
              <a:gd name="connsiteY5044" fmla="*/ 3446343 h 7209248"/>
              <a:gd name="connsiteX5045" fmla="*/ 179186 w 7427256"/>
              <a:gd name="connsiteY5045" fmla="*/ 3410507 h 7209248"/>
              <a:gd name="connsiteX5046" fmla="*/ 538117 w 7427256"/>
              <a:gd name="connsiteY5046" fmla="*/ 3407706 h 7209248"/>
              <a:gd name="connsiteX5047" fmla="*/ 546517 w 7427256"/>
              <a:gd name="connsiteY5047" fmla="*/ 3419465 h 7209248"/>
              <a:gd name="connsiteX5048" fmla="*/ 528599 w 7427256"/>
              <a:gd name="connsiteY5048" fmla="*/ 3428425 h 7209248"/>
              <a:gd name="connsiteX5049" fmla="*/ 537558 w 7427256"/>
              <a:gd name="connsiteY5049" fmla="*/ 3410507 h 7209248"/>
              <a:gd name="connsiteX5050" fmla="*/ 538117 w 7427256"/>
              <a:gd name="connsiteY5050" fmla="*/ 3407706 h 7209248"/>
              <a:gd name="connsiteX5051" fmla="*/ 662988 w 7427256"/>
              <a:gd name="connsiteY5051" fmla="*/ 3401547 h 7209248"/>
              <a:gd name="connsiteX5052" fmla="*/ 667467 w 7427256"/>
              <a:gd name="connsiteY5052" fmla="*/ 3419465 h 7209248"/>
              <a:gd name="connsiteX5053" fmla="*/ 658508 w 7427256"/>
              <a:gd name="connsiteY5053" fmla="*/ 3428425 h 7209248"/>
              <a:gd name="connsiteX5054" fmla="*/ 654028 w 7427256"/>
              <a:gd name="connsiteY5054" fmla="*/ 3419465 h 7209248"/>
              <a:gd name="connsiteX5055" fmla="*/ 7257029 w 7427256"/>
              <a:gd name="connsiteY5055" fmla="*/ 3392588 h 7209248"/>
              <a:gd name="connsiteX5056" fmla="*/ 7265988 w 7427256"/>
              <a:gd name="connsiteY5056" fmla="*/ 3401547 h 7209248"/>
              <a:gd name="connsiteX5057" fmla="*/ 7257029 w 7427256"/>
              <a:gd name="connsiteY5057" fmla="*/ 3401547 h 7209248"/>
              <a:gd name="connsiteX5058" fmla="*/ 721223 w 7427256"/>
              <a:gd name="connsiteY5058" fmla="*/ 3392588 h 7209248"/>
              <a:gd name="connsiteX5059" fmla="*/ 716743 w 7427256"/>
              <a:gd name="connsiteY5059" fmla="*/ 3406027 h 7209248"/>
              <a:gd name="connsiteX5060" fmla="*/ 712265 w 7427256"/>
              <a:gd name="connsiteY5060" fmla="*/ 3419465 h 7209248"/>
              <a:gd name="connsiteX5061" fmla="*/ 707785 w 7427256"/>
              <a:gd name="connsiteY5061" fmla="*/ 3419465 h 7209248"/>
              <a:gd name="connsiteX5062" fmla="*/ 712265 w 7427256"/>
              <a:gd name="connsiteY5062" fmla="*/ 3428425 h 7209248"/>
              <a:gd name="connsiteX5063" fmla="*/ 716743 w 7427256"/>
              <a:gd name="connsiteY5063" fmla="*/ 3428425 h 7209248"/>
              <a:gd name="connsiteX5064" fmla="*/ 734662 w 7427256"/>
              <a:gd name="connsiteY5064" fmla="*/ 3437384 h 7209248"/>
              <a:gd name="connsiteX5065" fmla="*/ 743622 w 7427256"/>
              <a:gd name="connsiteY5065" fmla="*/ 3437384 h 7209248"/>
              <a:gd name="connsiteX5066" fmla="*/ 739142 w 7427256"/>
              <a:gd name="connsiteY5066" fmla="*/ 3423945 h 7209248"/>
              <a:gd name="connsiteX5067" fmla="*/ 734662 w 7427256"/>
              <a:gd name="connsiteY5067" fmla="*/ 3414985 h 7209248"/>
              <a:gd name="connsiteX5068" fmla="*/ 734662 w 7427256"/>
              <a:gd name="connsiteY5068" fmla="*/ 3410507 h 7209248"/>
              <a:gd name="connsiteX5069" fmla="*/ 730182 w 7427256"/>
              <a:gd name="connsiteY5069" fmla="*/ 3397068 h 7209248"/>
              <a:gd name="connsiteX5070" fmla="*/ 721223 w 7427256"/>
              <a:gd name="connsiteY5070" fmla="*/ 3392588 h 7209248"/>
              <a:gd name="connsiteX5071" fmla="*/ 7319744 w 7427256"/>
              <a:gd name="connsiteY5071" fmla="*/ 3383629 h 7209248"/>
              <a:gd name="connsiteX5072" fmla="*/ 7319744 w 7427256"/>
              <a:gd name="connsiteY5072" fmla="*/ 3392588 h 7209248"/>
              <a:gd name="connsiteX5073" fmla="*/ 7310786 w 7427256"/>
              <a:gd name="connsiteY5073" fmla="*/ 3401547 h 7209248"/>
              <a:gd name="connsiteX5074" fmla="*/ 7301826 w 7427256"/>
              <a:gd name="connsiteY5074" fmla="*/ 3397068 h 7209248"/>
              <a:gd name="connsiteX5075" fmla="*/ 7310786 w 7427256"/>
              <a:gd name="connsiteY5075" fmla="*/ 3392588 h 7209248"/>
              <a:gd name="connsiteX5076" fmla="*/ 7319744 w 7427256"/>
              <a:gd name="connsiteY5076" fmla="*/ 3383629 h 7209248"/>
              <a:gd name="connsiteX5077" fmla="*/ 474842 w 7427256"/>
              <a:gd name="connsiteY5077" fmla="*/ 3374669 h 7209248"/>
              <a:gd name="connsiteX5078" fmla="*/ 483802 w 7427256"/>
              <a:gd name="connsiteY5078" fmla="*/ 3392588 h 7209248"/>
              <a:gd name="connsiteX5079" fmla="*/ 474842 w 7427256"/>
              <a:gd name="connsiteY5079" fmla="*/ 3401547 h 7209248"/>
              <a:gd name="connsiteX5080" fmla="*/ 125430 w 7427256"/>
              <a:gd name="connsiteY5080" fmla="*/ 3374669 h 7209248"/>
              <a:gd name="connsiteX5081" fmla="*/ 134390 w 7427256"/>
              <a:gd name="connsiteY5081" fmla="*/ 3383629 h 7209248"/>
              <a:gd name="connsiteX5082" fmla="*/ 143348 w 7427256"/>
              <a:gd name="connsiteY5082" fmla="*/ 3401547 h 7209248"/>
              <a:gd name="connsiteX5083" fmla="*/ 143348 w 7427256"/>
              <a:gd name="connsiteY5083" fmla="*/ 3419465 h 7209248"/>
              <a:gd name="connsiteX5084" fmla="*/ 138869 w 7427256"/>
              <a:gd name="connsiteY5084" fmla="*/ 3419465 h 7209248"/>
              <a:gd name="connsiteX5085" fmla="*/ 134390 w 7427256"/>
              <a:gd name="connsiteY5085" fmla="*/ 3410507 h 7209248"/>
              <a:gd name="connsiteX5086" fmla="*/ 116471 w 7427256"/>
              <a:gd name="connsiteY5086" fmla="*/ 3392588 h 7209248"/>
              <a:gd name="connsiteX5087" fmla="*/ 7086802 w 7427256"/>
              <a:gd name="connsiteY5087" fmla="*/ 3369069 h 7209248"/>
              <a:gd name="connsiteX5088" fmla="*/ 7095762 w 7427256"/>
              <a:gd name="connsiteY5088" fmla="*/ 3370189 h 7209248"/>
              <a:gd name="connsiteX5089" fmla="*/ 7104722 w 7427256"/>
              <a:gd name="connsiteY5089" fmla="*/ 3379149 h 7209248"/>
              <a:gd name="connsiteX5090" fmla="*/ 7091282 w 7427256"/>
              <a:gd name="connsiteY5090" fmla="*/ 3383629 h 7209248"/>
              <a:gd name="connsiteX5091" fmla="*/ 7077843 w 7427256"/>
              <a:gd name="connsiteY5091" fmla="*/ 3374669 h 7209248"/>
              <a:gd name="connsiteX5092" fmla="*/ 7086802 w 7427256"/>
              <a:gd name="connsiteY5092" fmla="*/ 3369069 h 7209248"/>
              <a:gd name="connsiteX5093" fmla="*/ 501720 w 7427256"/>
              <a:gd name="connsiteY5093" fmla="*/ 3365710 h 7209248"/>
              <a:gd name="connsiteX5094" fmla="*/ 501720 w 7427256"/>
              <a:gd name="connsiteY5094" fmla="*/ 3374669 h 7209248"/>
              <a:gd name="connsiteX5095" fmla="*/ 492761 w 7427256"/>
              <a:gd name="connsiteY5095" fmla="*/ 3370189 h 7209248"/>
              <a:gd name="connsiteX5096" fmla="*/ 501720 w 7427256"/>
              <a:gd name="connsiteY5096" fmla="*/ 3365710 h 7209248"/>
              <a:gd name="connsiteX5097" fmla="*/ 662988 w 7427256"/>
              <a:gd name="connsiteY5097" fmla="*/ 3347791 h 7209248"/>
              <a:gd name="connsiteX5098" fmla="*/ 671947 w 7427256"/>
              <a:gd name="connsiteY5098" fmla="*/ 3352271 h 7209248"/>
              <a:gd name="connsiteX5099" fmla="*/ 671947 w 7427256"/>
              <a:gd name="connsiteY5099" fmla="*/ 3374669 h 7209248"/>
              <a:gd name="connsiteX5100" fmla="*/ 671947 w 7427256"/>
              <a:gd name="connsiteY5100" fmla="*/ 3392588 h 7209248"/>
              <a:gd name="connsiteX5101" fmla="*/ 662988 w 7427256"/>
              <a:gd name="connsiteY5101" fmla="*/ 3383629 h 7209248"/>
              <a:gd name="connsiteX5102" fmla="*/ 662988 w 7427256"/>
              <a:gd name="connsiteY5102" fmla="*/ 3347791 h 7209248"/>
              <a:gd name="connsiteX5103" fmla="*/ 439005 w 7427256"/>
              <a:gd name="connsiteY5103" fmla="*/ 3343311 h 7209248"/>
              <a:gd name="connsiteX5104" fmla="*/ 439005 w 7427256"/>
              <a:gd name="connsiteY5104" fmla="*/ 3383629 h 7209248"/>
              <a:gd name="connsiteX5105" fmla="*/ 434526 w 7427256"/>
              <a:gd name="connsiteY5105" fmla="*/ 3379149 h 7209248"/>
              <a:gd name="connsiteX5106" fmla="*/ 430046 w 7427256"/>
              <a:gd name="connsiteY5106" fmla="*/ 3374669 h 7209248"/>
              <a:gd name="connsiteX5107" fmla="*/ 434526 w 7427256"/>
              <a:gd name="connsiteY5107" fmla="*/ 3361230 h 7209248"/>
              <a:gd name="connsiteX5108" fmla="*/ 439005 w 7427256"/>
              <a:gd name="connsiteY5108" fmla="*/ 3343311 h 7209248"/>
              <a:gd name="connsiteX5109" fmla="*/ 595793 w 7427256"/>
              <a:gd name="connsiteY5109" fmla="*/ 3338833 h 7209248"/>
              <a:gd name="connsiteX5110" fmla="*/ 600273 w 7427256"/>
              <a:gd name="connsiteY5110" fmla="*/ 3343311 h 7209248"/>
              <a:gd name="connsiteX5111" fmla="*/ 591313 w 7427256"/>
              <a:gd name="connsiteY5111" fmla="*/ 3347791 h 7209248"/>
              <a:gd name="connsiteX5112" fmla="*/ 595793 w 7427256"/>
              <a:gd name="connsiteY5112" fmla="*/ 3338833 h 7209248"/>
              <a:gd name="connsiteX5113" fmla="*/ 636109 w 7427256"/>
              <a:gd name="connsiteY5113" fmla="*/ 3329873 h 7209248"/>
              <a:gd name="connsiteX5114" fmla="*/ 645069 w 7427256"/>
              <a:gd name="connsiteY5114" fmla="*/ 3338833 h 7209248"/>
              <a:gd name="connsiteX5115" fmla="*/ 645069 w 7427256"/>
              <a:gd name="connsiteY5115" fmla="*/ 3347791 h 7209248"/>
              <a:gd name="connsiteX5116" fmla="*/ 636109 w 7427256"/>
              <a:gd name="connsiteY5116" fmla="*/ 3338833 h 7209248"/>
              <a:gd name="connsiteX5117" fmla="*/ 179186 w 7427256"/>
              <a:gd name="connsiteY5117" fmla="*/ 3320914 h 7209248"/>
              <a:gd name="connsiteX5118" fmla="*/ 188145 w 7427256"/>
              <a:gd name="connsiteY5118" fmla="*/ 3320914 h 7209248"/>
              <a:gd name="connsiteX5119" fmla="*/ 179186 w 7427256"/>
              <a:gd name="connsiteY5119" fmla="*/ 3338833 h 7209248"/>
              <a:gd name="connsiteX5120" fmla="*/ 7086802 w 7427256"/>
              <a:gd name="connsiteY5120" fmla="*/ 3311954 h 7209248"/>
              <a:gd name="connsiteX5121" fmla="*/ 7104722 w 7427256"/>
              <a:gd name="connsiteY5121" fmla="*/ 3311954 h 7209248"/>
              <a:gd name="connsiteX5122" fmla="*/ 7104722 w 7427256"/>
              <a:gd name="connsiteY5122" fmla="*/ 3320914 h 7209248"/>
              <a:gd name="connsiteX5123" fmla="*/ 7095762 w 7427256"/>
              <a:gd name="connsiteY5123" fmla="*/ 3320914 h 7209248"/>
              <a:gd name="connsiteX5124" fmla="*/ 7086802 w 7427256"/>
              <a:gd name="connsiteY5124" fmla="*/ 3311954 h 7209248"/>
              <a:gd name="connsiteX5125" fmla="*/ 107511 w 7427256"/>
              <a:gd name="connsiteY5125" fmla="*/ 3294035 h 7209248"/>
              <a:gd name="connsiteX5126" fmla="*/ 120951 w 7427256"/>
              <a:gd name="connsiteY5126" fmla="*/ 3302995 h 7209248"/>
              <a:gd name="connsiteX5127" fmla="*/ 125430 w 7427256"/>
              <a:gd name="connsiteY5127" fmla="*/ 3320914 h 7209248"/>
              <a:gd name="connsiteX5128" fmla="*/ 125430 w 7427256"/>
              <a:gd name="connsiteY5128" fmla="*/ 3334353 h 7209248"/>
              <a:gd name="connsiteX5129" fmla="*/ 125430 w 7427256"/>
              <a:gd name="connsiteY5129" fmla="*/ 3347791 h 7209248"/>
              <a:gd name="connsiteX5130" fmla="*/ 125430 w 7427256"/>
              <a:gd name="connsiteY5130" fmla="*/ 3365710 h 7209248"/>
              <a:gd name="connsiteX5131" fmla="*/ 116471 w 7427256"/>
              <a:gd name="connsiteY5131" fmla="*/ 3356750 h 7209248"/>
              <a:gd name="connsiteX5132" fmla="*/ 111991 w 7427256"/>
              <a:gd name="connsiteY5132" fmla="*/ 3347791 h 7209248"/>
              <a:gd name="connsiteX5133" fmla="*/ 107511 w 7427256"/>
              <a:gd name="connsiteY5133" fmla="*/ 3320914 h 7209248"/>
              <a:gd name="connsiteX5134" fmla="*/ 98552 w 7427256"/>
              <a:gd name="connsiteY5134" fmla="*/ 3298515 h 7209248"/>
              <a:gd name="connsiteX5135" fmla="*/ 107511 w 7427256"/>
              <a:gd name="connsiteY5135" fmla="*/ 3294035 h 7209248"/>
              <a:gd name="connsiteX5136" fmla="*/ 7230152 w 7427256"/>
              <a:gd name="connsiteY5136" fmla="*/ 3276117 h 7209248"/>
              <a:gd name="connsiteX5137" fmla="*/ 7239110 w 7427256"/>
              <a:gd name="connsiteY5137" fmla="*/ 3276117 h 7209248"/>
              <a:gd name="connsiteX5138" fmla="*/ 7239110 w 7427256"/>
              <a:gd name="connsiteY5138" fmla="*/ 3280596 h 7209248"/>
              <a:gd name="connsiteX5139" fmla="*/ 7230152 w 7427256"/>
              <a:gd name="connsiteY5139" fmla="*/ 3285076 h 7209248"/>
              <a:gd name="connsiteX5140" fmla="*/ 7221192 w 7427256"/>
              <a:gd name="connsiteY5140" fmla="*/ 3285076 h 7209248"/>
              <a:gd name="connsiteX5141" fmla="*/ 895929 w 7427256"/>
              <a:gd name="connsiteY5141" fmla="*/ 3267157 h 7209248"/>
              <a:gd name="connsiteX5142" fmla="*/ 895929 w 7427256"/>
              <a:gd name="connsiteY5142" fmla="*/ 3276117 h 7209248"/>
              <a:gd name="connsiteX5143" fmla="*/ 895929 w 7427256"/>
              <a:gd name="connsiteY5143" fmla="*/ 3285076 h 7209248"/>
              <a:gd name="connsiteX5144" fmla="*/ 904889 w 7427256"/>
              <a:gd name="connsiteY5144" fmla="*/ 3271637 h 7209248"/>
              <a:gd name="connsiteX5145" fmla="*/ 895929 w 7427256"/>
              <a:gd name="connsiteY5145" fmla="*/ 3267157 h 7209248"/>
              <a:gd name="connsiteX5146" fmla="*/ 555476 w 7427256"/>
              <a:gd name="connsiteY5146" fmla="*/ 3267157 h 7209248"/>
              <a:gd name="connsiteX5147" fmla="*/ 559956 w 7427256"/>
              <a:gd name="connsiteY5147" fmla="*/ 3271637 h 7209248"/>
              <a:gd name="connsiteX5148" fmla="*/ 573395 w 7427256"/>
              <a:gd name="connsiteY5148" fmla="*/ 3276117 h 7209248"/>
              <a:gd name="connsiteX5149" fmla="*/ 582354 w 7427256"/>
              <a:gd name="connsiteY5149" fmla="*/ 3285076 h 7209248"/>
              <a:gd name="connsiteX5150" fmla="*/ 564435 w 7427256"/>
              <a:gd name="connsiteY5150" fmla="*/ 3276117 h 7209248"/>
              <a:gd name="connsiteX5151" fmla="*/ 725703 w 7427256"/>
              <a:gd name="connsiteY5151" fmla="*/ 3258198 h 7209248"/>
              <a:gd name="connsiteX5152" fmla="*/ 734662 w 7427256"/>
              <a:gd name="connsiteY5152" fmla="*/ 3285076 h 7209248"/>
              <a:gd name="connsiteX5153" fmla="*/ 743622 w 7427256"/>
              <a:gd name="connsiteY5153" fmla="*/ 3320914 h 7209248"/>
              <a:gd name="connsiteX5154" fmla="*/ 761540 w 7427256"/>
              <a:gd name="connsiteY5154" fmla="*/ 3374669 h 7209248"/>
              <a:gd name="connsiteX5155" fmla="*/ 761540 w 7427256"/>
              <a:gd name="connsiteY5155" fmla="*/ 3365710 h 7209248"/>
              <a:gd name="connsiteX5156" fmla="*/ 757061 w 7427256"/>
              <a:gd name="connsiteY5156" fmla="*/ 3334353 h 7209248"/>
              <a:gd name="connsiteX5157" fmla="*/ 752581 w 7427256"/>
              <a:gd name="connsiteY5157" fmla="*/ 3294035 h 7209248"/>
              <a:gd name="connsiteX5158" fmla="*/ 743622 w 7427256"/>
              <a:gd name="connsiteY5158" fmla="*/ 3267157 h 7209248"/>
              <a:gd name="connsiteX5159" fmla="*/ 725703 w 7427256"/>
              <a:gd name="connsiteY5159" fmla="*/ 3258198 h 7209248"/>
              <a:gd name="connsiteX5160" fmla="*/ 7015128 w 7427256"/>
              <a:gd name="connsiteY5160" fmla="*/ 3240280 h 7209248"/>
              <a:gd name="connsiteX5161" fmla="*/ 7019608 w 7427256"/>
              <a:gd name="connsiteY5161" fmla="*/ 3244760 h 7209248"/>
              <a:gd name="connsiteX5162" fmla="*/ 7006169 w 7427256"/>
              <a:gd name="connsiteY5162" fmla="*/ 3249238 h 7209248"/>
              <a:gd name="connsiteX5163" fmla="*/ 6997209 w 7427256"/>
              <a:gd name="connsiteY5163" fmla="*/ 3249238 h 7209248"/>
              <a:gd name="connsiteX5164" fmla="*/ 483802 w 7427256"/>
              <a:gd name="connsiteY5164" fmla="*/ 3240280 h 7209248"/>
              <a:gd name="connsiteX5165" fmla="*/ 474842 w 7427256"/>
              <a:gd name="connsiteY5165" fmla="*/ 3249238 h 7209248"/>
              <a:gd name="connsiteX5166" fmla="*/ 465883 w 7427256"/>
              <a:gd name="connsiteY5166" fmla="*/ 3249238 h 7209248"/>
              <a:gd name="connsiteX5167" fmla="*/ 788419 w 7427256"/>
              <a:gd name="connsiteY5167" fmla="*/ 3231321 h 7209248"/>
              <a:gd name="connsiteX5168" fmla="*/ 788419 w 7427256"/>
              <a:gd name="connsiteY5168" fmla="*/ 3249238 h 7209248"/>
              <a:gd name="connsiteX5169" fmla="*/ 788419 w 7427256"/>
              <a:gd name="connsiteY5169" fmla="*/ 3258198 h 7209248"/>
              <a:gd name="connsiteX5170" fmla="*/ 783939 w 7427256"/>
              <a:gd name="connsiteY5170" fmla="*/ 3271637 h 7209248"/>
              <a:gd name="connsiteX5171" fmla="*/ 797377 w 7427256"/>
              <a:gd name="connsiteY5171" fmla="*/ 3276117 h 7209248"/>
              <a:gd name="connsiteX5172" fmla="*/ 806336 w 7427256"/>
              <a:gd name="connsiteY5172" fmla="*/ 3276117 h 7209248"/>
              <a:gd name="connsiteX5173" fmla="*/ 806336 w 7427256"/>
              <a:gd name="connsiteY5173" fmla="*/ 3267157 h 7209248"/>
              <a:gd name="connsiteX5174" fmla="*/ 806336 w 7427256"/>
              <a:gd name="connsiteY5174" fmla="*/ 3258198 h 7209248"/>
              <a:gd name="connsiteX5175" fmla="*/ 689866 w 7427256"/>
              <a:gd name="connsiteY5175" fmla="*/ 3231321 h 7209248"/>
              <a:gd name="connsiteX5176" fmla="*/ 671947 w 7427256"/>
              <a:gd name="connsiteY5176" fmla="*/ 3240280 h 7209248"/>
              <a:gd name="connsiteX5177" fmla="*/ 680906 w 7427256"/>
              <a:gd name="connsiteY5177" fmla="*/ 3249238 h 7209248"/>
              <a:gd name="connsiteX5178" fmla="*/ 685386 w 7427256"/>
              <a:gd name="connsiteY5178" fmla="*/ 3258198 h 7209248"/>
              <a:gd name="connsiteX5179" fmla="*/ 680906 w 7427256"/>
              <a:gd name="connsiteY5179" fmla="*/ 3285076 h 7209248"/>
              <a:gd name="connsiteX5180" fmla="*/ 689866 w 7427256"/>
              <a:gd name="connsiteY5180" fmla="*/ 3302995 h 7209248"/>
              <a:gd name="connsiteX5181" fmla="*/ 707785 w 7427256"/>
              <a:gd name="connsiteY5181" fmla="*/ 3294035 h 7209248"/>
              <a:gd name="connsiteX5182" fmla="*/ 707785 w 7427256"/>
              <a:gd name="connsiteY5182" fmla="*/ 3285076 h 7209248"/>
              <a:gd name="connsiteX5183" fmla="*/ 698825 w 7427256"/>
              <a:gd name="connsiteY5183" fmla="*/ 3258198 h 7209248"/>
              <a:gd name="connsiteX5184" fmla="*/ 689866 w 7427256"/>
              <a:gd name="connsiteY5184" fmla="*/ 3231321 h 7209248"/>
              <a:gd name="connsiteX5185" fmla="*/ 89593 w 7427256"/>
              <a:gd name="connsiteY5185" fmla="*/ 3231321 h 7209248"/>
              <a:gd name="connsiteX5186" fmla="*/ 98552 w 7427256"/>
              <a:gd name="connsiteY5186" fmla="*/ 3240280 h 7209248"/>
              <a:gd name="connsiteX5187" fmla="*/ 107511 w 7427256"/>
              <a:gd name="connsiteY5187" fmla="*/ 3267157 h 7209248"/>
              <a:gd name="connsiteX5188" fmla="*/ 98552 w 7427256"/>
              <a:gd name="connsiteY5188" fmla="*/ 3276117 h 7209248"/>
              <a:gd name="connsiteX5189" fmla="*/ 89593 w 7427256"/>
              <a:gd name="connsiteY5189" fmla="*/ 3267157 h 7209248"/>
              <a:gd name="connsiteX5190" fmla="*/ 94073 w 7427256"/>
              <a:gd name="connsiteY5190" fmla="*/ 3258198 h 7209248"/>
              <a:gd name="connsiteX5191" fmla="*/ 89593 w 7427256"/>
              <a:gd name="connsiteY5191" fmla="*/ 3231321 h 7209248"/>
              <a:gd name="connsiteX5192" fmla="*/ 250860 w 7427256"/>
              <a:gd name="connsiteY5192" fmla="*/ 3222361 h 7209248"/>
              <a:gd name="connsiteX5193" fmla="*/ 259819 w 7427256"/>
              <a:gd name="connsiteY5193" fmla="*/ 3249238 h 7209248"/>
              <a:gd name="connsiteX5194" fmla="*/ 264299 w 7427256"/>
              <a:gd name="connsiteY5194" fmla="*/ 3276117 h 7209248"/>
              <a:gd name="connsiteX5195" fmla="*/ 268779 w 7427256"/>
              <a:gd name="connsiteY5195" fmla="*/ 3285076 h 7209248"/>
              <a:gd name="connsiteX5196" fmla="*/ 277738 w 7427256"/>
              <a:gd name="connsiteY5196" fmla="*/ 3320914 h 7209248"/>
              <a:gd name="connsiteX5197" fmla="*/ 286698 w 7427256"/>
              <a:gd name="connsiteY5197" fmla="*/ 3302995 h 7209248"/>
              <a:gd name="connsiteX5198" fmla="*/ 304615 w 7427256"/>
              <a:gd name="connsiteY5198" fmla="*/ 3285076 h 7209248"/>
              <a:gd name="connsiteX5199" fmla="*/ 304615 w 7427256"/>
              <a:gd name="connsiteY5199" fmla="*/ 3276117 h 7209248"/>
              <a:gd name="connsiteX5200" fmla="*/ 309095 w 7427256"/>
              <a:gd name="connsiteY5200" fmla="*/ 3262678 h 7209248"/>
              <a:gd name="connsiteX5201" fmla="*/ 322534 w 7427256"/>
              <a:gd name="connsiteY5201" fmla="*/ 3267157 h 7209248"/>
              <a:gd name="connsiteX5202" fmla="*/ 340453 w 7427256"/>
              <a:gd name="connsiteY5202" fmla="*/ 3267157 h 7209248"/>
              <a:gd name="connsiteX5203" fmla="*/ 340453 w 7427256"/>
              <a:gd name="connsiteY5203" fmla="*/ 3276117 h 7209248"/>
              <a:gd name="connsiteX5204" fmla="*/ 331494 w 7427256"/>
              <a:gd name="connsiteY5204" fmla="*/ 3285076 h 7209248"/>
              <a:gd name="connsiteX5205" fmla="*/ 327014 w 7427256"/>
              <a:gd name="connsiteY5205" fmla="*/ 3289556 h 7209248"/>
              <a:gd name="connsiteX5206" fmla="*/ 340453 w 7427256"/>
              <a:gd name="connsiteY5206" fmla="*/ 3294035 h 7209248"/>
              <a:gd name="connsiteX5207" fmla="*/ 349412 w 7427256"/>
              <a:gd name="connsiteY5207" fmla="*/ 3298515 h 7209248"/>
              <a:gd name="connsiteX5208" fmla="*/ 349412 w 7427256"/>
              <a:gd name="connsiteY5208" fmla="*/ 3302995 h 7209248"/>
              <a:gd name="connsiteX5209" fmla="*/ 322534 w 7427256"/>
              <a:gd name="connsiteY5209" fmla="*/ 3311954 h 7209248"/>
              <a:gd name="connsiteX5210" fmla="*/ 304615 w 7427256"/>
              <a:gd name="connsiteY5210" fmla="*/ 3311954 h 7209248"/>
              <a:gd name="connsiteX5211" fmla="*/ 313575 w 7427256"/>
              <a:gd name="connsiteY5211" fmla="*/ 3320914 h 7209248"/>
              <a:gd name="connsiteX5212" fmla="*/ 327014 w 7427256"/>
              <a:gd name="connsiteY5212" fmla="*/ 3343311 h 7209248"/>
              <a:gd name="connsiteX5213" fmla="*/ 331494 w 7427256"/>
              <a:gd name="connsiteY5213" fmla="*/ 3356750 h 7209248"/>
              <a:gd name="connsiteX5214" fmla="*/ 331494 w 7427256"/>
              <a:gd name="connsiteY5214" fmla="*/ 3365710 h 7209248"/>
              <a:gd name="connsiteX5215" fmla="*/ 313575 w 7427256"/>
              <a:gd name="connsiteY5215" fmla="*/ 3356750 h 7209248"/>
              <a:gd name="connsiteX5216" fmla="*/ 304615 w 7427256"/>
              <a:gd name="connsiteY5216" fmla="*/ 3365710 h 7209248"/>
              <a:gd name="connsiteX5217" fmla="*/ 304615 w 7427256"/>
              <a:gd name="connsiteY5217" fmla="*/ 3374669 h 7209248"/>
              <a:gd name="connsiteX5218" fmla="*/ 313575 w 7427256"/>
              <a:gd name="connsiteY5218" fmla="*/ 3379149 h 7209248"/>
              <a:gd name="connsiteX5219" fmla="*/ 304615 w 7427256"/>
              <a:gd name="connsiteY5219" fmla="*/ 3383629 h 7209248"/>
              <a:gd name="connsiteX5220" fmla="*/ 313575 w 7427256"/>
              <a:gd name="connsiteY5220" fmla="*/ 3401547 h 7209248"/>
              <a:gd name="connsiteX5221" fmla="*/ 349412 w 7427256"/>
              <a:gd name="connsiteY5221" fmla="*/ 3410507 h 7209248"/>
              <a:gd name="connsiteX5222" fmla="*/ 344933 w 7427256"/>
              <a:gd name="connsiteY5222" fmla="*/ 3419465 h 7209248"/>
              <a:gd name="connsiteX5223" fmla="*/ 340453 w 7427256"/>
              <a:gd name="connsiteY5223" fmla="*/ 3428425 h 7209248"/>
              <a:gd name="connsiteX5224" fmla="*/ 344933 w 7427256"/>
              <a:gd name="connsiteY5224" fmla="*/ 3441864 h 7209248"/>
              <a:gd name="connsiteX5225" fmla="*/ 340453 w 7427256"/>
              <a:gd name="connsiteY5225" fmla="*/ 3446343 h 7209248"/>
              <a:gd name="connsiteX5226" fmla="*/ 367331 w 7427256"/>
              <a:gd name="connsiteY5226" fmla="*/ 3500099 h 7209248"/>
              <a:gd name="connsiteX5227" fmla="*/ 376291 w 7427256"/>
              <a:gd name="connsiteY5227" fmla="*/ 3500099 h 7209248"/>
              <a:gd name="connsiteX5228" fmla="*/ 367331 w 7427256"/>
              <a:gd name="connsiteY5228" fmla="*/ 3509058 h 7209248"/>
              <a:gd name="connsiteX5229" fmla="*/ 349412 w 7427256"/>
              <a:gd name="connsiteY5229" fmla="*/ 3526977 h 7209248"/>
              <a:gd name="connsiteX5230" fmla="*/ 340453 w 7427256"/>
              <a:gd name="connsiteY5230" fmla="*/ 3544896 h 7209248"/>
              <a:gd name="connsiteX5231" fmla="*/ 340453 w 7427256"/>
              <a:gd name="connsiteY5231" fmla="*/ 3562815 h 7209248"/>
              <a:gd name="connsiteX5232" fmla="*/ 340453 w 7427256"/>
              <a:gd name="connsiteY5232" fmla="*/ 3571774 h 7209248"/>
              <a:gd name="connsiteX5233" fmla="*/ 344933 w 7427256"/>
              <a:gd name="connsiteY5233" fmla="*/ 3580732 h 7209248"/>
              <a:gd name="connsiteX5234" fmla="*/ 358372 w 7427256"/>
              <a:gd name="connsiteY5234" fmla="*/ 3589692 h 7209248"/>
              <a:gd name="connsiteX5235" fmla="*/ 385250 w 7427256"/>
              <a:gd name="connsiteY5235" fmla="*/ 3625530 h 7209248"/>
              <a:gd name="connsiteX5236" fmla="*/ 385250 w 7427256"/>
              <a:gd name="connsiteY5236" fmla="*/ 3634489 h 7209248"/>
              <a:gd name="connsiteX5237" fmla="*/ 367331 w 7427256"/>
              <a:gd name="connsiteY5237" fmla="*/ 3625530 h 7209248"/>
              <a:gd name="connsiteX5238" fmla="*/ 349412 w 7427256"/>
              <a:gd name="connsiteY5238" fmla="*/ 3607611 h 7209248"/>
              <a:gd name="connsiteX5239" fmla="*/ 331494 w 7427256"/>
              <a:gd name="connsiteY5239" fmla="*/ 3598651 h 7209248"/>
              <a:gd name="connsiteX5240" fmla="*/ 331494 w 7427256"/>
              <a:gd name="connsiteY5240" fmla="*/ 3607611 h 7209248"/>
              <a:gd name="connsiteX5241" fmla="*/ 322534 w 7427256"/>
              <a:gd name="connsiteY5241" fmla="*/ 3607611 h 7209248"/>
              <a:gd name="connsiteX5242" fmla="*/ 318055 w 7427256"/>
              <a:gd name="connsiteY5242" fmla="*/ 3598651 h 7209248"/>
              <a:gd name="connsiteX5243" fmla="*/ 322534 w 7427256"/>
              <a:gd name="connsiteY5243" fmla="*/ 3580732 h 7209248"/>
              <a:gd name="connsiteX5244" fmla="*/ 327014 w 7427256"/>
              <a:gd name="connsiteY5244" fmla="*/ 3558335 h 7209248"/>
              <a:gd name="connsiteX5245" fmla="*/ 313575 w 7427256"/>
              <a:gd name="connsiteY5245" fmla="*/ 3535936 h 7209248"/>
              <a:gd name="connsiteX5246" fmla="*/ 304615 w 7427256"/>
              <a:gd name="connsiteY5246" fmla="*/ 3535936 h 7209248"/>
              <a:gd name="connsiteX5247" fmla="*/ 313575 w 7427256"/>
              <a:gd name="connsiteY5247" fmla="*/ 3518018 h 7209248"/>
              <a:gd name="connsiteX5248" fmla="*/ 322534 w 7427256"/>
              <a:gd name="connsiteY5248" fmla="*/ 3491139 h 7209248"/>
              <a:gd name="connsiteX5249" fmla="*/ 327014 w 7427256"/>
              <a:gd name="connsiteY5249" fmla="*/ 3482181 h 7209248"/>
              <a:gd name="connsiteX5250" fmla="*/ 322534 w 7427256"/>
              <a:gd name="connsiteY5250" fmla="*/ 3455303 h 7209248"/>
              <a:gd name="connsiteX5251" fmla="*/ 313575 w 7427256"/>
              <a:gd name="connsiteY5251" fmla="*/ 3428425 h 7209248"/>
              <a:gd name="connsiteX5252" fmla="*/ 300136 w 7427256"/>
              <a:gd name="connsiteY5252" fmla="*/ 3423945 h 7209248"/>
              <a:gd name="connsiteX5253" fmla="*/ 295656 w 7427256"/>
              <a:gd name="connsiteY5253" fmla="*/ 3437384 h 7209248"/>
              <a:gd name="connsiteX5254" fmla="*/ 291177 w 7427256"/>
              <a:gd name="connsiteY5254" fmla="*/ 3455303 h 7209248"/>
              <a:gd name="connsiteX5255" fmla="*/ 268779 w 7427256"/>
              <a:gd name="connsiteY5255" fmla="*/ 3464262 h 7209248"/>
              <a:gd name="connsiteX5256" fmla="*/ 264299 w 7427256"/>
              <a:gd name="connsiteY5256" fmla="*/ 3459782 h 7209248"/>
              <a:gd name="connsiteX5257" fmla="*/ 259819 w 7427256"/>
              <a:gd name="connsiteY5257" fmla="*/ 3455303 h 7209248"/>
              <a:gd name="connsiteX5258" fmla="*/ 268779 w 7427256"/>
              <a:gd name="connsiteY5258" fmla="*/ 3455303 h 7209248"/>
              <a:gd name="connsiteX5259" fmla="*/ 273259 w 7427256"/>
              <a:gd name="connsiteY5259" fmla="*/ 3455303 h 7209248"/>
              <a:gd name="connsiteX5260" fmla="*/ 277738 w 7427256"/>
              <a:gd name="connsiteY5260" fmla="*/ 3446343 h 7209248"/>
              <a:gd name="connsiteX5261" fmla="*/ 282218 w 7427256"/>
              <a:gd name="connsiteY5261" fmla="*/ 3428425 h 7209248"/>
              <a:gd name="connsiteX5262" fmla="*/ 268779 w 7427256"/>
              <a:gd name="connsiteY5262" fmla="*/ 3419465 h 7209248"/>
              <a:gd name="connsiteX5263" fmla="*/ 259819 w 7427256"/>
              <a:gd name="connsiteY5263" fmla="*/ 3392588 h 7209248"/>
              <a:gd name="connsiteX5264" fmla="*/ 250860 w 7427256"/>
              <a:gd name="connsiteY5264" fmla="*/ 3365710 h 7209248"/>
              <a:gd name="connsiteX5265" fmla="*/ 250860 w 7427256"/>
              <a:gd name="connsiteY5265" fmla="*/ 3356750 h 7209248"/>
              <a:gd name="connsiteX5266" fmla="*/ 246380 w 7427256"/>
              <a:gd name="connsiteY5266" fmla="*/ 3347791 h 7209248"/>
              <a:gd name="connsiteX5267" fmla="*/ 232941 w 7427256"/>
              <a:gd name="connsiteY5267" fmla="*/ 3347791 h 7209248"/>
              <a:gd name="connsiteX5268" fmla="*/ 232941 w 7427256"/>
              <a:gd name="connsiteY5268" fmla="*/ 3374669 h 7209248"/>
              <a:gd name="connsiteX5269" fmla="*/ 228463 w 7427256"/>
              <a:gd name="connsiteY5269" fmla="*/ 3410507 h 7209248"/>
              <a:gd name="connsiteX5270" fmla="*/ 223983 w 7427256"/>
              <a:gd name="connsiteY5270" fmla="*/ 3419465 h 7209248"/>
              <a:gd name="connsiteX5271" fmla="*/ 206064 w 7427256"/>
              <a:gd name="connsiteY5271" fmla="*/ 3419465 h 7209248"/>
              <a:gd name="connsiteX5272" fmla="*/ 206064 w 7427256"/>
              <a:gd name="connsiteY5272" fmla="*/ 3401547 h 7209248"/>
              <a:gd name="connsiteX5273" fmla="*/ 215022 w 7427256"/>
              <a:gd name="connsiteY5273" fmla="*/ 3388108 h 7209248"/>
              <a:gd name="connsiteX5274" fmla="*/ 201584 w 7427256"/>
              <a:gd name="connsiteY5274" fmla="*/ 3370189 h 7209248"/>
              <a:gd name="connsiteX5275" fmla="*/ 188145 w 7427256"/>
              <a:gd name="connsiteY5275" fmla="*/ 3365710 h 7209248"/>
              <a:gd name="connsiteX5276" fmla="*/ 179186 w 7427256"/>
              <a:gd name="connsiteY5276" fmla="*/ 3365710 h 7209248"/>
              <a:gd name="connsiteX5277" fmla="*/ 179186 w 7427256"/>
              <a:gd name="connsiteY5277" fmla="*/ 3338833 h 7209248"/>
              <a:gd name="connsiteX5278" fmla="*/ 188145 w 7427256"/>
              <a:gd name="connsiteY5278" fmla="*/ 3347791 h 7209248"/>
              <a:gd name="connsiteX5279" fmla="*/ 206064 w 7427256"/>
              <a:gd name="connsiteY5279" fmla="*/ 3338833 h 7209248"/>
              <a:gd name="connsiteX5280" fmla="*/ 206064 w 7427256"/>
              <a:gd name="connsiteY5280" fmla="*/ 3329873 h 7209248"/>
              <a:gd name="connsiteX5281" fmla="*/ 197105 w 7427256"/>
              <a:gd name="connsiteY5281" fmla="*/ 3325393 h 7209248"/>
              <a:gd name="connsiteX5282" fmla="*/ 206064 w 7427256"/>
              <a:gd name="connsiteY5282" fmla="*/ 3311954 h 7209248"/>
              <a:gd name="connsiteX5283" fmla="*/ 210544 w 7427256"/>
              <a:gd name="connsiteY5283" fmla="*/ 3298515 h 7209248"/>
              <a:gd name="connsiteX5284" fmla="*/ 215022 w 7427256"/>
              <a:gd name="connsiteY5284" fmla="*/ 3294035 h 7209248"/>
              <a:gd name="connsiteX5285" fmla="*/ 219503 w 7427256"/>
              <a:gd name="connsiteY5285" fmla="*/ 3285076 h 7209248"/>
              <a:gd name="connsiteX5286" fmla="*/ 223983 w 7427256"/>
              <a:gd name="connsiteY5286" fmla="*/ 3276117 h 7209248"/>
              <a:gd name="connsiteX5287" fmla="*/ 232941 w 7427256"/>
              <a:gd name="connsiteY5287" fmla="*/ 3276117 h 7209248"/>
              <a:gd name="connsiteX5288" fmla="*/ 232941 w 7427256"/>
              <a:gd name="connsiteY5288" fmla="*/ 3285076 h 7209248"/>
              <a:gd name="connsiteX5289" fmla="*/ 241901 w 7427256"/>
              <a:gd name="connsiteY5289" fmla="*/ 3285076 h 7209248"/>
              <a:gd name="connsiteX5290" fmla="*/ 250860 w 7427256"/>
              <a:gd name="connsiteY5290" fmla="*/ 3276117 h 7209248"/>
              <a:gd name="connsiteX5291" fmla="*/ 250860 w 7427256"/>
              <a:gd name="connsiteY5291" fmla="*/ 3240280 h 7209248"/>
              <a:gd name="connsiteX5292" fmla="*/ 250860 w 7427256"/>
              <a:gd name="connsiteY5292" fmla="*/ 3226841 h 7209248"/>
              <a:gd name="connsiteX5293" fmla="*/ 250860 w 7427256"/>
              <a:gd name="connsiteY5293" fmla="*/ 3222361 h 7209248"/>
              <a:gd name="connsiteX5294" fmla="*/ 341573 w 7427256"/>
              <a:gd name="connsiteY5294" fmla="*/ 3216761 h 7209248"/>
              <a:gd name="connsiteX5295" fmla="*/ 344933 w 7427256"/>
              <a:gd name="connsiteY5295" fmla="*/ 3222361 h 7209248"/>
              <a:gd name="connsiteX5296" fmla="*/ 358372 w 7427256"/>
              <a:gd name="connsiteY5296" fmla="*/ 3222361 h 7209248"/>
              <a:gd name="connsiteX5297" fmla="*/ 358372 w 7427256"/>
              <a:gd name="connsiteY5297" fmla="*/ 3231321 h 7209248"/>
              <a:gd name="connsiteX5298" fmla="*/ 349412 w 7427256"/>
              <a:gd name="connsiteY5298" fmla="*/ 3231321 h 7209248"/>
              <a:gd name="connsiteX5299" fmla="*/ 340453 w 7427256"/>
              <a:gd name="connsiteY5299" fmla="*/ 3231321 h 7209248"/>
              <a:gd name="connsiteX5300" fmla="*/ 340453 w 7427256"/>
              <a:gd name="connsiteY5300" fmla="*/ 3217882 h 7209248"/>
              <a:gd name="connsiteX5301" fmla="*/ 341573 w 7427256"/>
              <a:gd name="connsiteY5301" fmla="*/ 3216761 h 7209248"/>
              <a:gd name="connsiteX5302" fmla="*/ 232941 w 7427256"/>
              <a:gd name="connsiteY5302" fmla="*/ 3213402 h 7209248"/>
              <a:gd name="connsiteX5303" fmla="*/ 232941 w 7427256"/>
              <a:gd name="connsiteY5303" fmla="*/ 3258198 h 7209248"/>
              <a:gd name="connsiteX5304" fmla="*/ 223983 w 7427256"/>
              <a:gd name="connsiteY5304" fmla="*/ 3249238 h 7209248"/>
              <a:gd name="connsiteX5305" fmla="*/ 232941 w 7427256"/>
              <a:gd name="connsiteY5305" fmla="*/ 3213402 h 7209248"/>
              <a:gd name="connsiteX5306" fmla="*/ 642829 w 7427256"/>
              <a:gd name="connsiteY5306" fmla="*/ 3211163 h 7209248"/>
              <a:gd name="connsiteX5307" fmla="*/ 627150 w 7427256"/>
              <a:gd name="connsiteY5307" fmla="*/ 3222361 h 7209248"/>
              <a:gd name="connsiteX5308" fmla="*/ 627150 w 7427256"/>
              <a:gd name="connsiteY5308" fmla="*/ 3240280 h 7209248"/>
              <a:gd name="connsiteX5309" fmla="*/ 636109 w 7427256"/>
              <a:gd name="connsiteY5309" fmla="*/ 3249238 h 7209248"/>
              <a:gd name="connsiteX5310" fmla="*/ 654028 w 7427256"/>
              <a:gd name="connsiteY5310" fmla="*/ 3258198 h 7209248"/>
              <a:gd name="connsiteX5311" fmla="*/ 654028 w 7427256"/>
              <a:gd name="connsiteY5311" fmla="*/ 3231321 h 7209248"/>
              <a:gd name="connsiteX5312" fmla="*/ 642829 w 7427256"/>
              <a:gd name="connsiteY5312" fmla="*/ 3211163 h 7209248"/>
              <a:gd name="connsiteX5313" fmla="*/ 7310786 w 7427256"/>
              <a:gd name="connsiteY5313" fmla="*/ 3195483 h 7209248"/>
              <a:gd name="connsiteX5314" fmla="*/ 7319744 w 7427256"/>
              <a:gd name="connsiteY5314" fmla="*/ 3195483 h 7209248"/>
              <a:gd name="connsiteX5315" fmla="*/ 7319744 w 7427256"/>
              <a:gd name="connsiteY5315" fmla="*/ 3222361 h 7209248"/>
              <a:gd name="connsiteX5316" fmla="*/ 7328703 w 7427256"/>
              <a:gd name="connsiteY5316" fmla="*/ 3213402 h 7209248"/>
              <a:gd name="connsiteX5317" fmla="*/ 7337663 w 7427256"/>
              <a:gd name="connsiteY5317" fmla="*/ 3204442 h 7209248"/>
              <a:gd name="connsiteX5318" fmla="*/ 7337663 w 7427256"/>
              <a:gd name="connsiteY5318" fmla="*/ 3231321 h 7209248"/>
              <a:gd name="connsiteX5319" fmla="*/ 7333183 w 7427256"/>
              <a:gd name="connsiteY5319" fmla="*/ 3240280 h 7209248"/>
              <a:gd name="connsiteX5320" fmla="*/ 7328703 w 7427256"/>
              <a:gd name="connsiteY5320" fmla="*/ 3253718 h 7209248"/>
              <a:gd name="connsiteX5321" fmla="*/ 7324224 w 7427256"/>
              <a:gd name="connsiteY5321" fmla="*/ 3267157 h 7209248"/>
              <a:gd name="connsiteX5322" fmla="*/ 7319744 w 7427256"/>
              <a:gd name="connsiteY5322" fmla="*/ 3294035 h 7209248"/>
              <a:gd name="connsiteX5323" fmla="*/ 7310786 w 7427256"/>
              <a:gd name="connsiteY5323" fmla="*/ 3302995 h 7209248"/>
              <a:gd name="connsiteX5324" fmla="*/ 7292866 w 7427256"/>
              <a:gd name="connsiteY5324" fmla="*/ 3294035 h 7209248"/>
              <a:gd name="connsiteX5325" fmla="*/ 7283908 w 7427256"/>
              <a:gd name="connsiteY5325" fmla="*/ 3294035 h 7209248"/>
              <a:gd name="connsiteX5326" fmla="*/ 7292866 w 7427256"/>
              <a:gd name="connsiteY5326" fmla="*/ 3285076 h 7209248"/>
              <a:gd name="connsiteX5327" fmla="*/ 7301826 w 7427256"/>
              <a:gd name="connsiteY5327" fmla="*/ 3267157 h 7209248"/>
              <a:gd name="connsiteX5328" fmla="*/ 7310786 w 7427256"/>
              <a:gd name="connsiteY5328" fmla="*/ 3258198 h 7209248"/>
              <a:gd name="connsiteX5329" fmla="*/ 7310786 w 7427256"/>
              <a:gd name="connsiteY5329" fmla="*/ 3231321 h 7209248"/>
              <a:gd name="connsiteX5330" fmla="*/ 7149518 w 7427256"/>
              <a:gd name="connsiteY5330" fmla="*/ 3186524 h 7209248"/>
              <a:gd name="connsiteX5331" fmla="*/ 7158478 w 7427256"/>
              <a:gd name="connsiteY5331" fmla="*/ 3195483 h 7209248"/>
              <a:gd name="connsiteX5332" fmla="*/ 7149518 w 7427256"/>
              <a:gd name="connsiteY5332" fmla="*/ 3204442 h 7209248"/>
              <a:gd name="connsiteX5333" fmla="*/ 7145038 w 7427256"/>
              <a:gd name="connsiteY5333" fmla="*/ 3199963 h 7209248"/>
              <a:gd name="connsiteX5334" fmla="*/ 7140558 w 7427256"/>
              <a:gd name="connsiteY5334" fmla="*/ 3195483 h 7209248"/>
              <a:gd name="connsiteX5335" fmla="*/ 7149518 w 7427256"/>
              <a:gd name="connsiteY5335" fmla="*/ 3186524 h 7209248"/>
              <a:gd name="connsiteX5336" fmla="*/ 761540 w 7427256"/>
              <a:gd name="connsiteY5336" fmla="*/ 3186524 h 7209248"/>
              <a:gd name="connsiteX5337" fmla="*/ 752581 w 7427256"/>
              <a:gd name="connsiteY5337" fmla="*/ 3199963 h 7209248"/>
              <a:gd name="connsiteX5338" fmla="*/ 761540 w 7427256"/>
              <a:gd name="connsiteY5338" fmla="*/ 3222361 h 7209248"/>
              <a:gd name="connsiteX5339" fmla="*/ 779459 w 7427256"/>
              <a:gd name="connsiteY5339" fmla="*/ 3231321 h 7209248"/>
              <a:gd name="connsiteX5340" fmla="*/ 774979 w 7427256"/>
              <a:gd name="connsiteY5340" fmla="*/ 3217882 h 7209248"/>
              <a:gd name="connsiteX5341" fmla="*/ 770500 w 7427256"/>
              <a:gd name="connsiteY5341" fmla="*/ 3213402 h 7209248"/>
              <a:gd name="connsiteX5342" fmla="*/ 761540 w 7427256"/>
              <a:gd name="connsiteY5342" fmla="*/ 3204442 h 7209248"/>
              <a:gd name="connsiteX5343" fmla="*/ 367331 w 7427256"/>
              <a:gd name="connsiteY5343" fmla="*/ 3186524 h 7209248"/>
              <a:gd name="connsiteX5344" fmla="*/ 376291 w 7427256"/>
              <a:gd name="connsiteY5344" fmla="*/ 3186524 h 7209248"/>
              <a:gd name="connsiteX5345" fmla="*/ 380771 w 7427256"/>
              <a:gd name="connsiteY5345" fmla="*/ 3195483 h 7209248"/>
              <a:gd name="connsiteX5346" fmla="*/ 371811 w 7427256"/>
              <a:gd name="connsiteY5346" fmla="*/ 3204442 h 7209248"/>
              <a:gd name="connsiteX5347" fmla="*/ 367331 w 7427256"/>
              <a:gd name="connsiteY5347" fmla="*/ 3186524 h 7209248"/>
              <a:gd name="connsiteX5348" fmla="*/ 7337663 w 7427256"/>
              <a:gd name="connsiteY5348" fmla="*/ 3177564 h 7209248"/>
              <a:gd name="connsiteX5349" fmla="*/ 7346622 w 7427256"/>
              <a:gd name="connsiteY5349" fmla="*/ 3186524 h 7209248"/>
              <a:gd name="connsiteX5350" fmla="*/ 7337663 w 7427256"/>
              <a:gd name="connsiteY5350" fmla="*/ 3186524 h 7209248"/>
              <a:gd name="connsiteX5351" fmla="*/ 7337663 w 7427256"/>
              <a:gd name="connsiteY5351" fmla="*/ 3177564 h 7209248"/>
              <a:gd name="connsiteX5352" fmla="*/ 824255 w 7427256"/>
              <a:gd name="connsiteY5352" fmla="*/ 3177564 h 7209248"/>
              <a:gd name="connsiteX5353" fmla="*/ 815296 w 7427256"/>
              <a:gd name="connsiteY5353" fmla="*/ 3186524 h 7209248"/>
              <a:gd name="connsiteX5354" fmla="*/ 833215 w 7427256"/>
              <a:gd name="connsiteY5354" fmla="*/ 3186524 h 7209248"/>
              <a:gd name="connsiteX5355" fmla="*/ 707785 w 7427256"/>
              <a:gd name="connsiteY5355" fmla="*/ 3168606 h 7209248"/>
              <a:gd name="connsiteX5356" fmla="*/ 707785 w 7427256"/>
              <a:gd name="connsiteY5356" fmla="*/ 3186524 h 7209248"/>
              <a:gd name="connsiteX5357" fmla="*/ 698825 w 7427256"/>
              <a:gd name="connsiteY5357" fmla="*/ 3177564 h 7209248"/>
              <a:gd name="connsiteX5358" fmla="*/ 707785 w 7427256"/>
              <a:gd name="connsiteY5358" fmla="*/ 3168606 h 7209248"/>
              <a:gd name="connsiteX5359" fmla="*/ 501720 w 7427256"/>
              <a:gd name="connsiteY5359" fmla="*/ 3168606 h 7209248"/>
              <a:gd name="connsiteX5360" fmla="*/ 510680 w 7427256"/>
              <a:gd name="connsiteY5360" fmla="*/ 3177564 h 7209248"/>
              <a:gd name="connsiteX5361" fmla="*/ 524119 w 7427256"/>
              <a:gd name="connsiteY5361" fmla="*/ 3182044 h 7209248"/>
              <a:gd name="connsiteX5362" fmla="*/ 528599 w 7427256"/>
              <a:gd name="connsiteY5362" fmla="*/ 3186524 h 7209248"/>
              <a:gd name="connsiteX5363" fmla="*/ 537558 w 7427256"/>
              <a:gd name="connsiteY5363" fmla="*/ 3195483 h 7209248"/>
              <a:gd name="connsiteX5364" fmla="*/ 537558 w 7427256"/>
              <a:gd name="connsiteY5364" fmla="*/ 3204442 h 7209248"/>
              <a:gd name="connsiteX5365" fmla="*/ 546517 w 7427256"/>
              <a:gd name="connsiteY5365" fmla="*/ 3204442 h 7209248"/>
              <a:gd name="connsiteX5366" fmla="*/ 573395 w 7427256"/>
              <a:gd name="connsiteY5366" fmla="*/ 3213402 h 7209248"/>
              <a:gd name="connsiteX5367" fmla="*/ 559956 w 7427256"/>
              <a:gd name="connsiteY5367" fmla="*/ 3235800 h 7209248"/>
              <a:gd name="connsiteX5368" fmla="*/ 537558 w 7427256"/>
              <a:gd name="connsiteY5368" fmla="*/ 3240280 h 7209248"/>
              <a:gd name="connsiteX5369" fmla="*/ 510680 w 7427256"/>
              <a:gd name="connsiteY5369" fmla="*/ 3222361 h 7209248"/>
              <a:gd name="connsiteX5370" fmla="*/ 474842 w 7427256"/>
              <a:gd name="connsiteY5370" fmla="*/ 3222361 h 7209248"/>
              <a:gd name="connsiteX5371" fmla="*/ 465883 w 7427256"/>
              <a:gd name="connsiteY5371" fmla="*/ 3231321 h 7209248"/>
              <a:gd name="connsiteX5372" fmla="*/ 465883 w 7427256"/>
              <a:gd name="connsiteY5372" fmla="*/ 3213402 h 7209248"/>
              <a:gd name="connsiteX5373" fmla="*/ 474842 w 7427256"/>
              <a:gd name="connsiteY5373" fmla="*/ 3204442 h 7209248"/>
              <a:gd name="connsiteX5374" fmla="*/ 483802 w 7427256"/>
              <a:gd name="connsiteY5374" fmla="*/ 3195483 h 7209248"/>
              <a:gd name="connsiteX5375" fmla="*/ 492761 w 7427256"/>
              <a:gd name="connsiteY5375" fmla="*/ 3177564 h 7209248"/>
              <a:gd name="connsiteX5376" fmla="*/ 501720 w 7427256"/>
              <a:gd name="connsiteY5376" fmla="*/ 3168606 h 7209248"/>
              <a:gd name="connsiteX5377" fmla="*/ 250860 w 7427256"/>
              <a:gd name="connsiteY5377" fmla="*/ 3164126 h 7209248"/>
              <a:gd name="connsiteX5378" fmla="*/ 259819 w 7427256"/>
              <a:gd name="connsiteY5378" fmla="*/ 3168606 h 7209248"/>
              <a:gd name="connsiteX5379" fmla="*/ 268779 w 7427256"/>
              <a:gd name="connsiteY5379" fmla="*/ 3177564 h 7209248"/>
              <a:gd name="connsiteX5380" fmla="*/ 273259 w 7427256"/>
              <a:gd name="connsiteY5380" fmla="*/ 3191003 h 7209248"/>
              <a:gd name="connsiteX5381" fmla="*/ 268779 w 7427256"/>
              <a:gd name="connsiteY5381" fmla="*/ 3195483 h 7209248"/>
              <a:gd name="connsiteX5382" fmla="*/ 259819 w 7427256"/>
              <a:gd name="connsiteY5382" fmla="*/ 3195483 h 7209248"/>
              <a:gd name="connsiteX5383" fmla="*/ 259819 w 7427256"/>
              <a:gd name="connsiteY5383" fmla="*/ 3186524 h 7209248"/>
              <a:gd name="connsiteX5384" fmla="*/ 250860 w 7427256"/>
              <a:gd name="connsiteY5384" fmla="*/ 3177564 h 7209248"/>
              <a:gd name="connsiteX5385" fmla="*/ 397408 w 7427256"/>
              <a:gd name="connsiteY5385" fmla="*/ 3152607 h 7209248"/>
              <a:gd name="connsiteX5386" fmla="*/ 394208 w 7427256"/>
              <a:gd name="connsiteY5386" fmla="*/ 3168606 h 7209248"/>
              <a:gd name="connsiteX5387" fmla="*/ 394208 w 7427256"/>
              <a:gd name="connsiteY5387" fmla="*/ 3159646 h 7209248"/>
              <a:gd name="connsiteX5388" fmla="*/ 396449 w 7427256"/>
              <a:gd name="connsiteY5388" fmla="*/ 3152927 h 7209248"/>
              <a:gd name="connsiteX5389" fmla="*/ 7319744 w 7427256"/>
              <a:gd name="connsiteY5389" fmla="*/ 3141728 h 7209248"/>
              <a:gd name="connsiteX5390" fmla="*/ 7328703 w 7427256"/>
              <a:gd name="connsiteY5390" fmla="*/ 3141728 h 7209248"/>
              <a:gd name="connsiteX5391" fmla="*/ 7328703 w 7427256"/>
              <a:gd name="connsiteY5391" fmla="*/ 3150687 h 7209248"/>
              <a:gd name="connsiteX5392" fmla="*/ 783939 w 7427256"/>
              <a:gd name="connsiteY5392" fmla="*/ 3114849 h 7209248"/>
              <a:gd name="connsiteX5393" fmla="*/ 770500 w 7427256"/>
              <a:gd name="connsiteY5393" fmla="*/ 3123809 h 7209248"/>
              <a:gd name="connsiteX5394" fmla="*/ 779459 w 7427256"/>
              <a:gd name="connsiteY5394" fmla="*/ 3132768 h 7209248"/>
              <a:gd name="connsiteX5395" fmla="*/ 788419 w 7427256"/>
              <a:gd name="connsiteY5395" fmla="*/ 3123809 h 7209248"/>
              <a:gd name="connsiteX5396" fmla="*/ 783939 w 7427256"/>
              <a:gd name="connsiteY5396" fmla="*/ 3114849 h 7209248"/>
              <a:gd name="connsiteX5397" fmla="*/ 465883 w 7427256"/>
              <a:gd name="connsiteY5397" fmla="*/ 3105890 h 7209248"/>
              <a:gd name="connsiteX5398" fmla="*/ 474842 w 7427256"/>
              <a:gd name="connsiteY5398" fmla="*/ 3141728 h 7209248"/>
              <a:gd name="connsiteX5399" fmla="*/ 465883 w 7427256"/>
              <a:gd name="connsiteY5399" fmla="*/ 3141728 h 7209248"/>
              <a:gd name="connsiteX5400" fmla="*/ 465883 w 7427256"/>
              <a:gd name="connsiteY5400" fmla="*/ 3114849 h 7209248"/>
              <a:gd name="connsiteX5401" fmla="*/ 7328703 w 7427256"/>
              <a:gd name="connsiteY5401" fmla="*/ 3096931 h 7209248"/>
              <a:gd name="connsiteX5402" fmla="*/ 7328703 w 7427256"/>
              <a:gd name="connsiteY5402" fmla="*/ 3105890 h 7209248"/>
              <a:gd name="connsiteX5403" fmla="*/ 7319744 w 7427256"/>
              <a:gd name="connsiteY5403" fmla="*/ 3105890 h 7209248"/>
              <a:gd name="connsiteX5404" fmla="*/ 7328703 w 7427256"/>
              <a:gd name="connsiteY5404" fmla="*/ 3096931 h 7209248"/>
              <a:gd name="connsiteX5405" fmla="*/ 7113680 w 7427256"/>
              <a:gd name="connsiteY5405" fmla="*/ 3087971 h 7209248"/>
              <a:gd name="connsiteX5406" fmla="*/ 7122640 w 7427256"/>
              <a:gd name="connsiteY5406" fmla="*/ 3092451 h 7209248"/>
              <a:gd name="connsiteX5407" fmla="*/ 7122640 w 7427256"/>
              <a:gd name="connsiteY5407" fmla="*/ 3096931 h 7209248"/>
              <a:gd name="connsiteX5408" fmla="*/ 7113680 w 7427256"/>
              <a:gd name="connsiteY5408" fmla="*/ 3096931 h 7209248"/>
              <a:gd name="connsiteX5409" fmla="*/ 7113680 w 7427256"/>
              <a:gd name="connsiteY5409" fmla="*/ 3087971 h 7209248"/>
              <a:gd name="connsiteX5410" fmla="*/ 7131600 w 7427256"/>
              <a:gd name="connsiteY5410" fmla="*/ 3061094 h 7209248"/>
              <a:gd name="connsiteX5411" fmla="*/ 7140558 w 7427256"/>
              <a:gd name="connsiteY5411" fmla="*/ 3061094 h 7209248"/>
              <a:gd name="connsiteX5412" fmla="*/ 7149518 w 7427256"/>
              <a:gd name="connsiteY5412" fmla="*/ 3065574 h 7209248"/>
              <a:gd name="connsiteX5413" fmla="*/ 7149518 w 7427256"/>
              <a:gd name="connsiteY5413" fmla="*/ 3070053 h 7209248"/>
              <a:gd name="connsiteX5414" fmla="*/ 7158478 w 7427256"/>
              <a:gd name="connsiteY5414" fmla="*/ 3079013 h 7209248"/>
              <a:gd name="connsiteX5415" fmla="*/ 7140558 w 7427256"/>
              <a:gd name="connsiteY5415" fmla="*/ 3087971 h 7209248"/>
              <a:gd name="connsiteX5416" fmla="*/ 7131600 w 7427256"/>
              <a:gd name="connsiteY5416" fmla="*/ 3079013 h 7209248"/>
              <a:gd name="connsiteX5417" fmla="*/ 7113680 w 7427256"/>
              <a:gd name="connsiteY5417" fmla="*/ 3043175 h 7209248"/>
              <a:gd name="connsiteX5418" fmla="*/ 7122640 w 7427256"/>
              <a:gd name="connsiteY5418" fmla="*/ 3047655 h 7209248"/>
              <a:gd name="connsiteX5419" fmla="*/ 7122640 w 7427256"/>
              <a:gd name="connsiteY5419" fmla="*/ 3052135 h 7209248"/>
              <a:gd name="connsiteX5420" fmla="*/ 7113680 w 7427256"/>
              <a:gd name="connsiteY5420" fmla="*/ 3052135 h 7209248"/>
              <a:gd name="connsiteX5421" fmla="*/ 7113680 w 7427256"/>
              <a:gd name="connsiteY5421" fmla="*/ 3043175 h 7209248"/>
              <a:gd name="connsiteX5422" fmla="*/ 7042007 w 7427256"/>
              <a:gd name="connsiteY5422" fmla="*/ 3043175 h 7209248"/>
              <a:gd name="connsiteX5423" fmla="*/ 7050966 w 7427256"/>
              <a:gd name="connsiteY5423" fmla="*/ 3052135 h 7209248"/>
              <a:gd name="connsiteX5424" fmla="*/ 7042007 w 7427256"/>
              <a:gd name="connsiteY5424" fmla="*/ 3061094 h 7209248"/>
              <a:gd name="connsiteX5425" fmla="*/ 7033047 w 7427256"/>
              <a:gd name="connsiteY5425" fmla="*/ 3052135 h 7209248"/>
              <a:gd name="connsiteX5426" fmla="*/ 7042007 w 7427256"/>
              <a:gd name="connsiteY5426" fmla="*/ 3043175 h 7209248"/>
              <a:gd name="connsiteX5427" fmla="*/ 519639 w 7427256"/>
              <a:gd name="connsiteY5427" fmla="*/ 3034216 h 7209248"/>
              <a:gd name="connsiteX5428" fmla="*/ 519639 w 7427256"/>
              <a:gd name="connsiteY5428" fmla="*/ 3043175 h 7209248"/>
              <a:gd name="connsiteX5429" fmla="*/ 528599 w 7427256"/>
              <a:gd name="connsiteY5429" fmla="*/ 3038695 h 7209248"/>
              <a:gd name="connsiteX5430" fmla="*/ 519639 w 7427256"/>
              <a:gd name="connsiteY5430" fmla="*/ 3034216 h 7209248"/>
              <a:gd name="connsiteX5431" fmla="*/ 6877938 w 7427256"/>
              <a:gd name="connsiteY5431" fmla="*/ 3005099 h 7209248"/>
              <a:gd name="connsiteX5432" fmla="*/ 6889698 w 7427256"/>
              <a:gd name="connsiteY5432" fmla="*/ 3007337 h 7209248"/>
              <a:gd name="connsiteX5433" fmla="*/ 6880738 w 7427256"/>
              <a:gd name="connsiteY5433" fmla="*/ 3025256 h 7209248"/>
              <a:gd name="connsiteX5434" fmla="*/ 6862821 w 7427256"/>
              <a:gd name="connsiteY5434" fmla="*/ 3025256 h 7209248"/>
              <a:gd name="connsiteX5435" fmla="*/ 6877938 w 7427256"/>
              <a:gd name="connsiteY5435" fmla="*/ 3005099 h 7209248"/>
              <a:gd name="connsiteX5436" fmla="*/ 7328703 w 7427256"/>
              <a:gd name="connsiteY5436" fmla="*/ 2998379 h 7209248"/>
              <a:gd name="connsiteX5437" fmla="*/ 7328703 w 7427256"/>
              <a:gd name="connsiteY5437" fmla="*/ 3007337 h 7209248"/>
              <a:gd name="connsiteX5438" fmla="*/ 7319744 w 7427256"/>
              <a:gd name="connsiteY5438" fmla="*/ 3016297 h 7209248"/>
              <a:gd name="connsiteX5439" fmla="*/ 7310786 w 7427256"/>
              <a:gd name="connsiteY5439" fmla="*/ 3016297 h 7209248"/>
              <a:gd name="connsiteX5440" fmla="*/ 7158478 w 7427256"/>
              <a:gd name="connsiteY5440" fmla="*/ 2971501 h 7209248"/>
              <a:gd name="connsiteX5441" fmla="*/ 7162956 w 7427256"/>
              <a:gd name="connsiteY5441" fmla="*/ 2975981 h 7209248"/>
              <a:gd name="connsiteX5442" fmla="*/ 7167436 w 7427256"/>
              <a:gd name="connsiteY5442" fmla="*/ 2980460 h 7209248"/>
              <a:gd name="connsiteX5443" fmla="*/ 7162956 w 7427256"/>
              <a:gd name="connsiteY5443" fmla="*/ 2980460 h 7209248"/>
              <a:gd name="connsiteX5444" fmla="*/ 7158478 w 7427256"/>
              <a:gd name="connsiteY5444" fmla="*/ 2971501 h 7209248"/>
              <a:gd name="connsiteX5445" fmla="*/ 7149518 w 7427256"/>
              <a:gd name="connsiteY5445" fmla="*/ 2953582 h 7209248"/>
              <a:gd name="connsiteX5446" fmla="*/ 7158478 w 7427256"/>
              <a:gd name="connsiteY5446" fmla="*/ 2953582 h 7209248"/>
              <a:gd name="connsiteX5447" fmla="*/ 7158478 w 7427256"/>
              <a:gd name="connsiteY5447" fmla="*/ 2962541 h 7209248"/>
              <a:gd name="connsiteX5448" fmla="*/ 555476 w 7427256"/>
              <a:gd name="connsiteY5448" fmla="*/ 2953582 h 7209248"/>
              <a:gd name="connsiteX5449" fmla="*/ 564435 w 7427256"/>
              <a:gd name="connsiteY5449" fmla="*/ 2962541 h 7209248"/>
              <a:gd name="connsiteX5450" fmla="*/ 573395 w 7427256"/>
              <a:gd name="connsiteY5450" fmla="*/ 2953582 h 7209248"/>
              <a:gd name="connsiteX5451" fmla="*/ 660747 w 7427256"/>
              <a:gd name="connsiteY5451" fmla="*/ 2947982 h 7209248"/>
              <a:gd name="connsiteX5452" fmla="*/ 662988 w 7427256"/>
              <a:gd name="connsiteY5452" fmla="*/ 2953582 h 7209248"/>
              <a:gd name="connsiteX5453" fmla="*/ 662988 w 7427256"/>
              <a:gd name="connsiteY5453" fmla="*/ 2971501 h 7209248"/>
              <a:gd name="connsiteX5454" fmla="*/ 658508 w 7427256"/>
              <a:gd name="connsiteY5454" fmla="*/ 2980460 h 7209248"/>
              <a:gd name="connsiteX5455" fmla="*/ 645069 w 7427256"/>
              <a:gd name="connsiteY5455" fmla="*/ 2989420 h 7209248"/>
              <a:gd name="connsiteX5456" fmla="*/ 627150 w 7427256"/>
              <a:gd name="connsiteY5456" fmla="*/ 2989420 h 7209248"/>
              <a:gd name="connsiteX5457" fmla="*/ 645069 w 7427256"/>
              <a:gd name="connsiteY5457" fmla="*/ 2980460 h 7209248"/>
              <a:gd name="connsiteX5458" fmla="*/ 649549 w 7427256"/>
              <a:gd name="connsiteY5458" fmla="*/ 2967021 h 7209248"/>
              <a:gd name="connsiteX5459" fmla="*/ 654028 w 7427256"/>
              <a:gd name="connsiteY5459" fmla="*/ 2962541 h 7209248"/>
              <a:gd name="connsiteX5460" fmla="*/ 654028 w 7427256"/>
              <a:gd name="connsiteY5460" fmla="*/ 2949102 h 7209248"/>
              <a:gd name="connsiteX5461" fmla="*/ 660747 w 7427256"/>
              <a:gd name="connsiteY5461" fmla="*/ 2947982 h 7209248"/>
              <a:gd name="connsiteX5462" fmla="*/ 1093034 w 7427256"/>
              <a:gd name="connsiteY5462" fmla="*/ 2944623 h 7209248"/>
              <a:gd name="connsiteX5463" fmla="*/ 1084075 w 7427256"/>
              <a:gd name="connsiteY5463" fmla="*/ 2953582 h 7209248"/>
              <a:gd name="connsiteX5464" fmla="*/ 1093034 w 7427256"/>
              <a:gd name="connsiteY5464" fmla="*/ 2953582 h 7209248"/>
              <a:gd name="connsiteX5465" fmla="*/ 1093034 w 7427256"/>
              <a:gd name="connsiteY5465" fmla="*/ 2944623 h 7209248"/>
              <a:gd name="connsiteX5466" fmla="*/ 7033047 w 7427256"/>
              <a:gd name="connsiteY5466" fmla="*/ 2908786 h 7209248"/>
              <a:gd name="connsiteX5467" fmla="*/ 7042007 w 7427256"/>
              <a:gd name="connsiteY5467" fmla="*/ 2917744 h 7209248"/>
              <a:gd name="connsiteX5468" fmla="*/ 7086802 w 7427256"/>
              <a:gd name="connsiteY5468" fmla="*/ 2917744 h 7209248"/>
              <a:gd name="connsiteX5469" fmla="*/ 7095762 w 7427256"/>
              <a:gd name="connsiteY5469" fmla="*/ 2913266 h 7209248"/>
              <a:gd name="connsiteX5470" fmla="*/ 7086802 w 7427256"/>
              <a:gd name="connsiteY5470" fmla="*/ 2926704 h 7209248"/>
              <a:gd name="connsiteX5471" fmla="*/ 7086802 w 7427256"/>
              <a:gd name="connsiteY5471" fmla="*/ 2935663 h 7209248"/>
              <a:gd name="connsiteX5472" fmla="*/ 7095762 w 7427256"/>
              <a:gd name="connsiteY5472" fmla="*/ 2962541 h 7209248"/>
              <a:gd name="connsiteX5473" fmla="*/ 7095762 w 7427256"/>
              <a:gd name="connsiteY5473" fmla="*/ 2998379 h 7209248"/>
              <a:gd name="connsiteX5474" fmla="*/ 7104722 w 7427256"/>
              <a:gd name="connsiteY5474" fmla="*/ 2989420 h 7209248"/>
              <a:gd name="connsiteX5475" fmla="*/ 7131600 w 7427256"/>
              <a:gd name="connsiteY5475" fmla="*/ 3016297 h 7209248"/>
              <a:gd name="connsiteX5476" fmla="*/ 7136078 w 7427256"/>
              <a:gd name="connsiteY5476" fmla="*/ 3029736 h 7209248"/>
              <a:gd name="connsiteX5477" fmla="*/ 7140558 w 7427256"/>
              <a:gd name="connsiteY5477" fmla="*/ 3034216 h 7209248"/>
              <a:gd name="connsiteX5478" fmla="*/ 7136078 w 7427256"/>
              <a:gd name="connsiteY5478" fmla="*/ 3043175 h 7209248"/>
              <a:gd name="connsiteX5479" fmla="*/ 7122640 w 7427256"/>
              <a:gd name="connsiteY5479" fmla="*/ 3034216 h 7209248"/>
              <a:gd name="connsiteX5480" fmla="*/ 7095762 w 7427256"/>
              <a:gd name="connsiteY5480" fmla="*/ 3025256 h 7209248"/>
              <a:gd name="connsiteX5481" fmla="*/ 7068884 w 7427256"/>
              <a:gd name="connsiteY5481" fmla="*/ 3016297 h 7209248"/>
              <a:gd name="connsiteX5482" fmla="*/ 7033047 w 7427256"/>
              <a:gd name="connsiteY5482" fmla="*/ 3007337 h 7209248"/>
              <a:gd name="connsiteX5483" fmla="*/ 7033047 w 7427256"/>
              <a:gd name="connsiteY5483" fmla="*/ 3016297 h 7209248"/>
              <a:gd name="connsiteX5484" fmla="*/ 7024087 w 7427256"/>
              <a:gd name="connsiteY5484" fmla="*/ 3007337 h 7209248"/>
              <a:gd name="connsiteX5485" fmla="*/ 7015128 w 7427256"/>
              <a:gd name="connsiteY5485" fmla="*/ 2998379 h 7209248"/>
              <a:gd name="connsiteX5486" fmla="*/ 7015128 w 7427256"/>
              <a:gd name="connsiteY5486" fmla="*/ 2989420 h 7209248"/>
              <a:gd name="connsiteX5487" fmla="*/ 7050966 w 7427256"/>
              <a:gd name="connsiteY5487" fmla="*/ 2980460 h 7209248"/>
              <a:gd name="connsiteX5488" fmla="*/ 7068884 w 7427256"/>
              <a:gd name="connsiteY5488" fmla="*/ 2980460 h 7209248"/>
              <a:gd name="connsiteX5489" fmla="*/ 7059924 w 7427256"/>
              <a:gd name="connsiteY5489" fmla="*/ 2971501 h 7209248"/>
              <a:gd name="connsiteX5490" fmla="*/ 7024087 w 7427256"/>
              <a:gd name="connsiteY5490" fmla="*/ 2953582 h 7209248"/>
              <a:gd name="connsiteX5491" fmla="*/ 7010648 w 7427256"/>
              <a:gd name="connsiteY5491" fmla="*/ 2944623 h 7209248"/>
              <a:gd name="connsiteX5492" fmla="*/ 7006169 w 7427256"/>
              <a:gd name="connsiteY5492" fmla="*/ 2926704 h 7209248"/>
              <a:gd name="connsiteX5493" fmla="*/ 7185355 w 7427256"/>
              <a:gd name="connsiteY5493" fmla="*/ 2899827 h 7209248"/>
              <a:gd name="connsiteX5494" fmla="*/ 7180875 w 7427256"/>
              <a:gd name="connsiteY5494" fmla="*/ 2908786 h 7209248"/>
              <a:gd name="connsiteX5495" fmla="*/ 7180875 w 7427256"/>
              <a:gd name="connsiteY5495" fmla="*/ 2904306 h 7209248"/>
              <a:gd name="connsiteX5496" fmla="*/ 7185355 w 7427256"/>
              <a:gd name="connsiteY5496" fmla="*/ 2899827 h 7209248"/>
              <a:gd name="connsiteX5497" fmla="*/ 413248 w 7427256"/>
              <a:gd name="connsiteY5497" fmla="*/ 2894227 h 7209248"/>
              <a:gd name="connsiteX5498" fmla="*/ 416607 w 7427256"/>
              <a:gd name="connsiteY5498" fmla="*/ 2895347 h 7209248"/>
              <a:gd name="connsiteX5499" fmla="*/ 421087 w 7427256"/>
              <a:gd name="connsiteY5499" fmla="*/ 2899827 h 7209248"/>
              <a:gd name="connsiteX5500" fmla="*/ 412127 w 7427256"/>
              <a:gd name="connsiteY5500" fmla="*/ 2899827 h 7209248"/>
              <a:gd name="connsiteX5501" fmla="*/ 413248 w 7427256"/>
              <a:gd name="connsiteY5501" fmla="*/ 2894227 h 7209248"/>
              <a:gd name="connsiteX5502" fmla="*/ 815296 w 7427256"/>
              <a:gd name="connsiteY5502" fmla="*/ 2881908 h 7209248"/>
              <a:gd name="connsiteX5503" fmla="*/ 833215 w 7427256"/>
              <a:gd name="connsiteY5503" fmla="*/ 2881908 h 7209248"/>
              <a:gd name="connsiteX5504" fmla="*/ 842174 w 7427256"/>
              <a:gd name="connsiteY5504" fmla="*/ 2881908 h 7209248"/>
              <a:gd name="connsiteX5505" fmla="*/ 833215 w 7427256"/>
              <a:gd name="connsiteY5505" fmla="*/ 2890867 h 7209248"/>
              <a:gd name="connsiteX5506" fmla="*/ 819775 w 7427256"/>
              <a:gd name="connsiteY5506" fmla="*/ 2890867 h 7209248"/>
              <a:gd name="connsiteX5507" fmla="*/ 815296 w 7427256"/>
              <a:gd name="connsiteY5507" fmla="*/ 2881908 h 7209248"/>
              <a:gd name="connsiteX5508" fmla="*/ 7077843 w 7427256"/>
              <a:gd name="connsiteY5508" fmla="*/ 2877429 h 7209248"/>
              <a:gd name="connsiteX5509" fmla="*/ 7086802 w 7427256"/>
              <a:gd name="connsiteY5509" fmla="*/ 2881908 h 7209248"/>
              <a:gd name="connsiteX5510" fmla="*/ 7095762 w 7427256"/>
              <a:gd name="connsiteY5510" fmla="*/ 2890867 h 7209248"/>
              <a:gd name="connsiteX5511" fmla="*/ 7068884 w 7427256"/>
              <a:gd name="connsiteY5511" fmla="*/ 2890867 h 7209248"/>
              <a:gd name="connsiteX5512" fmla="*/ 7068884 w 7427256"/>
              <a:gd name="connsiteY5512" fmla="*/ 2881908 h 7209248"/>
              <a:gd name="connsiteX5513" fmla="*/ 7077843 w 7427256"/>
              <a:gd name="connsiteY5513" fmla="*/ 2877429 h 7209248"/>
              <a:gd name="connsiteX5514" fmla="*/ 6997209 w 7427256"/>
              <a:gd name="connsiteY5514" fmla="*/ 2828152 h 7209248"/>
              <a:gd name="connsiteX5515" fmla="*/ 6988250 w 7427256"/>
              <a:gd name="connsiteY5515" fmla="*/ 2837112 h 7209248"/>
              <a:gd name="connsiteX5516" fmla="*/ 6983770 w 7427256"/>
              <a:gd name="connsiteY5516" fmla="*/ 2832632 h 7209248"/>
              <a:gd name="connsiteX5517" fmla="*/ 6997209 w 7427256"/>
              <a:gd name="connsiteY5517" fmla="*/ 2828152 h 7209248"/>
              <a:gd name="connsiteX5518" fmla="*/ 7095762 w 7427256"/>
              <a:gd name="connsiteY5518" fmla="*/ 2819193 h 7209248"/>
              <a:gd name="connsiteX5519" fmla="*/ 7104722 w 7427256"/>
              <a:gd name="connsiteY5519" fmla="*/ 2828152 h 7209248"/>
              <a:gd name="connsiteX5520" fmla="*/ 7104722 w 7427256"/>
              <a:gd name="connsiteY5520" fmla="*/ 2837112 h 7209248"/>
              <a:gd name="connsiteX5521" fmla="*/ 7095762 w 7427256"/>
              <a:gd name="connsiteY5521" fmla="*/ 2828152 h 7209248"/>
              <a:gd name="connsiteX5522" fmla="*/ 806336 w 7427256"/>
              <a:gd name="connsiteY5522" fmla="*/ 2810234 h 7209248"/>
              <a:gd name="connsiteX5523" fmla="*/ 797377 w 7427256"/>
              <a:gd name="connsiteY5523" fmla="*/ 2828152 h 7209248"/>
              <a:gd name="connsiteX5524" fmla="*/ 788419 w 7427256"/>
              <a:gd name="connsiteY5524" fmla="*/ 2837112 h 7209248"/>
              <a:gd name="connsiteX5525" fmla="*/ 806336 w 7427256"/>
              <a:gd name="connsiteY5525" fmla="*/ 2810234 h 7209248"/>
              <a:gd name="connsiteX5526" fmla="*/ 864012 w 7427256"/>
              <a:gd name="connsiteY5526" fmla="*/ 2807995 h 7209248"/>
              <a:gd name="connsiteX5527" fmla="*/ 869052 w 7427256"/>
              <a:gd name="connsiteY5527" fmla="*/ 2828152 h 7209248"/>
              <a:gd name="connsiteX5528" fmla="*/ 851133 w 7427256"/>
              <a:gd name="connsiteY5528" fmla="*/ 2837112 h 7209248"/>
              <a:gd name="connsiteX5529" fmla="*/ 851133 w 7427256"/>
              <a:gd name="connsiteY5529" fmla="*/ 2828152 h 7209248"/>
              <a:gd name="connsiteX5530" fmla="*/ 851133 w 7427256"/>
              <a:gd name="connsiteY5530" fmla="*/ 2823673 h 7209248"/>
              <a:gd name="connsiteX5531" fmla="*/ 842174 w 7427256"/>
              <a:gd name="connsiteY5531" fmla="*/ 2819193 h 7209248"/>
              <a:gd name="connsiteX5532" fmla="*/ 860093 w 7427256"/>
              <a:gd name="connsiteY5532" fmla="*/ 2810234 h 7209248"/>
              <a:gd name="connsiteX5533" fmla="*/ 864012 w 7427256"/>
              <a:gd name="connsiteY5533" fmla="*/ 2807995 h 7209248"/>
              <a:gd name="connsiteX5534" fmla="*/ 689866 w 7427256"/>
              <a:gd name="connsiteY5534" fmla="*/ 2801274 h 7209248"/>
              <a:gd name="connsiteX5535" fmla="*/ 698825 w 7427256"/>
              <a:gd name="connsiteY5535" fmla="*/ 2810234 h 7209248"/>
              <a:gd name="connsiteX5536" fmla="*/ 698825 w 7427256"/>
              <a:gd name="connsiteY5536" fmla="*/ 2819193 h 7209248"/>
              <a:gd name="connsiteX5537" fmla="*/ 680906 w 7427256"/>
              <a:gd name="connsiteY5537" fmla="*/ 2819193 h 7209248"/>
              <a:gd name="connsiteX5538" fmla="*/ 806336 w 7427256"/>
              <a:gd name="connsiteY5538" fmla="*/ 2792315 h 7209248"/>
              <a:gd name="connsiteX5539" fmla="*/ 815296 w 7427256"/>
              <a:gd name="connsiteY5539" fmla="*/ 2792315 h 7209248"/>
              <a:gd name="connsiteX5540" fmla="*/ 806336 w 7427256"/>
              <a:gd name="connsiteY5540" fmla="*/ 2801274 h 7209248"/>
              <a:gd name="connsiteX5541" fmla="*/ 797377 w 7427256"/>
              <a:gd name="connsiteY5541" fmla="*/ 2796794 h 7209248"/>
              <a:gd name="connsiteX5542" fmla="*/ 806336 w 7427256"/>
              <a:gd name="connsiteY5542" fmla="*/ 2792315 h 7209248"/>
              <a:gd name="connsiteX5543" fmla="*/ 627150 w 7427256"/>
              <a:gd name="connsiteY5543" fmla="*/ 2774396 h 7209248"/>
              <a:gd name="connsiteX5544" fmla="*/ 636109 w 7427256"/>
              <a:gd name="connsiteY5544" fmla="*/ 2783355 h 7209248"/>
              <a:gd name="connsiteX5545" fmla="*/ 627150 w 7427256"/>
              <a:gd name="connsiteY5545" fmla="*/ 2792315 h 7209248"/>
              <a:gd name="connsiteX5546" fmla="*/ 627150 w 7427256"/>
              <a:gd name="connsiteY5546" fmla="*/ 2783355 h 7209248"/>
              <a:gd name="connsiteX5547" fmla="*/ 627150 w 7427256"/>
              <a:gd name="connsiteY5547" fmla="*/ 2774396 h 7209248"/>
              <a:gd name="connsiteX5548" fmla="*/ 6988250 w 7427256"/>
              <a:gd name="connsiteY5548" fmla="*/ 2765438 h 7209248"/>
              <a:gd name="connsiteX5549" fmla="*/ 6992730 w 7427256"/>
              <a:gd name="connsiteY5549" fmla="*/ 2769916 h 7209248"/>
              <a:gd name="connsiteX5550" fmla="*/ 6997209 w 7427256"/>
              <a:gd name="connsiteY5550" fmla="*/ 2774396 h 7209248"/>
              <a:gd name="connsiteX5551" fmla="*/ 6988250 w 7427256"/>
              <a:gd name="connsiteY5551" fmla="*/ 2783355 h 7209248"/>
              <a:gd name="connsiteX5552" fmla="*/ 6988250 w 7427256"/>
              <a:gd name="connsiteY5552" fmla="*/ 2774396 h 7209248"/>
              <a:gd name="connsiteX5553" fmla="*/ 6988250 w 7427256"/>
              <a:gd name="connsiteY5553" fmla="*/ 2765438 h 7209248"/>
              <a:gd name="connsiteX5554" fmla="*/ 6710513 w 7427256"/>
              <a:gd name="connsiteY5554" fmla="*/ 2765438 h 7209248"/>
              <a:gd name="connsiteX5555" fmla="*/ 6706033 w 7427256"/>
              <a:gd name="connsiteY5555" fmla="*/ 2769916 h 7209248"/>
              <a:gd name="connsiteX5556" fmla="*/ 6701553 w 7427256"/>
              <a:gd name="connsiteY5556" fmla="*/ 2774396 h 7209248"/>
              <a:gd name="connsiteX5557" fmla="*/ 6701553 w 7427256"/>
              <a:gd name="connsiteY5557" fmla="*/ 2783355 h 7209248"/>
              <a:gd name="connsiteX5558" fmla="*/ 6710513 w 7427256"/>
              <a:gd name="connsiteY5558" fmla="*/ 2774396 h 7209248"/>
              <a:gd name="connsiteX5559" fmla="*/ 712265 w 7427256"/>
              <a:gd name="connsiteY5559" fmla="*/ 2765438 h 7209248"/>
              <a:gd name="connsiteX5560" fmla="*/ 712265 w 7427256"/>
              <a:gd name="connsiteY5560" fmla="*/ 2774396 h 7209248"/>
              <a:gd name="connsiteX5561" fmla="*/ 703305 w 7427256"/>
              <a:gd name="connsiteY5561" fmla="*/ 2783355 h 7209248"/>
              <a:gd name="connsiteX5562" fmla="*/ 703305 w 7427256"/>
              <a:gd name="connsiteY5562" fmla="*/ 2774396 h 7209248"/>
              <a:gd name="connsiteX5563" fmla="*/ 712265 w 7427256"/>
              <a:gd name="connsiteY5563" fmla="*/ 2765438 h 7209248"/>
              <a:gd name="connsiteX5564" fmla="*/ 7283908 w 7427256"/>
              <a:gd name="connsiteY5564" fmla="*/ 2756478 h 7209248"/>
              <a:gd name="connsiteX5565" fmla="*/ 7279426 w 7427256"/>
              <a:gd name="connsiteY5565" fmla="*/ 2760958 h 7209248"/>
              <a:gd name="connsiteX5566" fmla="*/ 7274948 w 7427256"/>
              <a:gd name="connsiteY5566" fmla="*/ 2765438 h 7209248"/>
              <a:gd name="connsiteX5567" fmla="*/ 7274948 w 7427256"/>
              <a:gd name="connsiteY5567" fmla="*/ 2760958 h 7209248"/>
              <a:gd name="connsiteX5568" fmla="*/ 7283908 w 7427256"/>
              <a:gd name="connsiteY5568" fmla="*/ 2756478 h 7209248"/>
              <a:gd name="connsiteX5569" fmla="*/ 6764268 w 7427256"/>
              <a:gd name="connsiteY5569" fmla="*/ 2729600 h 7209248"/>
              <a:gd name="connsiteX5570" fmla="*/ 6746350 w 7427256"/>
              <a:gd name="connsiteY5570" fmla="*/ 2738559 h 7209248"/>
              <a:gd name="connsiteX5571" fmla="*/ 6768747 w 7427256"/>
              <a:gd name="connsiteY5571" fmla="*/ 2743039 h 7209248"/>
              <a:gd name="connsiteX5572" fmla="*/ 6782186 w 7427256"/>
              <a:gd name="connsiteY5572" fmla="*/ 2738559 h 7209248"/>
              <a:gd name="connsiteX5573" fmla="*/ 6773227 w 7427256"/>
              <a:gd name="connsiteY5573" fmla="*/ 2729600 h 7209248"/>
              <a:gd name="connsiteX5574" fmla="*/ 6764268 w 7427256"/>
              <a:gd name="connsiteY5574" fmla="*/ 2729600 h 7209248"/>
              <a:gd name="connsiteX5575" fmla="*/ 6988250 w 7427256"/>
              <a:gd name="connsiteY5575" fmla="*/ 2720640 h 7209248"/>
              <a:gd name="connsiteX5576" fmla="*/ 6997209 w 7427256"/>
              <a:gd name="connsiteY5576" fmla="*/ 2729600 h 7209248"/>
              <a:gd name="connsiteX5577" fmla="*/ 6988250 w 7427256"/>
              <a:gd name="connsiteY5577" fmla="*/ 2738559 h 7209248"/>
              <a:gd name="connsiteX5578" fmla="*/ 6988250 w 7427256"/>
              <a:gd name="connsiteY5578" fmla="*/ 2729600 h 7209248"/>
              <a:gd name="connsiteX5579" fmla="*/ 779459 w 7427256"/>
              <a:gd name="connsiteY5579" fmla="*/ 2720640 h 7209248"/>
              <a:gd name="connsiteX5580" fmla="*/ 797377 w 7427256"/>
              <a:gd name="connsiteY5580" fmla="*/ 2729600 h 7209248"/>
              <a:gd name="connsiteX5581" fmla="*/ 779459 w 7427256"/>
              <a:gd name="connsiteY5581" fmla="*/ 2729600 h 7209248"/>
              <a:gd name="connsiteX5582" fmla="*/ 779459 w 7427256"/>
              <a:gd name="connsiteY5582" fmla="*/ 2720640 h 7209248"/>
              <a:gd name="connsiteX5583" fmla="*/ 743622 w 7427256"/>
              <a:gd name="connsiteY5583" fmla="*/ 2720640 h 7209248"/>
              <a:gd name="connsiteX5584" fmla="*/ 770500 w 7427256"/>
              <a:gd name="connsiteY5584" fmla="*/ 2720640 h 7209248"/>
              <a:gd name="connsiteX5585" fmla="*/ 743622 w 7427256"/>
              <a:gd name="connsiteY5585" fmla="*/ 2720640 h 7209248"/>
              <a:gd name="connsiteX5586" fmla="*/ 7006169 w 7427256"/>
              <a:gd name="connsiteY5586" fmla="*/ 2711681 h 7209248"/>
              <a:gd name="connsiteX5587" fmla="*/ 7015128 w 7427256"/>
              <a:gd name="connsiteY5587" fmla="*/ 2711681 h 7209248"/>
              <a:gd name="connsiteX5588" fmla="*/ 7024087 w 7427256"/>
              <a:gd name="connsiteY5588" fmla="*/ 2734080 h 7209248"/>
              <a:gd name="connsiteX5589" fmla="*/ 7033047 w 7427256"/>
              <a:gd name="connsiteY5589" fmla="*/ 2747519 h 7209248"/>
              <a:gd name="connsiteX5590" fmla="*/ 7037526 w 7427256"/>
              <a:gd name="connsiteY5590" fmla="*/ 2756478 h 7209248"/>
              <a:gd name="connsiteX5591" fmla="*/ 7042007 w 7427256"/>
              <a:gd name="connsiteY5591" fmla="*/ 2774396 h 7209248"/>
              <a:gd name="connsiteX5592" fmla="*/ 7042007 w 7427256"/>
              <a:gd name="connsiteY5592" fmla="*/ 2783355 h 7209248"/>
              <a:gd name="connsiteX5593" fmla="*/ 7050966 w 7427256"/>
              <a:gd name="connsiteY5593" fmla="*/ 2792315 h 7209248"/>
              <a:gd name="connsiteX5594" fmla="*/ 7068884 w 7427256"/>
              <a:gd name="connsiteY5594" fmla="*/ 2810234 h 7209248"/>
              <a:gd name="connsiteX5595" fmla="*/ 7050966 w 7427256"/>
              <a:gd name="connsiteY5595" fmla="*/ 2819193 h 7209248"/>
              <a:gd name="connsiteX5596" fmla="*/ 7042007 w 7427256"/>
              <a:gd name="connsiteY5596" fmla="*/ 2837112 h 7209248"/>
              <a:gd name="connsiteX5597" fmla="*/ 7042007 w 7427256"/>
              <a:gd name="connsiteY5597" fmla="*/ 2846070 h 7209248"/>
              <a:gd name="connsiteX5598" fmla="*/ 7033047 w 7427256"/>
              <a:gd name="connsiteY5598" fmla="*/ 2855030 h 7209248"/>
              <a:gd name="connsiteX5599" fmla="*/ 7033047 w 7427256"/>
              <a:gd name="connsiteY5599" fmla="*/ 2863989 h 7209248"/>
              <a:gd name="connsiteX5600" fmla="*/ 7033047 w 7427256"/>
              <a:gd name="connsiteY5600" fmla="*/ 2872948 h 7209248"/>
              <a:gd name="connsiteX5601" fmla="*/ 7042007 w 7427256"/>
              <a:gd name="connsiteY5601" fmla="*/ 2881908 h 7209248"/>
              <a:gd name="connsiteX5602" fmla="*/ 7046486 w 7427256"/>
              <a:gd name="connsiteY5602" fmla="*/ 2890867 h 7209248"/>
              <a:gd name="connsiteX5603" fmla="*/ 7024087 w 7427256"/>
              <a:gd name="connsiteY5603" fmla="*/ 2899827 h 7209248"/>
              <a:gd name="connsiteX5604" fmla="*/ 6997209 w 7427256"/>
              <a:gd name="connsiteY5604" fmla="*/ 2899827 h 7209248"/>
              <a:gd name="connsiteX5605" fmla="*/ 6979292 w 7427256"/>
              <a:gd name="connsiteY5605" fmla="*/ 2881908 h 7209248"/>
              <a:gd name="connsiteX5606" fmla="*/ 6997209 w 7427256"/>
              <a:gd name="connsiteY5606" fmla="*/ 2881908 h 7209248"/>
              <a:gd name="connsiteX5607" fmla="*/ 7015128 w 7427256"/>
              <a:gd name="connsiteY5607" fmla="*/ 2890867 h 7209248"/>
              <a:gd name="connsiteX5608" fmla="*/ 7015128 w 7427256"/>
              <a:gd name="connsiteY5608" fmla="*/ 2863989 h 7209248"/>
              <a:gd name="connsiteX5609" fmla="*/ 7015128 w 7427256"/>
              <a:gd name="connsiteY5609" fmla="*/ 2850550 h 7209248"/>
              <a:gd name="connsiteX5610" fmla="*/ 7024087 w 7427256"/>
              <a:gd name="connsiteY5610" fmla="*/ 2837112 h 7209248"/>
              <a:gd name="connsiteX5611" fmla="*/ 7033047 w 7427256"/>
              <a:gd name="connsiteY5611" fmla="*/ 2819193 h 7209248"/>
              <a:gd name="connsiteX5612" fmla="*/ 7006169 w 7427256"/>
              <a:gd name="connsiteY5612" fmla="*/ 2810234 h 7209248"/>
              <a:gd name="connsiteX5613" fmla="*/ 7015128 w 7427256"/>
              <a:gd name="connsiteY5613" fmla="*/ 2801274 h 7209248"/>
              <a:gd name="connsiteX5614" fmla="*/ 7033047 w 7427256"/>
              <a:gd name="connsiteY5614" fmla="*/ 2792315 h 7209248"/>
              <a:gd name="connsiteX5615" fmla="*/ 7033047 w 7427256"/>
              <a:gd name="connsiteY5615" fmla="*/ 2774396 h 7209248"/>
              <a:gd name="connsiteX5616" fmla="*/ 7015128 w 7427256"/>
              <a:gd name="connsiteY5616" fmla="*/ 2747519 h 7209248"/>
              <a:gd name="connsiteX5617" fmla="*/ 7006169 w 7427256"/>
              <a:gd name="connsiteY5617" fmla="*/ 2729600 h 7209248"/>
              <a:gd name="connsiteX5618" fmla="*/ 7006169 w 7427256"/>
              <a:gd name="connsiteY5618" fmla="*/ 2716161 h 7209248"/>
              <a:gd name="connsiteX5619" fmla="*/ 7006169 w 7427256"/>
              <a:gd name="connsiteY5619" fmla="*/ 2711681 h 7209248"/>
              <a:gd name="connsiteX5620" fmla="*/ 6620920 w 7427256"/>
              <a:gd name="connsiteY5620" fmla="*/ 2711681 h 7209248"/>
              <a:gd name="connsiteX5621" fmla="*/ 6620920 w 7427256"/>
              <a:gd name="connsiteY5621" fmla="*/ 2720640 h 7209248"/>
              <a:gd name="connsiteX5622" fmla="*/ 6634359 w 7427256"/>
              <a:gd name="connsiteY5622" fmla="*/ 2716161 h 7209248"/>
              <a:gd name="connsiteX5623" fmla="*/ 6629879 w 7427256"/>
              <a:gd name="connsiteY5623" fmla="*/ 2711681 h 7209248"/>
              <a:gd name="connsiteX5624" fmla="*/ 6620920 w 7427256"/>
              <a:gd name="connsiteY5624" fmla="*/ 2711681 h 7209248"/>
              <a:gd name="connsiteX5625" fmla="*/ 6880738 w 7427256"/>
              <a:gd name="connsiteY5625" fmla="*/ 2693762 h 7209248"/>
              <a:gd name="connsiteX5626" fmla="*/ 6889698 w 7427256"/>
              <a:gd name="connsiteY5626" fmla="*/ 2702722 h 7209248"/>
              <a:gd name="connsiteX5627" fmla="*/ 6880738 w 7427256"/>
              <a:gd name="connsiteY5627" fmla="*/ 2702722 h 7209248"/>
              <a:gd name="connsiteX5628" fmla="*/ 394208 w 7427256"/>
              <a:gd name="connsiteY5628" fmla="*/ 2693762 h 7209248"/>
              <a:gd name="connsiteX5629" fmla="*/ 394208 w 7427256"/>
              <a:gd name="connsiteY5629" fmla="*/ 2702722 h 7209248"/>
              <a:gd name="connsiteX5630" fmla="*/ 389730 w 7427256"/>
              <a:gd name="connsiteY5630" fmla="*/ 2707201 h 7209248"/>
              <a:gd name="connsiteX5631" fmla="*/ 385250 w 7427256"/>
              <a:gd name="connsiteY5631" fmla="*/ 2711681 h 7209248"/>
              <a:gd name="connsiteX5632" fmla="*/ 385250 w 7427256"/>
              <a:gd name="connsiteY5632" fmla="*/ 2702722 h 7209248"/>
              <a:gd name="connsiteX5633" fmla="*/ 394208 w 7427256"/>
              <a:gd name="connsiteY5633" fmla="*/ 2693762 h 7209248"/>
              <a:gd name="connsiteX5634" fmla="*/ 7057685 w 7427256"/>
              <a:gd name="connsiteY5634" fmla="*/ 2689283 h 7209248"/>
              <a:gd name="connsiteX5635" fmla="*/ 7068884 w 7427256"/>
              <a:gd name="connsiteY5635" fmla="*/ 2693762 h 7209248"/>
              <a:gd name="connsiteX5636" fmla="*/ 7050966 w 7427256"/>
              <a:gd name="connsiteY5636" fmla="*/ 2711681 h 7209248"/>
              <a:gd name="connsiteX5637" fmla="*/ 7033047 w 7427256"/>
              <a:gd name="connsiteY5637" fmla="*/ 2711681 h 7209248"/>
              <a:gd name="connsiteX5638" fmla="*/ 7037526 w 7427256"/>
              <a:gd name="connsiteY5638" fmla="*/ 2707201 h 7209248"/>
              <a:gd name="connsiteX5639" fmla="*/ 7042007 w 7427256"/>
              <a:gd name="connsiteY5639" fmla="*/ 2693762 h 7209248"/>
              <a:gd name="connsiteX5640" fmla="*/ 7057685 w 7427256"/>
              <a:gd name="connsiteY5640" fmla="*/ 2689283 h 7209248"/>
              <a:gd name="connsiteX5641" fmla="*/ 7033047 w 7427256"/>
              <a:gd name="connsiteY5641" fmla="*/ 2657926 h 7209248"/>
              <a:gd name="connsiteX5642" fmla="*/ 7042007 w 7427256"/>
              <a:gd name="connsiteY5642" fmla="*/ 2666885 h 7209248"/>
              <a:gd name="connsiteX5643" fmla="*/ 7024087 w 7427256"/>
              <a:gd name="connsiteY5643" fmla="*/ 2666885 h 7209248"/>
              <a:gd name="connsiteX5644" fmla="*/ 6970332 w 7427256"/>
              <a:gd name="connsiteY5644" fmla="*/ 2657926 h 7209248"/>
              <a:gd name="connsiteX5645" fmla="*/ 6988250 w 7427256"/>
              <a:gd name="connsiteY5645" fmla="*/ 2666885 h 7209248"/>
              <a:gd name="connsiteX5646" fmla="*/ 6970332 w 7427256"/>
              <a:gd name="connsiteY5646" fmla="*/ 2666885 h 7209248"/>
              <a:gd name="connsiteX5647" fmla="*/ 6970332 w 7427256"/>
              <a:gd name="connsiteY5647" fmla="*/ 2657926 h 7209248"/>
              <a:gd name="connsiteX5648" fmla="*/ 1030320 w 7427256"/>
              <a:gd name="connsiteY5648" fmla="*/ 2657926 h 7209248"/>
              <a:gd name="connsiteX5649" fmla="*/ 1030320 w 7427256"/>
              <a:gd name="connsiteY5649" fmla="*/ 2666885 h 7209248"/>
              <a:gd name="connsiteX5650" fmla="*/ 1039278 w 7427256"/>
              <a:gd name="connsiteY5650" fmla="*/ 2657926 h 7209248"/>
              <a:gd name="connsiteX5651" fmla="*/ 6741870 w 7427256"/>
              <a:gd name="connsiteY5651" fmla="*/ 2648966 h 7209248"/>
              <a:gd name="connsiteX5652" fmla="*/ 6737390 w 7427256"/>
              <a:gd name="connsiteY5652" fmla="*/ 2657926 h 7209248"/>
              <a:gd name="connsiteX5653" fmla="*/ 6755308 w 7427256"/>
              <a:gd name="connsiteY5653" fmla="*/ 2711681 h 7209248"/>
              <a:gd name="connsiteX5654" fmla="*/ 6764268 w 7427256"/>
              <a:gd name="connsiteY5654" fmla="*/ 2684803 h 7209248"/>
              <a:gd name="connsiteX5655" fmla="*/ 6755308 w 7427256"/>
              <a:gd name="connsiteY5655" fmla="*/ 2657926 h 7209248"/>
              <a:gd name="connsiteX5656" fmla="*/ 6741870 w 7427256"/>
              <a:gd name="connsiteY5656" fmla="*/ 2648966 h 7209248"/>
              <a:gd name="connsiteX5657" fmla="*/ 537558 w 7427256"/>
              <a:gd name="connsiteY5657" fmla="*/ 2648966 h 7209248"/>
              <a:gd name="connsiteX5658" fmla="*/ 546517 w 7427256"/>
              <a:gd name="connsiteY5658" fmla="*/ 2657926 h 7209248"/>
              <a:gd name="connsiteX5659" fmla="*/ 546517 w 7427256"/>
              <a:gd name="connsiteY5659" fmla="*/ 2648966 h 7209248"/>
              <a:gd name="connsiteX5660" fmla="*/ 6826984 w 7427256"/>
              <a:gd name="connsiteY5660" fmla="*/ 2640007 h 7209248"/>
              <a:gd name="connsiteX5661" fmla="*/ 6853861 w 7427256"/>
              <a:gd name="connsiteY5661" fmla="*/ 2666885 h 7209248"/>
              <a:gd name="connsiteX5662" fmla="*/ 6853861 w 7427256"/>
              <a:gd name="connsiteY5662" fmla="*/ 2671365 h 7209248"/>
              <a:gd name="connsiteX5663" fmla="*/ 6849381 w 7427256"/>
              <a:gd name="connsiteY5663" fmla="*/ 2671365 h 7209248"/>
              <a:gd name="connsiteX5664" fmla="*/ 6840422 w 7427256"/>
              <a:gd name="connsiteY5664" fmla="*/ 2671365 h 7209248"/>
              <a:gd name="connsiteX5665" fmla="*/ 6826984 w 7427256"/>
              <a:gd name="connsiteY5665" fmla="*/ 2675843 h 7209248"/>
              <a:gd name="connsiteX5666" fmla="*/ 6818024 w 7427256"/>
              <a:gd name="connsiteY5666" fmla="*/ 2666885 h 7209248"/>
              <a:gd name="connsiteX5667" fmla="*/ 6826984 w 7427256"/>
              <a:gd name="connsiteY5667" fmla="*/ 2640007 h 7209248"/>
              <a:gd name="connsiteX5668" fmla="*/ 6634359 w 7427256"/>
              <a:gd name="connsiteY5668" fmla="*/ 2640007 h 7209248"/>
              <a:gd name="connsiteX5669" fmla="*/ 6611960 w 7427256"/>
              <a:gd name="connsiteY5669" fmla="*/ 2648966 h 7209248"/>
              <a:gd name="connsiteX5670" fmla="*/ 6594041 w 7427256"/>
              <a:gd name="connsiteY5670" fmla="*/ 2666885 h 7209248"/>
              <a:gd name="connsiteX5671" fmla="*/ 6603001 w 7427256"/>
              <a:gd name="connsiteY5671" fmla="*/ 2684803 h 7209248"/>
              <a:gd name="connsiteX5672" fmla="*/ 6620920 w 7427256"/>
              <a:gd name="connsiteY5672" fmla="*/ 2684803 h 7209248"/>
              <a:gd name="connsiteX5673" fmla="*/ 6634359 w 7427256"/>
              <a:gd name="connsiteY5673" fmla="*/ 2666885 h 7209248"/>
              <a:gd name="connsiteX5674" fmla="*/ 6647798 w 7427256"/>
              <a:gd name="connsiteY5674" fmla="*/ 2648966 h 7209248"/>
              <a:gd name="connsiteX5675" fmla="*/ 6634359 w 7427256"/>
              <a:gd name="connsiteY5675" fmla="*/ 2640007 h 7209248"/>
              <a:gd name="connsiteX5676" fmla="*/ 680907 w 7427256"/>
              <a:gd name="connsiteY5676" fmla="*/ 2635527 h 7209248"/>
              <a:gd name="connsiteX5677" fmla="*/ 689866 w 7427256"/>
              <a:gd name="connsiteY5677" fmla="*/ 2640007 h 7209248"/>
              <a:gd name="connsiteX5678" fmla="*/ 689866 w 7427256"/>
              <a:gd name="connsiteY5678" fmla="*/ 2648966 h 7209248"/>
              <a:gd name="connsiteX5679" fmla="*/ 698825 w 7427256"/>
              <a:gd name="connsiteY5679" fmla="*/ 2675843 h 7209248"/>
              <a:gd name="connsiteX5680" fmla="*/ 689866 w 7427256"/>
              <a:gd name="connsiteY5680" fmla="*/ 2689283 h 7209248"/>
              <a:gd name="connsiteX5681" fmla="*/ 680906 w 7427256"/>
              <a:gd name="connsiteY5681" fmla="*/ 2711681 h 7209248"/>
              <a:gd name="connsiteX5682" fmla="*/ 671947 w 7427256"/>
              <a:gd name="connsiteY5682" fmla="*/ 2729600 h 7209248"/>
              <a:gd name="connsiteX5683" fmla="*/ 654028 w 7427256"/>
              <a:gd name="connsiteY5683" fmla="*/ 2734080 h 7209248"/>
              <a:gd name="connsiteX5684" fmla="*/ 645069 w 7427256"/>
              <a:gd name="connsiteY5684" fmla="*/ 2738559 h 7209248"/>
              <a:gd name="connsiteX5685" fmla="*/ 627150 w 7427256"/>
              <a:gd name="connsiteY5685" fmla="*/ 2738559 h 7209248"/>
              <a:gd name="connsiteX5686" fmla="*/ 636109 w 7427256"/>
              <a:gd name="connsiteY5686" fmla="*/ 2725120 h 7209248"/>
              <a:gd name="connsiteX5687" fmla="*/ 645069 w 7427256"/>
              <a:gd name="connsiteY5687" fmla="*/ 2716161 h 7209248"/>
              <a:gd name="connsiteX5688" fmla="*/ 636109 w 7427256"/>
              <a:gd name="connsiteY5688" fmla="*/ 2707201 h 7209248"/>
              <a:gd name="connsiteX5689" fmla="*/ 627150 w 7427256"/>
              <a:gd name="connsiteY5689" fmla="*/ 2698242 h 7209248"/>
              <a:gd name="connsiteX5690" fmla="*/ 627150 w 7427256"/>
              <a:gd name="connsiteY5690" fmla="*/ 2684803 h 7209248"/>
              <a:gd name="connsiteX5691" fmla="*/ 631630 w 7427256"/>
              <a:gd name="connsiteY5691" fmla="*/ 2675843 h 7209248"/>
              <a:gd name="connsiteX5692" fmla="*/ 645069 w 7427256"/>
              <a:gd name="connsiteY5692" fmla="*/ 2675843 h 7209248"/>
              <a:gd name="connsiteX5693" fmla="*/ 654028 w 7427256"/>
              <a:gd name="connsiteY5693" fmla="*/ 2657926 h 7209248"/>
              <a:gd name="connsiteX5694" fmla="*/ 658508 w 7427256"/>
              <a:gd name="connsiteY5694" fmla="*/ 2648966 h 7209248"/>
              <a:gd name="connsiteX5695" fmla="*/ 671947 w 7427256"/>
              <a:gd name="connsiteY5695" fmla="*/ 2640007 h 7209248"/>
              <a:gd name="connsiteX5696" fmla="*/ 680907 w 7427256"/>
              <a:gd name="connsiteY5696" fmla="*/ 2635527 h 7209248"/>
              <a:gd name="connsiteX5697" fmla="*/ 6943454 w 7427256"/>
              <a:gd name="connsiteY5697" fmla="*/ 2631047 h 7209248"/>
              <a:gd name="connsiteX5698" fmla="*/ 6952414 w 7427256"/>
              <a:gd name="connsiteY5698" fmla="*/ 2648966 h 7209248"/>
              <a:gd name="connsiteX5699" fmla="*/ 6943454 w 7427256"/>
              <a:gd name="connsiteY5699" fmla="*/ 2648966 h 7209248"/>
              <a:gd name="connsiteX5700" fmla="*/ 6938975 w 7427256"/>
              <a:gd name="connsiteY5700" fmla="*/ 2635527 h 7209248"/>
              <a:gd name="connsiteX5701" fmla="*/ 6943454 w 7427256"/>
              <a:gd name="connsiteY5701" fmla="*/ 2631047 h 7209248"/>
              <a:gd name="connsiteX5702" fmla="*/ 6746350 w 7427256"/>
              <a:gd name="connsiteY5702" fmla="*/ 2604170 h 7209248"/>
              <a:gd name="connsiteX5703" fmla="*/ 6737390 w 7427256"/>
              <a:gd name="connsiteY5703" fmla="*/ 2613130 h 7209248"/>
              <a:gd name="connsiteX5704" fmla="*/ 6737390 w 7427256"/>
              <a:gd name="connsiteY5704" fmla="*/ 2622088 h 7209248"/>
              <a:gd name="connsiteX5705" fmla="*/ 6746350 w 7427256"/>
              <a:gd name="connsiteY5705" fmla="*/ 2613130 h 7209248"/>
              <a:gd name="connsiteX5706" fmla="*/ 427807 w 7427256"/>
              <a:gd name="connsiteY5706" fmla="*/ 2600811 h 7209248"/>
              <a:gd name="connsiteX5707" fmla="*/ 434526 w 7427256"/>
              <a:gd name="connsiteY5707" fmla="*/ 2604170 h 7209248"/>
              <a:gd name="connsiteX5708" fmla="*/ 430046 w 7427256"/>
              <a:gd name="connsiteY5708" fmla="*/ 2617608 h 7209248"/>
              <a:gd name="connsiteX5709" fmla="*/ 425567 w 7427256"/>
              <a:gd name="connsiteY5709" fmla="*/ 2631047 h 7209248"/>
              <a:gd name="connsiteX5710" fmla="*/ 421087 w 7427256"/>
              <a:gd name="connsiteY5710" fmla="*/ 2648966 h 7209248"/>
              <a:gd name="connsiteX5711" fmla="*/ 403168 w 7427256"/>
              <a:gd name="connsiteY5711" fmla="*/ 2648966 h 7209248"/>
              <a:gd name="connsiteX5712" fmla="*/ 407648 w 7427256"/>
              <a:gd name="connsiteY5712" fmla="*/ 2631047 h 7209248"/>
              <a:gd name="connsiteX5713" fmla="*/ 416607 w 7427256"/>
              <a:gd name="connsiteY5713" fmla="*/ 2608649 h 7209248"/>
              <a:gd name="connsiteX5714" fmla="*/ 427807 w 7427256"/>
              <a:gd name="connsiteY5714" fmla="*/ 2600811 h 7209248"/>
              <a:gd name="connsiteX5715" fmla="*/ 867932 w 7427256"/>
              <a:gd name="connsiteY5715" fmla="*/ 2598570 h 7209248"/>
              <a:gd name="connsiteX5716" fmla="*/ 869052 w 7427256"/>
              <a:gd name="connsiteY5716" fmla="*/ 2604170 h 7209248"/>
              <a:gd name="connsiteX5717" fmla="*/ 864572 w 7427256"/>
              <a:gd name="connsiteY5717" fmla="*/ 2599689 h 7209248"/>
              <a:gd name="connsiteX5718" fmla="*/ 867932 w 7427256"/>
              <a:gd name="connsiteY5718" fmla="*/ 2598570 h 7209248"/>
              <a:gd name="connsiteX5719" fmla="*/ 6916576 w 7427256"/>
              <a:gd name="connsiteY5719" fmla="*/ 2595211 h 7209248"/>
              <a:gd name="connsiteX5720" fmla="*/ 6934494 w 7427256"/>
              <a:gd name="connsiteY5720" fmla="*/ 2604170 h 7209248"/>
              <a:gd name="connsiteX5721" fmla="*/ 6916576 w 7427256"/>
              <a:gd name="connsiteY5721" fmla="*/ 2613130 h 7209248"/>
              <a:gd name="connsiteX5722" fmla="*/ 761540 w 7427256"/>
              <a:gd name="connsiteY5722" fmla="*/ 2586251 h 7209248"/>
              <a:gd name="connsiteX5723" fmla="*/ 761540 w 7427256"/>
              <a:gd name="connsiteY5723" fmla="*/ 2595211 h 7209248"/>
              <a:gd name="connsiteX5724" fmla="*/ 743622 w 7427256"/>
              <a:gd name="connsiteY5724" fmla="*/ 2613130 h 7209248"/>
              <a:gd name="connsiteX5725" fmla="*/ 734662 w 7427256"/>
              <a:gd name="connsiteY5725" fmla="*/ 2613130 h 7209248"/>
              <a:gd name="connsiteX5726" fmla="*/ 761540 w 7427256"/>
              <a:gd name="connsiteY5726" fmla="*/ 2586251 h 7209248"/>
              <a:gd name="connsiteX5727" fmla="*/ 723463 w 7427256"/>
              <a:gd name="connsiteY5727" fmla="*/ 2581493 h 7209248"/>
              <a:gd name="connsiteX5728" fmla="*/ 725703 w 7427256"/>
              <a:gd name="connsiteY5728" fmla="*/ 2581772 h 7209248"/>
              <a:gd name="connsiteX5729" fmla="*/ 716743 w 7427256"/>
              <a:gd name="connsiteY5729" fmla="*/ 2604170 h 7209248"/>
              <a:gd name="connsiteX5730" fmla="*/ 707785 w 7427256"/>
              <a:gd name="connsiteY5730" fmla="*/ 2622088 h 7209248"/>
              <a:gd name="connsiteX5731" fmla="*/ 689866 w 7427256"/>
              <a:gd name="connsiteY5731" fmla="*/ 2613130 h 7209248"/>
              <a:gd name="connsiteX5732" fmla="*/ 689866 w 7427256"/>
              <a:gd name="connsiteY5732" fmla="*/ 2604170 h 7209248"/>
              <a:gd name="connsiteX5733" fmla="*/ 723463 w 7427256"/>
              <a:gd name="connsiteY5733" fmla="*/ 2581493 h 7209248"/>
              <a:gd name="connsiteX5734" fmla="*/ 1210625 w 7427256"/>
              <a:gd name="connsiteY5734" fmla="*/ 2571692 h 7209248"/>
              <a:gd name="connsiteX5735" fmla="*/ 1209504 w 7427256"/>
              <a:gd name="connsiteY5735" fmla="*/ 2577292 h 7209248"/>
              <a:gd name="connsiteX5736" fmla="*/ 1200545 w 7427256"/>
              <a:gd name="connsiteY5736" fmla="*/ 2586251 h 7209248"/>
              <a:gd name="connsiteX5737" fmla="*/ 1191587 w 7427256"/>
              <a:gd name="connsiteY5737" fmla="*/ 2590731 h 7209248"/>
              <a:gd name="connsiteX5738" fmla="*/ 1191587 w 7427256"/>
              <a:gd name="connsiteY5738" fmla="*/ 2595211 h 7209248"/>
              <a:gd name="connsiteX5739" fmla="*/ 1209504 w 7427256"/>
              <a:gd name="connsiteY5739" fmla="*/ 2595211 h 7209248"/>
              <a:gd name="connsiteX5740" fmla="*/ 1213984 w 7427256"/>
              <a:gd name="connsiteY5740" fmla="*/ 2572812 h 7209248"/>
              <a:gd name="connsiteX5741" fmla="*/ 1210625 w 7427256"/>
              <a:gd name="connsiteY5741" fmla="*/ 2571692 h 7209248"/>
              <a:gd name="connsiteX5742" fmla="*/ 6898658 w 7427256"/>
              <a:gd name="connsiteY5742" fmla="*/ 2559373 h 7209248"/>
              <a:gd name="connsiteX5743" fmla="*/ 6907616 w 7427256"/>
              <a:gd name="connsiteY5743" fmla="*/ 2559373 h 7209248"/>
              <a:gd name="connsiteX5744" fmla="*/ 6898658 w 7427256"/>
              <a:gd name="connsiteY5744" fmla="*/ 2568333 h 7209248"/>
              <a:gd name="connsiteX5745" fmla="*/ 6898658 w 7427256"/>
              <a:gd name="connsiteY5745" fmla="*/ 2559373 h 7209248"/>
              <a:gd name="connsiteX5746" fmla="*/ 1084075 w 7427256"/>
              <a:gd name="connsiteY5746" fmla="*/ 2559373 h 7209248"/>
              <a:gd name="connsiteX5747" fmla="*/ 1066156 w 7427256"/>
              <a:gd name="connsiteY5747" fmla="*/ 2577292 h 7209248"/>
              <a:gd name="connsiteX5748" fmla="*/ 1057197 w 7427256"/>
              <a:gd name="connsiteY5748" fmla="*/ 2613130 h 7209248"/>
              <a:gd name="connsiteX5749" fmla="*/ 1048237 w 7427256"/>
              <a:gd name="connsiteY5749" fmla="*/ 2622088 h 7209248"/>
              <a:gd name="connsiteX5750" fmla="*/ 1043758 w 7427256"/>
              <a:gd name="connsiteY5750" fmla="*/ 2631047 h 7209248"/>
              <a:gd name="connsiteX5751" fmla="*/ 1057197 w 7427256"/>
              <a:gd name="connsiteY5751" fmla="*/ 2631047 h 7209248"/>
              <a:gd name="connsiteX5752" fmla="*/ 1075115 w 7427256"/>
              <a:gd name="connsiteY5752" fmla="*/ 2631047 h 7209248"/>
              <a:gd name="connsiteX5753" fmla="*/ 1084075 w 7427256"/>
              <a:gd name="connsiteY5753" fmla="*/ 2622088 h 7209248"/>
              <a:gd name="connsiteX5754" fmla="*/ 1093034 w 7427256"/>
              <a:gd name="connsiteY5754" fmla="*/ 2604170 h 7209248"/>
              <a:gd name="connsiteX5755" fmla="*/ 1093034 w 7427256"/>
              <a:gd name="connsiteY5755" fmla="*/ 2590731 h 7209248"/>
              <a:gd name="connsiteX5756" fmla="*/ 1093034 w 7427256"/>
              <a:gd name="connsiteY5756" fmla="*/ 2577292 h 7209248"/>
              <a:gd name="connsiteX5757" fmla="*/ 6791146 w 7427256"/>
              <a:gd name="connsiteY5757" fmla="*/ 2550414 h 7209248"/>
              <a:gd name="connsiteX5758" fmla="*/ 6791146 w 7427256"/>
              <a:gd name="connsiteY5758" fmla="*/ 2559373 h 7209248"/>
              <a:gd name="connsiteX5759" fmla="*/ 6791146 w 7427256"/>
              <a:gd name="connsiteY5759" fmla="*/ 2568333 h 7209248"/>
              <a:gd name="connsiteX5760" fmla="*/ 6786667 w 7427256"/>
              <a:gd name="connsiteY5760" fmla="*/ 2568333 h 7209248"/>
              <a:gd name="connsiteX5761" fmla="*/ 6782186 w 7427256"/>
              <a:gd name="connsiteY5761" fmla="*/ 2559373 h 7209248"/>
              <a:gd name="connsiteX5762" fmla="*/ 895929 w 7427256"/>
              <a:gd name="connsiteY5762" fmla="*/ 2550414 h 7209248"/>
              <a:gd name="connsiteX5763" fmla="*/ 922808 w 7427256"/>
              <a:gd name="connsiteY5763" fmla="*/ 2559373 h 7209248"/>
              <a:gd name="connsiteX5764" fmla="*/ 913848 w 7427256"/>
              <a:gd name="connsiteY5764" fmla="*/ 2563853 h 7209248"/>
              <a:gd name="connsiteX5765" fmla="*/ 895929 w 7427256"/>
              <a:gd name="connsiteY5765" fmla="*/ 2568333 h 7209248"/>
              <a:gd name="connsiteX5766" fmla="*/ 878010 w 7427256"/>
              <a:gd name="connsiteY5766" fmla="*/ 2559373 h 7209248"/>
              <a:gd name="connsiteX5767" fmla="*/ 895929 w 7427256"/>
              <a:gd name="connsiteY5767" fmla="*/ 2550414 h 7209248"/>
              <a:gd name="connsiteX5768" fmla="*/ 474842 w 7427256"/>
              <a:gd name="connsiteY5768" fmla="*/ 2550414 h 7209248"/>
              <a:gd name="connsiteX5769" fmla="*/ 492761 w 7427256"/>
              <a:gd name="connsiteY5769" fmla="*/ 2554893 h 7209248"/>
              <a:gd name="connsiteX5770" fmla="*/ 515160 w 7427256"/>
              <a:gd name="connsiteY5770" fmla="*/ 2559373 h 7209248"/>
              <a:gd name="connsiteX5771" fmla="*/ 515160 w 7427256"/>
              <a:gd name="connsiteY5771" fmla="*/ 2581772 h 7209248"/>
              <a:gd name="connsiteX5772" fmla="*/ 492761 w 7427256"/>
              <a:gd name="connsiteY5772" fmla="*/ 2613130 h 7209248"/>
              <a:gd name="connsiteX5773" fmla="*/ 483802 w 7427256"/>
              <a:gd name="connsiteY5773" fmla="*/ 2622088 h 7209248"/>
              <a:gd name="connsiteX5774" fmla="*/ 483802 w 7427256"/>
              <a:gd name="connsiteY5774" fmla="*/ 2613130 h 7209248"/>
              <a:gd name="connsiteX5775" fmla="*/ 492761 w 7427256"/>
              <a:gd name="connsiteY5775" fmla="*/ 2581772 h 7209248"/>
              <a:gd name="connsiteX5776" fmla="*/ 483802 w 7427256"/>
              <a:gd name="connsiteY5776" fmla="*/ 2568333 h 7209248"/>
              <a:gd name="connsiteX5777" fmla="*/ 474842 w 7427256"/>
              <a:gd name="connsiteY5777" fmla="*/ 2559373 h 7209248"/>
              <a:gd name="connsiteX5778" fmla="*/ 474842 w 7427256"/>
              <a:gd name="connsiteY5778" fmla="*/ 2550414 h 7209248"/>
              <a:gd name="connsiteX5779" fmla="*/ 1039278 w 7427256"/>
              <a:gd name="connsiteY5779" fmla="*/ 2532496 h 7209248"/>
              <a:gd name="connsiteX5780" fmla="*/ 1021360 w 7427256"/>
              <a:gd name="connsiteY5780" fmla="*/ 2541454 h 7209248"/>
              <a:gd name="connsiteX5781" fmla="*/ 994482 w 7427256"/>
              <a:gd name="connsiteY5781" fmla="*/ 2541454 h 7209248"/>
              <a:gd name="connsiteX5782" fmla="*/ 7005050 w 7427256"/>
              <a:gd name="connsiteY5782" fmla="*/ 2526896 h 7209248"/>
              <a:gd name="connsiteX5783" fmla="*/ 7006169 w 7427256"/>
              <a:gd name="connsiteY5783" fmla="*/ 2532496 h 7209248"/>
              <a:gd name="connsiteX5784" fmla="*/ 7015128 w 7427256"/>
              <a:gd name="connsiteY5784" fmla="*/ 2536975 h 7209248"/>
              <a:gd name="connsiteX5785" fmla="*/ 7015128 w 7427256"/>
              <a:gd name="connsiteY5785" fmla="*/ 2545934 h 7209248"/>
              <a:gd name="connsiteX5786" fmla="*/ 7015128 w 7427256"/>
              <a:gd name="connsiteY5786" fmla="*/ 2554893 h 7209248"/>
              <a:gd name="connsiteX5787" fmla="*/ 7024087 w 7427256"/>
              <a:gd name="connsiteY5787" fmla="*/ 2559373 h 7209248"/>
              <a:gd name="connsiteX5788" fmla="*/ 7015128 w 7427256"/>
              <a:gd name="connsiteY5788" fmla="*/ 2586251 h 7209248"/>
              <a:gd name="connsiteX5789" fmla="*/ 6997209 w 7427256"/>
              <a:gd name="connsiteY5789" fmla="*/ 2577292 h 7209248"/>
              <a:gd name="connsiteX5790" fmla="*/ 6992730 w 7427256"/>
              <a:gd name="connsiteY5790" fmla="*/ 2559373 h 7209248"/>
              <a:gd name="connsiteX5791" fmla="*/ 6997209 w 7427256"/>
              <a:gd name="connsiteY5791" fmla="*/ 2550414 h 7209248"/>
              <a:gd name="connsiteX5792" fmla="*/ 7001689 w 7427256"/>
              <a:gd name="connsiteY5792" fmla="*/ 2528015 h 7209248"/>
              <a:gd name="connsiteX5793" fmla="*/ 7005050 w 7427256"/>
              <a:gd name="connsiteY5793" fmla="*/ 2526896 h 7209248"/>
              <a:gd name="connsiteX5794" fmla="*/ 6550366 w 7427256"/>
              <a:gd name="connsiteY5794" fmla="*/ 2517937 h 7209248"/>
              <a:gd name="connsiteX5795" fmla="*/ 6540286 w 7427256"/>
              <a:gd name="connsiteY5795" fmla="*/ 2523536 h 7209248"/>
              <a:gd name="connsiteX5796" fmla="*/ 6531327 w 7427256"/>
              <a:gd name="connsiteY5796" fmla="*/ 2532496 h 7209248"/>
              <a:gd name="connsiteX5797" fmla="*/ 6544766 w 7427256"/>
              <a:gd name="connsiteY5797" fmla="*/ 2550414 h 7209248"/>
              <a:gd name="connsiteX5798" fmla="*/ 6549244 w 7427256"/>
              <a:gd name="connsiteY5798" fmla="*/ 2563853 h 7209248"/>
              <a:gd name="connsiteX5799" fmla="*/ 6567164 w 7427256"/>
              <a:gd name="connsiteY5799" fmla="*/ 2586251 h 7209248"/>
              <a:gd name="connsiteX5800" fmla="*/ 6576124 w 7427256"/>
              <a:gd name="connsiteY5800" fmla="*/ 2595211 h 7209248"/>
              <a:gd name="connsiteX5801" fmla="*/ 6580602 w 7427256"/>
              <a:gd name="connsiteY5801" fmla="*/ 2586251 h 7209248"/>
              <a:gd name="connsiteX5802" fmla="*/ 6594041 w 7427256"/>
              <a:gd name="connsiteY5802" fmla="*/ 2595211 h 7209248"/>
              <a:gd name="connsiteX5803" fmla="*/ 6598521 w 7427256"/>
              <a:gd name="connsiteY5803" fmla="*/ 2608649 h 7209248"/>
              <a:gd name="connsiteX5804" fmla="*/ 6585082 w 7427256"/>
              <a:gd name="connsiteY5804" fmla="*/ 2613130 h 7209248"/>
              <a:gd name="connsiteX5805" fmla="*/ 6576124 w 7427256"/>
              <a:gd name="connsiteY5805" fmla="*/ 2635527 h 7209248"/>
              <a:gd name="connsiteX5806" fmla="*/ 6594041 w 7427256"/>
              <a:gd name="connsiteY5806" fmla="*/ 2648966 h 7209248"/>
              <a:gd name="connsiteX5807" fmla="*/ 6603001 w 7427256"/>
              <a:gd name="connsiteY5807" fmla="*/ 2648966 h 7209248"/>
              <a:gd name="connsiteX5808" fmla="*/ 6603001 w 7427256"/>
              <a:gd name="connsiteY5808" fmla="*/ 2644487 h 7209248"/>
              <a:gd name="connsiteX5809" fmla="*/ 6594041 w 7427256"/>
              <a:gd name="connsiteY5809" fmla="*/ 2640007 h 7209248"/>
              <a:gd name="connsiteX5810" fmla="*/ 6589562 w 7427256"/>
              <a:gd name="connsiteY5810" fmla="*/ 2631047 h 7209248"/>
              <a:gd name="connsiteX5811" fmla="*/ 6611960 w 7427256"/>
              <a:gd name="connsiteY5811" fmla="*/ 2631047 h 7209248"/>
              <a:gd name="connsiteX5812" fmla="*/ 6647798 w 7427256"/>
              <a:gd name="connsiteY5812" fmla="*/ 2622088 h 7209248"/>
              <a:gd name="connsiteX5813" fmla="*/ 6634359 w 7427256"/>
              <a:gd name="connsiteY5813" fmla="*/ 2608649 h 7209248"/>
              <a:gd name="connsiteX5814" fmla="*/ 6629879 w 7427256"/>
              <a:gd name="connsiteY5814" fmla="*/ 2595211 h 7209248"/>
              <a:gd name="connsiteX5815" fmla="*/ 6629879 w 7427256"/>
              <a:gd name="connsiteY5815" fmla="*/ 2577292 h 7209248"/>
              <a:gd name="connsiteX5816" fmla="*/ 6625399 w 7427256"/>
              <a:gd name="connsiteY5816" fmla="*/ 2572812 h 7209248"/>
              <a:gd name="connsiteX5817" fmla="*/ 6620920 w 7427256"/>
              <a:gd name="connsiteY5817" fmla="*/ 2559373 h 7209248"/>
              <a:gd name="connsiteX5818" fmla="*/ 6607480 w 7427256"/>
              <a:gd name="connsiteY5818" fmla="*/ 2550414 h 7209248"/>
              <a:gd name="connsiteX5819" fmla="*/ 6603001 w 7427256"/>
              <a:gd name="connsiteY5819" fmla="*/ 2541454 h 7209248"/>
              <a:gd name="connsiteX5820" fmla="*/ 6603001 w 7427256"/>
              <a:gd name="connsiteY5820" fmla="*/ 2528015 h 7209248"/>
              <a:gd name="connsiteX5821" fmla="*/ 6603001 w 7427256"/>
              <a:gd name="connsiteY5821" fmla="*/ 2523536 h 7209248"/>
              <a:gd name="connsiteX5822" fmla="*/ 6585082 w 7427256"/>
              <a:gd name="connsiteY5822" fmla="*/ 2528015 h 7209248"/>
              <a:gd name="connsiteX5823" fmla="*/ 6576124 w 7427256"/>
              <a:gd name="connsiteY5823" fmla="*/ 2532496 h 7209248"/>
              <a:gd name="connsiteX5824" fmla="*/ 6562684 w 7427256"/>
              <a:gd name="connsiteY5824" fmla="*/ 2519057 h 7209248"/>
              <a:gd name="connsiteX5825" fmla="*/ 6550366 w 7427256"/>
              <a:gd name="connsiteY5825" fmla="*/ 2517937 h 7209248"/>
              <a:gd name="connsiteX5826" fmla="*/ 1084075 w 7427256"/>
              <a:gd name="connsiteY5826" fmla="*/ 2514576 h 7209248"/>
              <a:gd name="connsiteX5827" fmla="*/ 1084075 w 7427256"/>
              <a:gd name="connsiteY5827" fmla="*/ 2532496 h 7209248"/>
              <a:gd name="connsiteX5828" fmla="*/ 1084075 w 7427256"/>
              <a:gd name="connsiteY5828" fmla="*/ 2541454 h 7209248"/>
              <a:gd name="connsiteX5829" fmla="*/ 1075115 w 7427256"/>
              <a:gd name="connsiteY5829" fmla="*/ 2550414 h 7209248"/>
              <a:gd name="connsiteX5830" fmla="*/ 1084075 w 7427256"/>
              <a:gd name="connsiteY5830" fmla="*/ 2550414 h 7209248"/>
              <a:gd name="connsiteX5831" fmla="*/ 1093034 w 7427256"/>
              <a:gd name="connsiteY5831" fmla="*/ 2541454 h 7209248"/>
              <a:gd name="connsiteX5832" fmla="*/ 1101994 w 7427256"/>
              <a:gd name="connsiteY5832" fmla="*/ 2532496 h 7209248"/>
              <a:gd name="connsiteX5833" fmla="*/ 7068884 w 7427256"/>
              <a:gd name="connsiteY5833" fmla="*/ 2505618 h 7209248"/>
              <a:gd name="connsiteX5834" fmla="*/ 7077843 w 7427256"/>
              <a:gd name="connsiteY5834" fmla="*/ 2510096 h 7209248"/>
              <a:gd name="connsiteX5835" fmla="*/ 7077843 w 7427256"/>
              <a:gd name="connsiteY5835" fmla="*/ 2514576 h 7209248"/>
              <a:gd name="connsiteX5836" fmla="*/ 7068884 w 7427256"/>
              <a:gd name="connsiteY5836" fmla="*/ 2523536 h 7209248"/>
              <a:gd name="connsiteX5837" fmla="*/ 7068884 w 7427256"/>
              <a:gd name="connsiteY5837" fmla="*/ 2514576 h 7209248"/>
              <a:gd name="connsiteX5838" fmla="*/ 7068884 w 7427256"/>
              <a:gd name="connsiteY5838" fmla="*/ 2505618 h 7209248"/>
              <a:gd name="connsiteX5839" fmla="*/ 6692594 w 7427256"/>
              <a:gd name="connsiteY5839" fmla="*/ 2505618 h 7209248"/>
              <a:gd name="connsiteX5840" fmla="*/ 6683634 w 7427256"/>
              <a:gd name="connsiteY5840" fmla="*/ 2510096 h 7209248"/>
              <a:gd name="connsiteX5841" fmla="*/ 6683634 w 7427256"/>
              <a:gd name="connsiteY5841" fmla="*/ 2514576 h 7209248"/>
              <a:gd name="connsiteX5842" fmla="*/ 6665716 w 7427256"/>
              <a:gd name="connsiteY5842" fmla="*/ 2523536 h 7209248"/>
              <a:gd name="connsiteX5843" fmla="*/ 6656756 w 7427256"/>
              <a:gd name="connsiteY5843" fmla="*/ 2532496 h 7209248"/>
              <a:gd name="connsiteX5844" fmla="*/ 6661236 w 7427256"/>
              <a:gd name="connsiteY5844" fmla="*/ 2541454 h 7209248"/>
              <a:gd name="connsiteX5845" fmla="*/ 6665716 w 7427256"/>
              <a:gd name="connsiteY5845" fmla="*/ 2568333 h 7209248"/>
              <a:gd name="connsiteX5846" fmla="*/ 6670195 w 7427256"/>
              <a:gd name="connsiteY5846" fmla="*/ 2590731 h 7209248"/>
              <a:gd name="connsiteX5847" fmla="*/ 6683634 w 7427256"/>
              <a:gd name="connsiteY5847" fmla="*/ 2586251 h 7209248"/>
              <a:gd name="connsiteX5848" fmla="*/ 6701553 w 7427256"/>
              <a:gd name="connsiteY5848" fmla="*/ 2568333 h 7209248"/>
              <a:gd name="connsiteX5849" fmla="*/ 6701553 w 7427256"/>
              <a:gd name="connsiteY5849" fmla="*/ 2550414 h 7209248"/>
              <a:gd name="connsiteX5850" fmla="*/ 6701553 w 7427256"/>
              <a:gd name="connsiteY5850" fmla="*/ 2536975 h 7209248"/>
              <a:gd name="connsiteX5851" fmla="*/ 6692594 w 7427256"/>
              <a:gd name="connsiteY5851" fmla="*/ 2523536 h 7209248"/>
              <a:gd name="connsiteX5852" fmla="*/ 6665716 w 7427256"/>
              <a:gd name="connsiteY5852" fmla="*/ 2505618 h 7209248"/>
              <a:gd name="connsiteX5853" fmla="*/ 6656756 w 7427256"/>
              <a:gd name="connsiteY5853" fmla="*/ 2510096 h 7209248"/>
              <a:gd name="connsiteX5854" fmla="*/ 6665716 w 7427256"/>
              <a:gd name="connsiteY5854" fmla="*/ 2514576 h 7209248"/>
              <a:gd name="connsiteX5855" fmla="*/ 6674675 w 7427256"/>
              <a:gd name="connsiteY5855" fmla="*/ 2514576 h 7209248"/>
              <a:gd name="connsiteX5856" fmla="*/ 6674675 w 7427256"/>
              <a:gd name="connsiteY5856" fmla="*/ 2505618 h 7209248"/>
              <a:gd name="connsiteX5857" fmla="*/ 6665716 w 7427256"/>
              <a:gd name="connsiteY5857" fmla="*/ 2505618 h 7209248"/>
              <a:gd name="connsiteX5858" fmla="*/ 770500 w 7427256"/>
              <a:gd name="connsiteY5858" fmla="*/ 2505618 h 7209248"/>
              <a:gd name="connsiteX5859" fmla="*/ 788419 w 7427256"/>
              <a:gd name="connsiteY5859" fmla="*/ 2514576 h 7209248"/>
              <a:gd name="connsiteX5860" fmla="*/ 779459 w 7427256"/>
              <a:gd name="connsiteY5860" fmla="*/ 2514576 h 7209248"/>
              <a:gd name="connsiteX5861" fmla="*/ 7194315 w 7427256"/>
              <a:gd name="connsiteY5861" fmla="*/ 2487699 h 7209248"/>
              <a:gd name="connsiteX5862" fmla="*/ 7203272 w 7427256"/>
              <a:gd name="connsiteY5862" fmla="*/ 2496658 h 7209248"/>
              <a:gd name="connsiteX5863" fmla="*/ 7194315 w 7427256"/>
              <a:gd name="connsiteY5863" fmla="*/ 2496658 h 7209248"/>
              <a:gd name="connsiteX5864" fmla="*/ 6997209 w 7427256"/>
              <a:gd name="connsiteY5864" fmla="*/ 2487699 h 7209248"/>
              <a:gd name="connsiteX5865" fmla="*/ 7010648 w 7427256"/>
              <a:gd name="connsiteY5865" fmla="*/ 2487699 h 7209248"/>
              <a:gd name="connsiteX5866" fmla="*/ 7015128 w 7427256"/>
              <a:gd name="connsiteY5866" fmla="*/ 2492179 h 7209248"/>
              <a:gd name="connsiteX5867" fmla="*/ 7015128 w 7427256"/>
              <a:gd name="connsiteY5867" fmla="*/ 2496658 h 7209248"/>
              <a:gd name="connsiteX5868" fmla="*/ 7006169 w 7427256"/>
              <a:gd name="connsiteY5868" fmla="*/ 2496658 h 7209248"/>
              <a:gd name="connsiteX5869" fmla="*/ 6997209 w 7427256"/>
              <a:gd name="connsiteY5869" fmla="*/ 2505618 h 7209248"/>
              <a:gd name="connsiteX5870" fmla="*/ 6992730 w 7427256"/>
              <a:gd name="connsiteY5870" fmla="*/ 2505618 h 7209248"/>
              <a:gd name="connsiteX5871" fmla="*/ 6979292 w 7427256"/>
              <a:gd name="connsiteY5871" fmla="*/ 2505618 h 7209248"/>
              <a:gd name="connsiteX5872" fmla="*/ 1128871 w 7427256"/>
              <a:gd name="connsiteY5872" fmla="*/ 2487699 h 7209248"/>
              <a:gd name="connsiteX5873" fmla="*/ 1137830 w 7427256"/>
              <a:gd name="connsiteY5873" fmla="*/ 2505618 h 7209248"/>
              <a:gd name="connsiteX5874" fmla="*/ 1151269 w 7427256"/>
              <a:gd name="connsiteY5874" fmla="*/ 2505618 h 7209248"/>
              <a:gd name="connsiteX5875" fmla="*/ 1155749 w 7427256"/>
              <a:gd name="connsiteY5875" fmla="*/ 2496658 h 7209248"/>
              <a:gd name="connsiteX5876" fmla="*/ 492761 w 7427256"/>
              <a:gd name="connsiteY5876" fmla="*/ 2487699 h 7209248"/>
              <a:gd name="connsiteX5877" fmla="*/ 501720 w 7427256"/>
              <a:gd name="connsiteY5877" fmla="*/ 2487699 h 7209248"/>
              <a:gd name="connsiteX5878" fmla="*/ 501720 w 7427256"/>
              <a:gd name="connsiteY5878" fmla="*/ 2496658 h 7209248"/>
              <a:gd name="connsiteX5879" fmla="*/ 474842 w 7427256"/>
              <a:gd name="connsiteY5879" fmla="*/ 2514576 h 7209248"/>
              <a:gd name="connsiteX5880" fmla="*/ 456923 w 7427256"/>
              <a:gd name="connsiteY5880" fmla="*/ 2550414 h 7209248"/>
              <a:gd name="connsiteX5881" fmla="*/ 461403 w 7427256"/>
              <a:gd name="connsiteY5881" fmla="*/ 2563853 h 7209248"/>
              <a:gd name="connsiteX5882" fmla="*/ 447965 w 7427256"/>
              <a:gd name="connsiteY5882" fmla="*/ 2577292 h 7209248"/>
              <a:gd name="connsiteX5883" fmla="*/ 430046 w 7427256"/>
              <a:gd name="connsiteY5883" fmla="*/ 2586251 h 7209248"/>
              <a:gd name="connsiteX5884" fmla="*/ 430046 w 7427256"/>
              <a:gd name="connsiteY5884" fmla="*/ 2577292 h 7209248"/>
              <a:gd name="connsiteX5885" fmla="*/ 439005 w 7427256"/>
              <a:gd name="connsiteY5885" fmla="*/ 2559373 h 7209248"/>
              <a:gd name="connsiteX5886" fmla="*/ 447965 w 7427256"/>
              <a:gd name="connsiteY5886" fmla="*/ 2550414 h 7209248"/>
              <a:gd name="connsiteX5887" fmla="*/ 456923 w 7427256"/>
              <a:gd name="connsiteY5887" fmla="*/ 2532496 h 7209248"/>
              <a:gd name="connsiteX5888" fmla="*/ 456923 w 7427256"/>
              <a:gd name="connsiteY5888" fmla="*/ 2523536 h 7209248"/>
              <a:gd name="connsiteX5889" fmla="*/ 456923 w 7427256"/>
              <a:gd name="connsiteY5889" fmla="*/ 2514576 h 7209248"/>
              <a:gd name="connsiteX5890" fmla="*/ 465883 w 7427256"/>
              <a:gd name="connsiteY5890" fmla="*/ 2505618 h 7209248"/>
              <a:gd name="connsiteX5891" fmla="*/ 6961372 w 7427256"/>
              <a:gd name="connsiteY5891" fmla="*/ 2478740 h 7209248"/>
              <a:gd name="connsiteX5892" fmla="*/ 6970332 w 7427256"/>
              <a:gd name="connsiteY5892" fmla="*/ 2478740 h 7209248"/>
              <a:gd name="connsiteX5893" fmla="*/ 6961372 w 7427256"/>
              <a:gd name="connsiteY5893" fmla="*/ 2487699 h 7209248"/>
              <a:gd name="connsiteX5894" fmla="*/ 6961372 w 7427256"/>
              <a:gd name="connsiteY5894" fmla="*/ 2478740 h 7209248"/>
              <a:gd name="connsiteX5895" fmla="*/ 1068395 w 7427256"/>
              <a:gd name="connsiteY5895" fmla="*/ 2474260 h 7209248"/>
              <a:gd name="connsiteX5896" fmla="*/ 1075115 w 7427256"/>
              <a:gd name="connsiteY5896" fmla="*/ 2478740 h 7209248"/>
              <a:gd name="connsiteX5897" fmla="*/ 1066156 w 7427256"/>
              <a:gd name="connsiteY5897" fmla="*/ 2478740 h 7209248"/>
              <a:gd name="connsiteX5898" fmla="*/ 1068395 w 7427256"/>
              <a:gd name="connsiteY5898" fmla="*/ 2474260 h 7209248"/>
              <a:gd name="connsiteX5899" fmla="*/ 6531327 w 7427256"/>
              <a:gd name="connsiteY5899" fmla="*/ 2460821 h 7209248"/>
              <a:gd name="connsiteX5900" fmla="*/ 6513408 w 7427256"/>
              <a:gd name="connsiteY5900" fmla="*/ 2469780 h 7209248"/>
              <a:gd name="connsiteX5901" fmla="*/ 6513408 w 7427256"/>
              <a:gd name="connsiteY5901" fmla="*/ 2483219 h 7209248"/>
              <a:gd name="connsiteX5902" fmla="*/ 6526847 w 7427256"/>
              <a:gd name="connsiteY5902" fmla="*/ 2487699 h 7209248"/>
              <a:gd name="connsiteX5903" fmla="*/ 6540286 w 7427256"/>
              <a:gd name="connsiteY5903" fmla="*/ 2478740 h 7209248"/>
              <a:gd name="connsiteX5904" fmla="*/ 6540286 w 7427256"/>
              <a:gd name="connsiteY5904" fmla="*/ 2469780 h 7209248"/>
              <a:gd name="connsiteX5905" fmla="*/ 1155749 w 7427256"/>
              <a:gd name="connsiteY5905" fmla="*/ 2460821 h 7209248"/>
              <a:gd name="connsiteX5906" fmla="*/ 1155749 w 7427256"/>
              <a:gd name="connsiteY5906" fmla="*/ 2469780 h 7209248"/>
              <a:gd name="connsiteX5907" fmla="*/ 1155749 w 7427256"/>
              <a:gd name="connsiteY5907" fmla="*/ 2478740 h 7209248"/>
              <a:gd name="connsiteX5908" fmla="*/ 1164709 w 7427256"/>
              <a:gd name="connsiteY5908" fmla="*/ 2469780 h 7209248"/>
              <a:gd name="connsiteX5909" fmla="*/ 519639 w 7427256"/>
              <a:gd name="connsiteY5909" fmla="*/ 2460821 h 7209248"/>
              <a:gd name="connsiteX5910" fmla="*/ 528599 w 7427256"/>
              <a:gd name="connsiteY5910" fmla="*/ 2469780 h 7209248"/>
              <a:gd name="connsiteX5911" fmla="*/ 528599 w 7427256"/>
              <a:gd name="connsiteY5911" fmla="*/ 2478740 h 7209248"/>
              <a:gd name="connsiteX5912" fmla="*/ 519639 w 7427256"/>
              <a:gd name="connsiteY5912" fmla="*/ 2469780 h 7209248"/>
              <a:gd name="connsiteX5913" fmla="*/ 7068884 w 7427256"/>
              <a:gd name="connsiteY5913" fmla="*/ 2451861 h 7209248"/>
              <a:gd name="connsiteX5914" fmla="*/ 7077843 w 7427256"/>
              <a:gd name="connsiteY5914" fmla="*/ 2460821 h 7209248"/>
              <a:gd name="connsiteX5915" fmla="*/ 7068884 w 7427256"/>
              <a:gd name="connsiteY5915" fmla="*/ 2460821 h 7209248"/>
              <a:gd name="connsiteX5916" fmla="*/ 492761 w 7427256"/>
              <a:gd name="connsiteY5916" fmla="*/ 2451861 h 7209248"/>
              <a:gd name="connsiteX5917" fmla="*/ 501720 w 7427256"/>
              <a:gd name="connsiteY5917" fmla="*/ 2460821 h 7209248"/>
              <a:gd name="connsiteX5918" fmla="*/ 492761 w 7427256"/>
              <a:gd name="connsiteY5918" fmla="*/ 2460821 h 7209248"/>
              <a:gd name="connsiteX5919" fmla="*/ 967604 w 7427256"/>
              <a:gd name="connsiteY5919" fmla="*/ 2442902 h 7209248"/>
              <a:gd name="connsiteX5920" fmla="*/ 976563 w 7427256"/>
              <a:gd name="connsiteY5920" fmla="*/ 2442902 h 7209248"/>
              <a:gd name="connsiteX5921" fmla="*/ 967604 w 7427256"/>
              <a:gd name="connsiteY5921" fmla="*/ 2451861 h 7209248"/>
              <a:gd name="connsiteX5922" fmla="*/ 967604 w 7427256"/>
              <a:gd name="connsiteY5922" fmla="*/ 2442902 h 7209248"/>
              <a:gd name="connsiteX5923" fmla="*/ 1119913 w 7427256"/>
              <a:gd name="connsiteY5923" fmla="*/ 2433943 h 7209248"/>
              <a:gd name="connsiteX5924" fmla="*/ 1128871 w 7427256"/>
              <a:gd name="connsiteY5924" fmla="*/ 2442902 h 7209248"/>
              <a:gd name="connsiteX5925" fmla="*/ 1128871 w 7427256"/>
              <a:gd name="connsiteY5925" fmla="*/ 2433943 h 7209248"/>
              <a:gd name="connsiteX5926" fmla="*/ 1119913 w 7427256"/>
              <a:gd name="connsiteY5926" fmla="*/ 2433943 h 7209248"/>
              <a:gd name="connsiteX5927" fmla="*/ 628270 w 7427256"/>
              <a:gd name="connsiteY5927" fmla="*/ 2427223 h 7209248"/>
              <a:gd name="connsiteX5928" fmla="*/ 622670 w 7427256"/>
              <a:gd name="connsiteY5928" fmla="*/ 2429464 h 7209248"/>
              <a:gd name="connsiteX5929" fmla="*/ 622670 w 7427256"/>
              <a:gd name="connsiteY5929" fmla="*/ 2438422 h 7209248"/>
              <a:gd name="connsiteX5930" fmla="*/ 636109 w 7427256"/>
              <a:gd name="connsiteY5930" fmla="*/ 2442902 h 7209248"/>
              <a:gd name="connsiteX5931" fmla="*/ 645069 w 7427256"/>
              <a:gd name="connsiteY5931" fmla="*/ 2438422 h 7209248"/>
              <a:gd name="connsiteX5932" fmla="*/ 636109 w 7427256"/>
              <a:gd name="connsiteY5932" fmla="*/ 2429464 h 7209248"/>
              <a:gd name="connsiteX5933" fmla="*/ 628270 w 7427256"/>
              <a:gd name="connsiteY5933" fmla="*/ 2427223 h 7209248"/>
              <a:gd name="connsiteX5934" fmla="*/ 7140558 w 7427256"/>
              <a:gd name="connsiteY5934" fmla="*/ 2416025 h 7209248"/>
              <a:gd name="connsiteX5935" fmla="*/ 7149518 w 7427256"/>
              <a:gd name="connsiteY5935" fmla="*/ 2416025 h 7209248"/>
              <a:gd name="connsiteX5936" fmla="*/ 7153998 w 7427256"/>
              <a:gd name="connsiteY5936" fmla="*/ 2416025 h 7209248"/>
              <a:gd name="connsiteX5937" fmla="*/ 7158478 w 7427256"/>
              <a:gd name="connsiteY5937" fmla="*/ 2420504 h 7209248"/>
              <a:gd name="connsiteX5938" fmla="*/ 7158478 w 7427256"/>
              <a:gd name="connsiteY5938" fmla="*/ 2424984 h 7209248"/>
              <a:gd name="connsiteX5939" fmla="*/ 7149518 w 7427256"/>
              <a:gd name="connsiteY5939" fmla="*/ 2424984 h 7209248"/>
              <a:gd name="connsiteX5940" fmla="*/ 7140558 w 7427256"/>
              <a:gd name="connsiteY5940" fmla="*/ 2416025 h 7209248"/>
              <a:gd name="connsiteX5941" fmla="*/ 6844901 w 7427256"/>
              <a:gd name="connsiteY5941" fmla="*/ 2407065 h 7209248"/>
              <a:gd name="connsiteX5942" fmla="*/ 6858340 w 7427256"/>
              <a:gd name="connsiteY5942" fmla="*/ 2411545 h 7209248"/>
              <a:gd name="connsiteX5943" fmla="*/ 6862821 w 7427256"/>
              <a:gd name="connsiteY5943" fmla="*/ 2424984 h 7209248"/>
              <a:gd name="connsiteX5944" fmla="*/ 6844901 w 7427256"/>
              <a:gd name="connsiteY5944" fmla="*/ 2424984 h 7209248"/>
              <a:gd name="connsiteX5945" fmla="*/ 6844901 w 7427256"/>
              <a:gd name="connsiteY5945" fmla="*/ 2407065 h 7209248"/>
              <a:gd name="connsiteX5946" fmla="*/ 842174 w 7427256"/>
              <a:gd name="connsiteY5946" fmla="*/ 2407065 h 7209248"/>
              <a:gd name="connsiteX5947" fmla="*/ 833215 w 7427256"/>
              <a:gd name="connsiteY5947" fmla="*/ 2416025 h 7209248"/>
              <a:gd name="connsiteX5948" fmla="*/ 842174 w 7427256"/>
              <a:gd name="connsiteY5948" fmla="*/ 2416025 h 7209248"/>
              <a:gd name="connsiteX5949" fmla="*/ 851133 w 7427256"/>
              <a:gd name="connsiteY5949" fmla="*/ 2411545 h 7209248"/>
              <a:gd name="connsiteX5950" fmla="*/ 842174 w 7427256"/>
              <a:gd name="connsiteY5950" fmla="*/ 2407065 h 7209248"/>
              <a:gd name="connsiteX5951" fmla="*/ 7131600 w 7427256"/>
              <a:gd name="connsiteY5951" fmla="*/ 2389146 h 7209248"/>
              <a:gd name="connsiteX5952" fmla="*/ 7140558 w 7427256"/>
              <a:gd name="connsiteY5952" fmla="*/ 2389146 h 7209248"/>
              <a:gd name="connsiteX5953" fmla="*/ 7131600 w 7427256"/>
              <a:gd name="connsiteY5953" fmla="*/ 2398106 h 7209248"/>
              <a:gd name="connsiteX5954" fmla="*/ 7131600 w 7427256"/>
              <a:gd name="connsiteY5954" fmla="*/ 2389146 h 7209248"/>
              <a:gd name="connsiteX5955" fmla="*/ 6822504 w 7427256"/>
              <a:gd name="connsiteY5955" fmla="*/ 2371228 h 7209248"/>
              <a:gd name="connsiteX5956" fmla="*/ 6826984 w 7427256"/>
              <a:gd name="connsiteY5956" fmla="*/ 2380187 h 7209248"/>
              <a:gd name="connsiteX5957" fmla="*/ 6818024 w 7427256"/>
              <a:gd name="connsiteY5957" fmla="*/ 2389146 h 7209248"/>
              <a:gd name="connsiteX5958" fmla="*/ 6818024 w 7427256"/>
              <a:gd name="connsiteY5958" fmla="*/ 2380187 h 7209248"/>
              <a:gd name="connsiteX5959" fmla="*/ 6822504 w 7427256"/>
              <a:gd name="connsiteY5959" fmla="*/ 2371228 h 7209248"/>
              <a:gd name="connsiteX5960" fmla="*/ 1101994 w 7427256"/>
              <a:gd name="connsiteY5960" fmla="*/ 2371228 h 7209248"/>
              <a:gd name="connsiteX5961" fmla="*/ 1084075 w 7427256"/>
              <a:gd name="connsiteY5961" fmla="*/ 2380187 h 7209248"/>
              <a:gd name="connsiteX5962" fmla="*/ 1075115 w 7427256"/>
              <a:gd name="connsiteY5962" fmla="*/ 2407065 h 7209248"/>
              <a:gd name="connsiteX5963" fmla="*/ 1101994 w 7427256"/>
              <a:gd name="connsiteY5963" fmla="*/ 2398106 h 7209248"/>
              <a:gd name="connsiteX5964" fmla="*/ 1110953 w 7427256"/>
              <a:gd name="connsiteY5964" fmla="*/ 2384667 h 7209248"/>
              <a:gd name="connsiteX5965" fmla="*/ 1101994 w 7427256"/>
              <a:gd name="connsiteY5965" fmla="*/ 2371228 h 7209248"/>
              <a:gd name="connsiteX5966" fmla="*/ 7109201 w 7427256"/>
              <a:gd name="connsiteY5966" fmla="*/ 2357790 h 7209248"/>
              <a:gd name="connsiteX5967" fmla="*/ 7122640 w 7427256"/>
              <a:gd name="connsiteY5967" fmla="*/ 2362269 h 7209248"/>
              <a:gd name="connsiteX5968" fmla="*/ 7113680 w 7427256"/>
              <a:gd name="connsiteY5968" fmla="*/ 2371228 h 7209248"/>
              <a:gd name="connsiteX5969" fmla="*/ 7109201 w 7427256"/>
              <a:gd name="connsiteY5969" fmla="*/ 2366748 h 7209248"/>
              <a:gd name="connsiteX5970" fmla="*/ 7104722 w 7427256"/>
              <a:gd name="connsiteY5970" fmla="*/ 2362269 h 7209248"/>
              <a:gd name="connsiteX5971" fmla="*/ 7109201 w 7427256"/>
              <a:gd name="connsiteY5971" fmla="*/ 2357790 h 7209248"/>
              <a:gd name="connsiteX5972" fmla="*/ 6835942 w 7427256"/>
              <a:gd name="connsiteY5972" fmla="*/ 2353309 h 7209248"/>
              <a:gd name="connsiteX5973" fmla="*/ 6844901 w 7427256"/>
              <a:gd name="connsiteY5973" fmla="*/ 2362269 h 7209248"/>
              <a:gd name="connsiteX5974" fmla="*/ 6835942 w 7427256"/>
              <a:gd name="connsiteY5974" fmla="*/ 2362269 h 7209248"/>
              <a:gd name="connsiteX5975" fmla="*/ 6835942 w 7427256"/>
              <a:gd name="connsiteY5975" fmla="*/ 2353309 h 7209248"/>
              <a:gd name="connsiteX5976" fmla="*/ 1236383 w 7427256"/>
              <a:gd name="connsiteY5976" fmla="*/ 2344349 h 7209248"/>
              <a:gd name="connsiteX5977" fmla="*/ 1263261 w 7427256"/>
              <a:gd name="connsiteY5977" fmla="*/ 2353309 h 7209248"/>
              <a:gd name="connsiteX5978" fmla="*/ 1254302 w 7427256"/>
              <a:gd name="connsiteY5978" fmla="*/ 2344349 h 7209248"/>
              <a:gd name="connsiteX5979" fmla="*/ 1236383 w 7427256"/>
              <a:gd name="connsiteY5979" fmla="*/ 2344349 h 7209248"/>
              <a:gd name="connsiteX5980" fmla="*/ 1030320 w 7427256"/>
              <a:gd name="connsiteY5980" fmla="*/ 2344349 h 7209248"/>
              <a:gd name="connsiteX5981" fmla="*/ 1039278 w 7427256"/>
              <a:gd name="connsiteY5981" fmla="*/ 2344349 h 7209248"/>
              <a:gd name="connsiteX5982" fmla="*/ 1039278 w 7427256"/>
              <a:gd name="connsiteY5982" fmla="*/ 2353309 h 7209248"/>
              <a:gd name="connsiteX5983" fmla="*/ 1210484 w 7427256"/>
              <a:gd name="connsiteY5983" fmla="*/ 2339031 h 7209248"/>
              <a:gd name="connsiteX5984" fmla="*/ 1191587 w 7427256"/>
              <a:gd name="connsiteY5984" fmla="*/ 2371228 h 7209248"/>
              <a:gd name="connsiteX5985" fmla="*/ 1169188 w 7427256"/>
              <a:gd name="connsiteY5985" fmla="*/ 2402586 h 7209248"/>
              <a:gd name="connsiteX5986" fmla="*/ 1155749 w 7427256"/>
              <a:gd name="connsiteY5986" fmla="*/ 2407065 h 7209248"/>
              <a:gd name="connsiteX5987" fmla="*/ 1173668 w 7427256"/>
              <a:gd name="connsiteY5987" fmla="*/ 2407065 h 7209248"/>
              <a:gd name="connsiteX5988" fmla="*/ 1191587 w 7427256"/>
              <a:gd name="connsiteY5988" fmla="*/ 2407065 h 7209248"/>
              <a:gd name="connsiteX5989" fmla="*/ 1209504 w 7427256"/>
              <a:gd name="connsiteY5989" fmla="*/ 2389146 h 7209248"/>
              <a:gd name="connsiteX5990" fmla="*/ 1236383 w 7427256"/>
              <a:gd name="connsiteY5990" fmla="*/ 2371228 h 7209248"/>
              <a:gd name="connsiteX5991" fmla="*/ 1227424 w 7427256"/>
              <a:gd name="connsiteY5991" fmla="*/ 2371228 h 7209248"/>
              <a:gd name="connsiteX5992" fmla="*/ 1218464 w 7427256"/>
              <a:gd name="connsiteY5992" fmla="*/ 2353309 h 7209248"/>
              <a:gd name="connsiteX5993" fmla="*/ 1210484 w 7427256"/>
              <a:gd name="connsiteY5993" fmla="*/ 2339031 h 7209248"/>
              <a:gd name="connsiteX5994" fmla="*/ 6907616 w 7427256"/>
              <a:gd name="connsiteY5994" fmla="*/ 2335391 h 7209248"/>
              <a:gd name="connsiteX5995" fmla="*/ 6916576 w 7427256"/>
              <a:gd name="connsiteY5995" fmla="*/ 2335391 h 7209248"/>
              <a:gd name="connsiteX5996" fmla="*/ 6916576 w 7427256"/>
              <a:gd name="connsiteY5996" fmla="*/ 2339871 h 7209248"/>
              <a:gd name="connsiteX5997" fmla="*/ 6907616 w 7427256"/>
              <a:gd name="connsiteY5997" fmla="*/ 2344349 h 7209248"/>
              <a:gd name="connsiteX5998" fmla="*/ 671947 w 7427256"/>
              <a:gd name="connsiteY5998" fmla="*/ 2335391 h 7209248"/>
              <a:gd name="connsiteX5999" fmla="*/ 680906 w 7427256"/>
              <a:gd name="connsiteY5999" fmla="*/ 2344349 h 7209248"/>
              <a:gd name="connsiteX6000" fmla="*/ 671947 w 7427256"/>
              <a:gd name="connsiteY6000" fmla="*/ 2335391 h 7209248"/>
              <a:gd name="connsiteX6001" fmla="*/ 6665716 w 7427256"/>
              <a:gd name="connsiteY6001" fmla="*/ 2326432 h 7209248"/>
              <a:gd name="connsiteX6002" fmla="*/ 6656756 w 7427256"/>
              <a:gd name="connsiteY6002" fmla="*/ 2339871 h 7209248"/>
              <a:gd name="connsiteX6003" fmla="*/ 6665716 w 7427256"/>
              <a:gd name="connsiteY6003" fmla="*/ 2353309 h 7209248"/>
              <a:gd name="connsiteX6004" fmla="*/ 6692594 w 7427256"/>
              <a:gd name="connsiteY6004" fmla="*/ 2362269 h 7209248"/>
              <a:gd name="connsiteX6005" fmla="*/ 6683634 w 7427256"/>
              <a:gd name="connsiteY6005" fmla="*/ 2335391 h 7209248"/>
              <a:gd name="connsiteX6006" fmla="*/ 6670195 w 7427256"/>
              <a:gd name="connsiteY6006" fmla="*/ 2326432 h 7209248"/>
              <a:gd name="connsiteX6007" fmla="*/ 6665716 w 7427256"/>
              <a:gd name="connsiteY6007" fmla="*/ 2326432 h 7209248"/>
              <a:gd name="connsiteX6008" fmla="*/ 6786667 w 7427256"/>
              <a:gd name="connsiteY6008" fmla="*/ 2308513 h 7209248"/>
              <a:gd name="connsiteX6009" fmla="*/ 6804584 w 7427256"/>
              <a:gd name="connsiteY6009" fmla="*/ 2326432 h 7209248"/>
              <a:gd name="connsiteX6010" fmla="*/ 6818024 w 7427256"/>
              <a:gd name="connsiteY6010" fmla="*/ 2344349 h 7209248"/>
              <a:gd name="connsiteX6011" fmla="*/ 6800106 w 7427256"/>
              <a:gd name="connsiteY6011" fmla="*/ 2344349 h 7209248"/>
              <a:gd name="connsiteX6012" fmla="*/ 6786667 w 7427256"/>
              <a:gd name="connsiteY6012" fmla="*/ 2330911 h 7209248"/>
              <a:gd name="connsiteX6013" fmla="*/ 6782186 w 7427256"/>
              <a:gd name="connsiteY6013" fmla="*/ 2321952 h 7209248"/>
              <a:gd name="connsiteX6014" fmla="*/ 6782186 w 7427256"/>
              <a:gd name="connsiteY6014" fmla="*/ 2312992 h 7209248"/>
              <a:gd name="connsiteX6015" fmla="*/ 6786667 w 7427256"/>
              <a:gd name="connsiteY6015" fmla="*/ 2308513 h 7209248"/>
              <a:gd name="connsiteX6016" fmla="*/ 680906 w 7427256"/>
              <a:gd name="connsiteY6016" fmla="*/ 2299553 h 7209248"/>
              <a:gd name="connsiteX6017" fmla="*/ 671947 w 7427256"/>
              <a:gd name="connsiteY6017" fmla="*/ 2317472 h 7209248"/>
              <a:gd name="connsiteX6018" fmla="*/ 654028 w 7427256"/>
              <a:gd name="connsiteY6018" fmla="*/ 2326432 h 7209248"/>
              <a:gd name="connsiteX6019" fmla="*/ 654028 w 7427256"/>
              <a:gd name="connsiteY6019" fmla="*/ 2317472 h 7209248"/>
              <a:gd name="connsiteX6020" fmla="*/ 662988 w 7427256"/>
              <a:gd name="connsiteY6020" fmla="*/ 2308513 h 7209248"/>
              <a:gd name="connsiteX6021" fmla="*/ 680906 w 7427256"/>
              <a:gd name="connsiteY6021" fmla="*/ 2299553 h 7209248"/>
              <a:gd name="connsiteX6022" fmla="*/ 6840422 w 7427256"/>
              <a:gd name="connsiteY6022" fmla="*/ 2254757 h 7209248"/>
              <a:gd name="connsiteX6023" fmla="*/ 6844901 w 7427256"/>
              <a:gd name="connsiteY6023" fmla="*/ 2268195 h 7209248"/>
              <a:gd name="connsiteX6024" fmla="*/ 6840422 w 7427256"/>
              <a:gd name="connsiteY6024" fmla="*/ 2281635 h 7209248"/>
              <a:gd name="connsiteX6025" fmla="*/ 6835942 w 7427256"/>
              <a:gd name="connsiteY6025" fmla="*/ 2268195 h 7209248"/>
              <a:gd name="connsiteX6026" fmla="*/ 6840422 w 7427256"/>
              <a:gd name="connsiteY6026" fmla="*/ 2254757 h 7209248"/>
              <a:gd name="connsiteX6027" fmla="*/ 6800106 w 7427256"/>
              <a:gd name="connsiteY6027" fmla="*/ 2254757 h 7209248"/>
              <a:gd name="connsiteX6028" fmla="*/ 6809064 w 7427256"/>
              <a:gd name="connsiteY6028" fmla="*/ 2254757 h 7209248"/>
              <a:gd name="connsiteX6029" fmla="*/ 6800106 w 7427256"/>
              <a:gd name="connsiteY6029" fmla="*/ 2263717 h 7209248"/>
              <a:gd name="connsiteX6030" fmla="*/ 6800106 w 7427256"/>
              <a:gd name="connsiteY6030" fmla="*/ 2254757 h 7209248"/>
              <a:gd name="connsiteX6031" fmla="*/ 752581 w 7427256"/>
              <a:gd name="connsiteY6031" fmla="*/ 2254757 h 7209248"/>
              <a:gd name="connsiteX6032" fmla="*/ 734662 w 7427256"/>
              <a:gd name="connsiteY6032" fmla="*/ 2281635 h 7209248"/>
              <a:gd name="connsiteX6033" fmla="*/ 752581 w 7427256"/>
              <a:gd name="connsiteY6033" fmla="*/ 2290594 h 7209248"/>
              <a:gd name="connsiteX6034" fmla="*/ 6877380 w 7427256"/>
              <a:gd name="connsiteY6034" fmla="*/ 2249718 h 7209248"/>
              <a:gd name="connsiteX6035" fmla="*/ 6907616 w 7427256"/>
              <a:gd name="connsiteY6035" fmla="*/ 2281635 h 7209248"/>
              <a:gd name="connsiteX6036" fmla="*/ 6916576 w 7427256"/>
              <a:gd name="connsiteY6036" fmla="*/ 2308513 h 7209248"/>
              <a:gd name="connsiteX6037" fmla="*/ 6907616 w 7427256"/>
              <a:gd name="connsiteY6037" fmla="*/ 2299553 h 7209248"/>
              <a:gd name="connsiteX6038" fmla="*/ 6898658 w 7427256"/>
              <a:gd name="connsiteY6038" fmla="*/ 2286114 h 7209248"/>
              <a:gd name="connsiteX6039" fmla="*/ 6889698 w 7427256"/>
              <a:gd name="connsiteY6039" fmla="*/ 2272675 h 7209248"/>
              <a:gd name="connsiteX6040" fmla="*/ 6885218 w 7427256"/>
              <a:gd name="connsiteY6040" fmla="*/ 2268195 h 7209248"/>
              <a:gd name="connsiteX6041" fmla="*/ 6880738 w 7427256"/>
              <a:gd name="connsiteY6041" fmla="*/ 2263717 h 7209248"/>
              <a:gd name="connsiteX6042" fmla="*/ 6871778 w 7427256"/>
              <a:gd name="connsiteY6042" fmla="*/ 2254757 h 7209248"/>
              <a:gd name="connsiteX6043" fmla="*/ 6877380 w 7427256"/>
              <a:gd name="connsiteY6043" fmla="*/ 2249718 h 7209248"/>
              <a:gd name="connsiteX6044" fmla="*/ 1115433 w 7427256"/>
              <a:gd name="connsiteY6044" fmla="*/ 2245798 h 7209248"/>
              <a:gd name="connsiteX6045" fmla="*/ 1110953 w 7427256"/>
              <a:gd name="connsiteY6045" fmla="*/ 2259237 h 7209248"/>
              <a:gd name="connsiteX6046" fmla="*/ 1115433 w 7427256"/>
              <a:gd name="connsiteY6046" fmla="*/ 2272675 h 7209248"/>
              <a:gd name="connsiteX6047" fmla="*/ 1119913 w 7427256"/>
              <a:gd name="connsiteY6047" fmla="*/ 2259237 h 7209248"/>
              <a:gd name="connsiteX6048" fmla="*/ 1115433 w 7427256"/>
              <a:gd name="connsiteY6048" fmla="*/ 2245798 h 7209248"/>
              <a:gd name="connsiteX6049" fmla="*/ 886970 w 7427256"/>
              <a:gd name="connsiteY6049" fmla="*/ 2236839 h 7209248"/>
              <a:gd name="connsiteX6050" fmla="*/ 878010 w 7427256"/>
              <a:gd name="connsiteY6050" fmla="*/ 2245798 h 7209248"/>
              <a:gd name="connsiteX6051" fmla="*/ 873532 w 7427256"/>
              <a:gd name="connsiteY6051" fmla="*/ 2259237 h 7209248"/>
              <a:gd name="connsiteX6052" fmla="*/ 860093 w 7427256"/>
              <a:gd name="connsiteY6052" fmla="*/ 2263717 h 7209248"/>
              <a:gd name="connsiteX6053" fmla="*/ 824255 w 7427256"/>
              <a:gd name="connsiteY6053" fmla="*/ 2308513 h 7209248"/>
              <a:gd name="connsiteX6054" fmla="*/ 806336 w 7427256"/>
              <a:gd name="connsiteY6054" fmla="*/ 2308513 h 7209248"/>
              <a:gd name="connsiteX6055" fmla="*/ 797377 w 7427256"/>
              <a:gd name="connsiteY6055" fmla="*/ 2326432 h 7209248"/>
              <a:gd name="connsiteX6056" fmla="*/ 783939 w 7427256"/>
              <a:gd name="connsiteY6056" fmla="*/ 2348830 h 7209248"/>
              <a:gd name="connsiteX6057" fmla="*/ 761540 w 7427256"/>
              <a:gd name="connsiteY6057" fmla="*/ 2362269 h 7209248"/>
              <a:gd name="connsiteX6058" fmla="*/ 734662 w 7427256"/>
              <a:gd name="connsiteY6058" fmla="*/ 2384667 h 7209248"/>
              <a:gd name="connsiteX6059" fmla="*/ 721223 w 7427256"/>
              <a:gd name="connsiteY6059" fmla="*/ 2407065 h 7209248"/>
              <a:gd name="connsiteX6060" fmla="*/ 725703 w 7427256"/>
              <a:gd name="connsiteY6060" fmla="*/ 2416025 h 7209248"/>
              <a:gd name="connsiteX6061" fmla="*/ 721223 w 7427256"/>
              <a:gd name="connsiteY6061" fmla="*/ 2420504 h 7209248"/>
              <a:gd name="connsiteX6062" fmla="*/ 716743 w 7427256"/>
              <a:gd name="connsiteY6062" fmla="*/ 2433943 h 7209248"/>
              <a:gd name="connsiteX6063" fmla="*/ 707785 w 7427256"/>
              <a:gd name="connsiteY6063" fmla="*/ 2451861 h 7209248"/>
              <a:gd name="connsiteX6064" fmla="*/ 689866 w 7427256"/>
              <a:gd name="connsiteY6064" fmla="*/ 2460821 h 7209248"/>
              <a:gd name="connsiteX6065" fmla="*/ 671947 w 7427256"/>
              <a:gd name="connsiteY6065" fmla="*/ 2487699 h 7209248"/>
              <a:gd name="connsiteX6066" fmla="*/ 662988 w 7427256"/>
              <a:gd name="connsiteY6066" fmla="*/ 2505618 h 7209248"/>
              <a:gd name="connsiteX6067" fmla="*/ 654028 w 7427256"/>
              <a:gd name="connsiteY6067" fmla="*/ 2505618 h 7209248"/>
              <a:gd name="connsiteX6068" fmla="*/ 636109 w 7427256"/>
              <a:gd name="connsiteY6068" fmla="*/ 2514576 h 7209248"/>
              <a:gd name="connsiteX6069" fmla="*/ 609232 w 7427256"/>
              <a:gd name="connsiteY6069" fmla="*/ 2541454 h 7209248"/>
              <a:gd name="connsiteX6070" fmla="*/ 600273 w 7427256"/>
              <a:gd name="connsiteY6070" fmla="*/ 2541454 h 7209248"/>
              <a:gd name="connsiteX6071" fmla="*/ 586834 w 7427256"/>
              <a:gd name="connsiteY6071" fmla="*/ 2545934 h 7209248"/>
              <a:gd name="connsiteX6072" fmla="*/ 591313 w 7427256"/>
              <a:gd name="connsiteY6072" fmla="*/ 2559373 h 7209248"/>
              <a:gd name="connsiteX6073" fmla="*/ 595793 w 7427256"/>
              <a:gd name="connsiteY6073" fmla="*/ 2577292 h 7209248"/>
              <a:gd name="connsiteX6074" fmla="*/ 582354 w 7427256"/>
              <a:gd name="connsiteY6074" fmla="*/ 2586251 h 7209248"/>
              <a:gd name="connsiteX6075" fmla="*/ 582354 w 7427256"/>
              <a:gd name="connsiteY6075" fmla="*/ 2590731 h 7209248"/>
              <a:gd name="connsiteX6076" fmla="*/ 582354 w 7427256"/>
              <a:gd name="connsiteY6076" fmla="*/ 2604170 h 7209248"/>
              <a:gd name="connsiteX6077" fmla="*/ 609232 w 7427256"/>
              <a:gd name="connsiteY6077" fmla="*/ 2613130 h 7209248"/>
              <a:gd name="connsiteX6078" fmla="*/ 618192 w 7427256"/>
              <a:gd name="connsiteY6078" fmla="*/ 2595211 h 7209248"/>
              <a:gd name="connsiteX6079" fmla="*/ 627150 w 7427256"/>
              <a:gd name="connsiteY6079" fmla="*/ 2595211 h 7209248"/>
              <a:gd name="connsiteX6080" fmla="*/ 631630 w 7427256"/>
              <a:gd name="connsiteY6080" fmla="*/ 2590731 h 7209248"/>
              <a:gd name="connsiteX6081" fmla="*/ 636109 w 7427256"/>
              <a:gd name="connsiteY6081" fmla="*/ 2586251 h 7209248"/>
              <a:gd name="connsiteX6082" fmla="*/ 662988 w 7427256"/>
              <a:gd name="connsiteY6082" fmla="*/ 2550414 h 7209248"/>
              <a:gd name="connsiteX6083" fmla="*/ 676427 w 7427256"/>
              <a:gd name="connsiteY6083" fmla="*/ 2528015 h 7209248"/>
              <a:gd name="connsiteX6084" fmla="*/ 671947 w 7427256"/>
              <a:gd name="connsiteY6084" fmla="*/ 2523536 h 7209248"/>
              <a:gd name="connsiteX6085" fmla="*/ 689866 w 7427256"/>
              <a:gd name="connsiteY6085" fmla="*/ 2505618 h 7209248"/>
              <a:gd name="connsiteX6086" fmla="*/ 725703 w 7427256"/>
              <a:gd name="connsiteY6086" fmla="*/ 2469780 h 7209248"/>
              <a:gd name="connsiteX6087" fmla="*/ 752581 w 7427256"/>
              <a:gd name="connsiteY6087" fmla="*/ 2451861 h 7209248"/>
              <a:gd name="connsiteX6088" fmla="*/ 766020 w 7427256"/>
              <a:gd name="connsiteY6088" fmla="*/ 2438422 h 7209248"/>
              <a:gd name="connsiteX6089" fmla="*/ 766020 w 7427256"/>
              <a:gd name="connsiteY6089" fmla="*/ 2433943 h 7209248"/>
              <a:gd name="connsiteX6090" fmla="*/ 766020 w 7427256"/>
              <a:gd name="connsiteY6090" fmla="*/ 2429464 h 7209248"/>
              <a:gd name="connsiteX6091" fmla="*/ 770500 w 7427256"/>
              <a:gd name="connsiteY6091" fmla="*/ 2424984 h 7209248"/>
              <a:gd name="connsiteX6092" fmla="*/ 788419 w 7427256"/>
              <a:gd name="connsiteY6092" fmla="*/ 2416025 h 7209248"/>
              <a:gd name="connsiteX6093" fmla="*/ 788419 w 7427256"/>
              <a:gd name="connsiteY6093" fmla="*/ 2402586 h 7209248"/>
              <a:gd name="connsiteX6094" fmla="*/ 797377 w 7427256"/>
              <a:gd name="connsiteY6094" fmla="*/ 2389146 h 7209248"/>
              <a:gd name="connsiteX6095" fmla="*/ 806336 w 7427256"/>
              <a:gd name="connsiteY6095" fmla="*/ 2371228 h 7209248"/>
              <a:gd name="connsiteX6096" fmla="*/ 815296 w 7427256"/>
              <a:gd name="connsiteY6096" fmla="*/ 2362269 h 7209248"/>
              <a:gd name="connsiteX6097" fmla="*/ 828735 w 7427256"/>
              <a:gd name="connsiteY6097" fmla="*/ 2348830 h 7209248"/>
              <a:gd name="connsiteX6098" fmla="*/ 833215 w 7427256"/>
              <a:gd name="connsiteY6098" fmla="*/ 2344349 h 7209248"/>
              <a:gd name="connsiteX6099" fmla="*/ 851133 w 7427256"/>
              <a:gd name="connsiteY6099" fmla="*/ 2326432 h 7209248"/>
              <a:gd name="connsiteX6100" fmla="*/ 860093 w 7427256"/>
              <a:gd name="connsiteY6100" fmla="*/ 2299553 h 7209248"/>
              <a:gd name="connsiteX6101" fmla="*/ 869052 w 7427256"/>
              <a:gd name="connsiteY6101" fmla="*/ 2290594 h 7209248"/>
              <a:gd name="connsiteX6102" fmla="*/ 882490 w 7427256"/>
              <a:gd name="connsiteY6102" fmla="*/ 2277156 h 7209248"/>
              <a:gd name="connsiteX6103" fmla="*/ 895929 w 7427256"/>
              <a:gd name="connsiteY6103" fmla="*/ 2272675 h 7209248"/>
              <a:gd name="connsiteX6104" fmla="*/ 900409 w 7427256"/>
              <a:gd name="connsiteY6104" fmla="*/ 2254757 h 7209248"/>
              <a:gd name="connsiteX6105" fmla="*/ 886970 w 7427256"/>
              <a:gd name="connsiteY6105" fmla="*/ 2236839 h 7209248"/>
              <a:gd name="connsiteX6106" fmla="*/ 1227424 w 7427256"/>
              <a:gd name="connsiteY6106" fmla="*/ 2227879 h 7209248"/>
              <a:gd name="connsiteX6107" fmla="*/ 1191587 w 7427256"/>
              <a:gd name="connsiteY6107" fmla="*/ 2236839 h 7209248"/>
              <a:gd name="connsiteX6108" fmla="*/ 1173668 w 7427256"/>
              <a:gd name="connsiteY6108" fmla="*/ 2259237 h 7209248"/>
              <a:gd name="connsiteX6109" fmla="*/ 1155749 w 7427256"/>
              <a:gd name="connsiteY6109" fmla="*/ 2272675 h 7209248"/>
              <a:gd name="connsiteX6110" fmla="*/ 1160229 w 7427256"/>
              <a:gd name="connsiteY6110" fmla="*/ 2281635 h 7209248"/>
              <a:gd name="connsiteX6111" fmla="*/ 1173668 w 7427256"/>
              <a:gd name="connsiteY6111" fmla="*/ 2281635 h 7209248"/>
              <a:gd name="connsiteX6112" fmla="*/ 1191587 w 7427256"/>
              <a:gd name="connsiteY6112" fmla="*/ 2281635 h 7209248"/>
              <a:gd name="connsiteX6113" fmla="*/ 1182627 w 7427256"/>
              <a:gd name="connsiteY6113" fmla="*/ 2290594 h 7209248"/>
              <a:gd name="connsiteX6114" fmla="*/ 1227424 w 7427256"/>
              <a:gd name="connsiteY6114" fmla="*/ 2281635 h 7209248"/>
              <a:gd name="connsiteX6115" fmla="*/ 1236383 w 7427256"/>
              <a:gd name="connsiteY6115" fmla="*/ 2277156 h 7209248"/>
              <a:gd name="connsiteX6116" fmla="*/ 1245342 w 7427256"/>
              <a:gd name="connsiteY6116" fmla="*/ 2272675 h 7209248"/>
              <a:gd name="connsiteX6117" fmla="*/ 1254302 w 7427256"/>
              <a:gd name="connsiteY6117" fmla="*/ 2272675 h 7209248"/>
              <a:gd name="connsiteX6118" fmla="*/ 1249822 w 7427256"/>
              <a:gd name="connsiteY6118" fmla="*/ 2263717 h 7209248"/>
              <a:gd name="connsiteX6119" fmla="*/ 1245342 w 7427256"/>
              <a:gd name="connsiteY6119" fmla="*/ 2245798 h 7209248"/>
              <a:gd name="connsiteX6120" fmla="*/ 1227424 w 7427256"/>
              <a:gd name="connsiteY6120" fmla="*/ 2227879 h 7209248"/>
              <a:gd name="connsiteX6121" fmla="*/ 6854980 w 7427256"/>
              <a:gd name="connsiteY6121" fmla="*/ 2222279 h 7209248"/>
              <a:gd name="connsiteX6122" fmla="*/ 6858340 w 7427256"/>
              <a:gd name="connsiteY6122" fmla="*/ 2223399 h 7209248"/>
              <a:gd name="connsiteX6123" fmla="*/ 6862821 w 7427256"/>
              <a:gd name="connsiteY6123" fmla="*/ 2227879 h 7209248"/>
              <a:gd name="connsiteX6124" fmla="*/ 6853861 w 7427256"/>
              <a:gd name="connsiteY6124" fmla="*/ 2227879 h 7209248"/>
              <a:gd name="connsiteX6125" fmla="*/ 6854980 w 7427256"/>
              <a:gd name="connsiteY6125" fmla="*/ 2222279 h 7209248"/>
              <a:gd name="connsiteX6126" fmla="*/ 1290138 w 7427256"/>
              <a:gd name="connsiteY6126" fmla="*/ 2218920 h 7209248"/>
              <a:gd name="connsiteX6127" fmla="*/ 1281179 w 7427256"/>
              <a:gd name="connsiteY6127" fmla="*/ 2227879 h 7209248"/>
              <a:gd name="connsiteX6128" fmla="*/ 1290138 w 7427256"/>
              <a:gd name="connsiteY6128" fmla="*/ 2227879 h 7209248"/>
              <a:gd name="connsiteX6129" fmla="*/ 1299098 w 7427256"/>
              <a:gd name="connsiteY6129" fmla="*/ 2227879 h 7209248"/>
              <a:gd name="connsiteX6130" fmla="*/ 1150149 w 7427256"/>
              <a:gd name="connsiteY6130" fmla="*/ 2213320 h 7209248"/>
              <a:gd name="connsiteX6131" fmla="*/ 1146790 w 7427256"/>
              <a:gd name="connsiteY6131" fmla="*/ 2218920 h 7209248"/>
              <a:gd name="connsiteX6132" fmla="*/ 1146790 w 7427256"/>
              <a:gd name="connsiteY6132" fmla="*/ 2227879 h 7209248"/>
              <a:gd name="connsiteX6133" fmla="*/ 1164709 w 7427256"/>
              <a:gd name="connsiteY6133" fmla="*/ 2227879 h 7209248"/>
              <a:gd name="connsiteX6134" fmla="*/ 1160229 w 7427256"/>
              <a:gd name="connsiteY6134" fmla="*/ 2214440 h 7209248"/>
              <a:gd name="connsiteX6135" fmla="*/ 1150149 w 7427256"/>
              <a:gd name="connsiteY6135" fmla="*/ 2213320 h 7209248"/>
              <a:gd name="connsiteX6136" fmla="*/ 6925535 w 7427256"/>
              <a:gd name="connsiteY6136" fmla="*/ 2209960 h 7209248"/>
              <a:gd name="connsiteX6137" fmla="*/ 6934494 w 7427256"/>
              <a:gd name="connsiteY6137" fmla="*/ 2227879 h 7209248"/>
              <a:gd name="connsiteX6138" fmla="*/ 6930015 w 7427256"/>
              <a:gd name="connsiteY6138" fmla="*/ 2232359 h 7209248"/>
              <a:gd name="connsiteX6139" fmla="*/ 6925535 w 7427256"/>
              <a:gd name="connsiteY6139" fmla="*/ 2227879 h 7209248"/>
              <a:gd name="connsiteX6140" fmla="*/ 6925535 w 7427256"/>
              <a:gd name="connsiteY6140" fmla="*/ 2209960 h 7209248"/>
              <a:gd name="connsiteX6141" fmla="*/ 6504448 w 7427256"/>
              <a:gd name="connsiteY6141" fmla="*/ 2209960 h 7209248"/>
              <a:gd name="connsiteX6142" fmla="*/ 6495490 w 7427256"/>
              <a:gd name="connsiteY6142" fmla="*/ 2218920 h 7209248"/>
              <a:gd name="connsiteX6143" fmla="*/ 6504448 w 7427256"/>
              <a:gd name="connsiteY6143" fmla="*/ 2227879 h 7209248"/>
              <a:gd name="connsiteX6144" fmla="*/ 6513408 w 7427256"/>
              <a:gd name="connsiteY6144" fmla="*/ 2218920 h 7209248"/>
              <a:gd name="connsiteX6145" fmla="*/ 6504448 w 7427256"/>
              <a:gd name="connsiteY6145" fmla="*/ 2209960 h 7209248"/>
              <a:gd name="connsiteX6146" fmla="*/ 6970332 w 7427256"/>
              <a:gd name="connsiteY6146" fmla="*/ 2201001 h 7209248"/>
              <a:gd name="connsiteX6147" fmla="*/ 6970332 w 7427256"/>
              <a:gd name="connsiteY6147" fmla="*/ 2209960 h 7209248"/>
              <a:gd name="connsiteX6148" fmla="*/ 6961372 w 7427256"/>
              <a:gd name="connsiteY6148" fmla="*/ 2218920 h 7209248"/>
              <a:gd name="connsiteX6149" fmla="*/ 6961372 w 7427256"/>
              <a:gd name="connsiteY6149" fmla="*/ 2209960 h 7209248"/>
              <a:gd name="connsiteX6150" fmla="*/ 6961372 w 7427256"/>
              <a:gd name="connsiteY6150" fmla="*/ 2205482 h 7209248"/>
              <a:gd name="connsiteX6151" fmla="*/ 6970332 w 7427256"/>
              <a:gd name="connsiteY6151" fmla="*/ 2201001 h 7209248"/>
              <a:gd name="connsiteX6152" fmla="*/ 6594041 w 7427256"/>
              <a:gd name="connsiteY6152" fmla="*/ 2201001 h 7209248"/>
              <a:gd name="connsiteX6153" fmla="*/ 6594041 w 7427256"/>
              <a:gd name="connsiteY6153" fmla="*/ 2218920 h 7209248"/>
              <a:gd name="connsiteX6154" fmla="*/ 6603001 w 7427256"/>
              <a:gd name="connsiteY6154" fmla="*/ 2227879 h 7209248"/>
              <a:gd name="connsiteX6155" fmla="*/ 6629879 w 7427256"/>
              <a:gd name="connsiteY6155" fmla="*/ 2254757 h 7209248"/>
              <a:gd name="connsiteX6156" fmla="*/ 6638838 w 7427256"/>
              <a:gd name="connsiteY6156" fmla="*/ 2254757 h 7209248"/>
              <a:gd name="connsiteX6157" fmla="*/ 6643318 w 7427256"/>
              <a:gd name="connsiteY6157" fmla="*/ 2277156 h 7209248"/>
              <a:gd name="connsiteX6158" fmla="*/ 6656756 w 7427256"/>
              <a:gd name="connsiteY6158" fmla="*/ 2290594 h 7209248"/>
              <a:gd name="connsiteX6159" fmla="*/ 6661236 w 7427256"/>
              <a:gd name="connsiteY6159" fmla="*/ 2304033 h 7209248"/>
              <a:gd name="connsiteX6160" fmla="*/ 6665716 w 7427256"/>
              <a:gd name="connsiteY6160" fmla="*/ 2308513 h 7209248"/>
              <a:gd name="connsiteX6161" fmla="*/ 6688114 w 7427256"/>
              <a:gd name="connsiteY6161" fmla="*/ 2312992 h 7209248"/>
              <a:gd name="connsiteX6162" fmla="*/ 6683634 w 7427256"/>
              <a:gd name="connsiteY6162" fmla="*/ 2290594 h 7209248"/>
              <a:gd name="connsiteX6163" fmla="*/ 6679155 w 7427256"/>
              <a:gd name="connsiteY6163" fmla="*/ 2277156 h 7209248"/>
              <a:gd name="connsiteX6164" fmla="*/ 6674675 w 7427256"/>
              <a:gd name="connsiteY6164" fmla="*/ 2272675 h 7209248"/>
              <a:gd name="connsiteX6165" fmla="*/ 6656756 w 7427256"/>
              <a:gd name="connsiteY6165" fmla="*/ 2263717 h 7209248"/>
              <a:gd name="connsiteX6166" fmla="*/ 6638838 w 7427256"/>
              <a:gd name="connsiteY6166" fmla="*/ 2236839 h 7209248"/>
              <a:gd name="connsiteX6167" fmla="*/ 6625399 w 7427256"/>
              <a:gd name="connsiteY6167" fmla="*/ 2214440 h 7209248"/>
              <a:gd name="connsiteX6168" fmla="*/ 6594041 w 7427256"/>
              <a:gd name="connsiteY6168" fmla="*/ 2201001 h 7209248"/>
              <a:gd name="connsiteX6169" fmla="*/ 855053 w 7427256"/>
              <a:gd name="connsiteY6169" fmla="*/ 2195402 h 7209248"/>
              <a:gd name="connsiteX6170" fmla="*/ 833215 w 7427256"/>
              <a:gd name="connsiteY6170" fmla="*/ 2205482 h 7209248"/>
              <a:gd name="connsiteX6171" fmla="*/ 815296 w 7427256"/>
              <a:gd name="connsiteY6171" fmla="*/ 2227879 h 7209248"/>
              <a:gd name="connsiteX6172" fmla="*/ 842174 w 7427256"/>
              <a:gd name="connsiteY6172" fmla="*/ 2245798 h 7209248"/>
              <a:gd name="connsiteX6173" fmla="*/ 851133 w 7427256"/>
              <a:gd name="connsiteY6173" fmla="*/ 2227879 h 7209248"/>
              <a:gd name="connsiteX6174" fmla="*/ 860093 w 7427256"/>
              <a:gd name="connsiteY6174" fmla="*/ 2214440 h 7209248"/>
              <a:gd name="connsiteX6175" fmla="*/ 869052 w 7427256"/>
              <a:gd name="connsiteY6175" fmla="*/ 2205482 h 7209248"/>
              <a:gd name="connsiteX6176" fmla="*/ 860093 w 7427256"/>
              <a:gd name="connsiteY6176" fmla="*/ 2196521 h 7209248"/>
              <a:gd name="connsiteX6177" fmla="*/ 855053 w 7427256"/>
              <a:gd name="connsiteY6177" fmla="*/ 2195402 h 7209248"/>
              <a:gd name="connsiteX6178" fmla="*/ 7055446 w 7427256"/>
              <a:gd name="connsiteY6178" fmla="*/ 2192043 h 7209248"/>
              <a:gd name="connsiteX6179" fmla="*/ 7059924 w 7427256"/>
              <a:gd name="connsiteY6179" fmla="*/ 2205482 h 7209248"/>
              <a:gd name="connsiteX6180" fmla="*/ 7046486 w 7427256"/>
              <a:gd name="connsiteY6180" fmla="*/ 2218920 h 7209248"/>
              <a:gd name="connsiteX6181" fmla="*/ 7042007 w 7427256"/>
              <a:gd name="connsiteY6181" fmla="*/ 2209960 h 7209248"/>
              <a:gd name="connsiteX6182" fmla="*/ 7050966 w 7427256"/>
              <a:gd name="connsiteY6182" fmla="*/ 2201001 h 7209248"/>
              <a:gd name="connsiteX6183" fmla="*/ 7055446 w 7427256"/>
              <a:gd name="connsiteY6183" fmla="*/ 2192043 h 7209248"/>
              <a:gd name="connsiteX6184" fmla="*/ 6737390 w 7427256"/>
              <a:gd name="connsiteY6184" fmla="*/ 2192043 h 7209248"/>
              <a:gd name="connsiteX6185" fmla="*/ 6746350 w 7427256"/>
              <a:gd name="connsiteY6185" fmla="*/ 2201001 h 7209248"/>
              <a:gd name="connsiteX6186" fmla="*/ 6737390 w 7427256"/>
              <a:gd name="connsiteY6186" fmla="*/ 2209960 h 7209248"/>
              <a:gd name="connsiteX6187" fmla="*/ 1216225 w 7427256"/>
              <a:gd name="connsiteY6187" fmla="*/ 2186443 h 7209248"/>
              <a:gd name="connsiteX6188" fmla="*/ 1200545 w 7427256"/>
              <a:gd name="connsiteY6188" fmla="*/ 2187563 h 7209248"/>
              <a:gd name="connsiteX6189" fmla="*/ 1182627 w 7427256"/>
              <a:gd name="connsiteY6189" fmla="*/ 2192043 h 7209248"/>
              <a:gd name="connsiteX6190" fmla="*/ 1187107 w 7427256"/>
              <a:gd name="connsiteY6190" fmla="*/ 2201001 h 7209248"/>
              <a:gd name="connsiteX6191" fmla="*/ 1191587 w 7427256"/>
              <a:gd name="connsiteY6191" fmla="*/ 2201001 h 7209248"/>
              <a:gd name="connsiteX6192" fmla="*/ 1209504 w 7427256"/>
              <a:gd name="connsiteY6192" fmla="*/ 2209960 h 7209248"/>
              <a:gd name="connsiteX6193" fmla="*/ 1227424 w 7427256"/>
              <a:gd name="connsiteY6193" fmla="*/ 2201001 h 7209248"/>
              <a:gd name="connsiteX6194" fmla="*/ 1227424 w 7427256"/>
              <a:gd name="connsiteY6194" fmla="*/ 2192043 h 7209248"/>
              <a:gd name="connsiteX6195" fmla="*/ 1216225 w 7427256"/>
              <a:gd name="connsiteY6195" fmla="*/ 2186443 h 7209248"/>
              <a:gd name="connsiteX6196" fmla="*/ 6961372 w 7427256"/>
              <a:gd name="connsiteY6196" fmla="*/ 2183083 h 7209248"/>
              <a:gd name="connsiteX6197" fmla="*/ 6988250 w 7427256"/>
              <a:gd name="connsiteY6197" fmla="*/ 2183083 h 7209248"/>
              <a:gd name="connsiteX6198" fmla="*/ 7006169 w 7427256"/>
              <a:gd name="connsiteY6198" fmla="*/ 2187563 h 7209248"/>
              <a:gd name="connsiteX6199" fmla="*/ 7015128 w 7427256"/>
              <a:gd name="connsiteY6199" fmla="*/ 2192043 h 7209248"/>
              <a:gd name="connsiteX6200" fmla="*/ 7015128 w 7427256"/>
              <a:gd name="connsiteY6200" fmla="*/ 2227879 h 7209248"/>
              <a:gd name="connsiteX6201" fmla="*/ 7015128 w 7427256"/>
              <a:gd name="connsiteY6201" fmla="*/ 2245798 h 7209248"/>
              <a:gd name="connsiteX6202" fmla="*/ 7024087 w 7427256"/>
              <a:gd name="connsiteY6202" fmla="*/ 2254757 h 7209248"/>
              <a:gd name="connsiteX6203" fmla="*/ 7028568 w 7427256"/>
              <a:gd name="connsiteY6203" fmla="*/ 2259237 h 7209248"/>
              <a:gd name="connsiteX6204" fmla="*/ 7042007 w 7427256"/>
              <a:gd name="connsiteY6204" fmla="*/ 2263717 h 7209248"/>
              <a:gd name="connsiteX6205" fmla="*/ 7042007 w 7427256"/>
              <a:gd name="connsiteY6205" fmla="*/ 2272675 h 7209248"/>
              <a:gd name="connsiteX6206" fmla="*/ 7050966 w 7427256"/>
              <a:gd name="connsiteY6206" fmla="*/ 2290594 h 7209248"/>
              <a:gd name="connsiteX6207" fmla="*/ 7050966 w 7427256"/>
              <a:gd name="connsiteY6207" fmla="*/ 2308513 h 7209248"/>
              <a:gd name="connsiteX6208" fmla="*/ 7033047 w 7427256"/>
              <a:gd name="connsiteY6208" fmla="*/ 2290594 h 7209248"/>
              <a:gd name="connsiteX6209" fmla="*/ 7019608 w 7427256"/>
              <a:gd name="connsiteY6209" fmla="*/ 2263717 h 7209248"/>
              <a:gd name="connsiteX6210" fmla="*/ 6988250 w 7427256"/>
              <a:gd name="connsiteY6210" fmla="*/ 2254757 h 7209248"/>
              <a:gd name="connsiteX6211" fmla="*/ 6970332 w 7427256"/>
              <a:gd name="connsiteY6211" fmla="*/ 2245798 h 7209248"/>
              <a:gd name="connsiteX6212" fmla="*/ 6979292 w 7427256"/>
              <a:gd name="connsiteY6212" fmla="*/ 2241318 h 7209248"/>
              <a:gd name="connsiteX6213" fmla="*/ 6979292 w 7427256"/>
              <a:gd name="connsiteY6213" fmla="*/ 2227879 h 7209248"/>
              <a:gd name="connsiteX6214" fmla="*/ 6988250 w 7427256"/>
              <a:gd name="connsiteY6214" fmla="*/ 2227879 h 7209248"/>
              <a:gd name="connsiteX6215" fmla="*/ 6979292 w 7427256"/>
              <a:gd name="connsiteY6215" fmla="*/ 2192043 h 7209248"/>
              <a:gd name="connsiteX6216" fmla="*/ 886970 w 7427256"/>
              <a:gd name="connsiteY6216" fmla="*/ 2183083 h 7209248"/>
              <a:gd name="connsiteX6217" fmla="*/ 878010 w 7427256"/>
              <a:gd name="connsiteY6217" fmla="*/ 2187563 h 7209248"/>
              <a:gd name="connsiteX6218" fmla="*/ 886970 w 7427256"/>
              <a:gd name="connsiteY6218" fmla="*/ 2192043 h 7209248"/>
              <a:gd name="connsiteX6219" fmla="*/ 895929 w 7427256"/>
              <a:gd name="connsiteY6219" fmla="*/ 2183083 h 7209248"/>
              <a:gd name="connsiteX6220" fmla="*/ 1405489 w 7427256"/>
              <a:gd name="connsiteY6220" fmla="*/ 2177483 h 7209248"/>
              <a:gd name="connsiteX6221" fmla="*/ 1397650 w 7427256"/>
              <a:gd name="connsiteY6221" fmla="*/ 2183083 h 7209248"/>
              <a:gd name="connsiteX6222" fmla="*/ 1370772 w 7427256"/>
              <a:gd name="connsiteY6222" fmla="*/ 2218920 h 7209248"/>
              <a:gd name="connsiteX6223" fmla="*/ 1379731 w 7427256"/>
              <a:gd name="connsiteY6223" fmla="*/ 2209960 h 7209248"/>
              <a:gd name="connsiteX6224" fmla="*/ 1388691 w 7427256"/>
              <a:gd name="connsiteY6224" fmla="*/ 2205482 h 7209248"/>
              <a:gd name="connsiteX6225" fmla="*/ 1397650 w 7427256"/>
              <a:gd name="connsiteY6225" fmla="*/ 2201001 h 7209248"/>
              <a:gd name="connsiteX6226" fmla="*/ 1406609 w 7427256"/>
              <a:gd name="connsiteY6226" fmla="*/ 2192043 h 7209248"/>
              <a:gd name="connsiteX6227" fmla="*/ 1411089 w 7427256"/>
              <a:gd name="connsiteY6227" fmla="*/ 2178603 h 7209248"/>
              <a:gd name="connsiteX6228" fmla="*/ 1405489 w 7427256"/>
              <a:gd name="connsiteY6228" fmla="*/ 2177483 h 7209248"/>
              <a:gd name="connsiteX6229" fmla="*/ 7033047 w 7427256"/>
              <a:gd name="connsiteY6229" fmla="*/ 2174124 h 7209248"/>
              <a:gd name="connsiteX6230" fmla="*/ 7033047 w 7427256"/>
              <a:gd name="connsiteY6230" fmla="*/ 2183083 h 7209248"/>
              <a:gd name="connsiteX6231" fmla="*/ 7024087 w 7427256"/>
              <a:gd name="connsiteY6231" fmla="*/ 2178603 h 7209248"/>
              <a:gd name="connsiteX6232" fmla="*/ 7033047 w 7427256"/>
              <a:gd name="connsiteY6232" fmla="*/ 2174124 h 7209248"/>
              <a:gd name="connsiteX6233" fmla="*/ 725703 w 7427256"/>
              <a:gd name="connsiteY6233" fmla="*/ 2156205 h 7209248"/>
              <a:gd name="connsiteX6234" fmla="*/ 716743 w 7427256"/>
              <a:gd name="connsiteY6234" fmla="*/ 2174124 h 7209248"/>
              <a:gd name="connsiteX6235" fmla="*/ 703305 w 7427256"/>
              <a:gd name="connsiteY6235" fmla="*/ 2192043 h 7209248"/>
              <a:gd name="connsiteX6236" fmla="*/ 698825 w 7427256"/>
              <a:gd name="connsiteY6236" fmla="*/ 2183083 h 7209248"/>
              <a:gd name="connsiteX6237" fmla="*/ 735782 w 7427256"/>
              <a:gd name="connsiteY6237" fmla="*/ 2150605 h 7209248"/>
              <a:gd name="connsiteX6238" fmla="*/ 739142 w 7427256"/>
              <a:gd name="connsiteY6238" fmla="*/ 2151725 h 7209248"/>
              <a:gd name="connsiteX6239" fmla="*/ 743622 w 7427256"/>
              <a:gd name="connsiteY6239" fmla="*/ 2156205 h 7209248"/>
              <a:gd name="connsiteX6240" fmla="*/ 734662 w 7427256"/>
              <a:gd name="connsiteY6240" fmla="*/ 2156205 h 7209248"/>
              <a:gd name="connsiteX6241" fmla="*/ 735782 w 7427256"/>
              <a:gd name="connsiteY6241" fmla="*/ 2150605 h 7209248"/>
              <a:gd name="connsiteX6242" fmla="*/ 909368 w 7427256"/>
              <a:gd name="connsiteY6242" fmla="*/ 2147245 h 7209248"/>
              <a:gd name="connsiteX6243" fmla="*/ 904889 w 7427256"/>
              <a:gd name="connsiteY6243" fmla="*/ 2151725 h 7209248"/>
              <a:gd name="connsiteX6244" fmla="*/ 913848 w 7427256"/>
              <a:gd name="connsiteY6244" fmla="*/ 2156205 h 7209248"/>
              <a:gd name="connsiteX6245" fmla="*/ 922808 w 7427256"/>
              <a:gd name="connsiteY6245" fmla="*/ 2156205 h 7209248"/>
              <a:gd name="connsiteX6246" fmla="*/ 913848 w 7427256"/>
              <a:gd name="connsiteY6246" fmla="*/ 2147245 h 7209248"/>
              <a:gd name="connsiteX6247" fmla="*/ 909368 w 7427256"/>
              <a:gd name="connsiteY6247" fmla="*/ 2147245 h 7209248"/>
              <a:gd name="connsiteX6248" fmla="*/ 6853861 w 7427256"/>
              <a:gd name="connsiteY6248" fmla="*/ 2138286 h 7209248"/>
              <a:gd name="connsiteX6249" fmla="*/ 6853861 w 7427256"/>
              <a:gd name="connsiteY6249" fmla="*/ 2201001 h 7209248"/>
              <a:gd name="connsiteX6250" fmla="*/ 6844901 w 7427256"/>
              <a:gd name="connsiteY6250" fmla="*/ 2205482 h 7209248"/>
              <a:gd name="connsiteX6251" fmla="*/ 6844901 w 7427256"/>
              <a:gd name="connsiteY6251" fmla="*/ 2209960 h 7209248"/>
              <a:gd name="connsiteX6252" fmla="*/ 6835942 w 7427256"/>
              <a:gd name="connsiteY6252" fmla="*/ 2209960 h 7209248"/>
              <a:gd name="connsiteX6253" fmla="*/ 6840422 w 7427256"/>
              <a:gd name="connsiteY6253" fmla="*/ 2192043 h 7209248"/>
              <a:gd name="connsiteX6254" fmla="*/ 6844901 w 7427256"/>
              <a:gd name="connsiteY6254" fmla="*/ 2156205 h 7209248"/>
              <a:gd name="connsiteX6255" fmla="*/ 1303577 w 7427256"/>
              <a:gd name="connsiteY6255" fmla="*/ 2138286 h 7209248"/>
              <a:gd name="connsiteX6256" fmla="*/ 1290138 w 7427256"/>
              <a:gd name="connsiteY6256" fmla="*/ 2147245 h 7209248"/>
              <a:gd name="connsiteX6257" fmla="*/ 1281179 w 7427256"/>
              <a:gd name="connsiteY6257" fmla="*/ 2151725 h 7209248"/>
              <a:gd name="connsiteX6258" fmla="*/ 1263261 w 7427256"/>
              <a:gd name="connsiteY6258" fmla="*/ 2156205 h 7209248"/>
              <a:gd name="connsiteX6259" fmla="*/ 1254302 w 7427256"/>
              <a:gd name="connsiteY6259" fmla="*/ 2156205 h 7209248"/>
              <a:gd name="connsiteX6260" fmla="*/ 1236383 w 7427256"/>
              <a:gd name="connsiteY6260" fmla="*/ 2147245 h 7209248"/>
              <a:gd name="connsiteX6261" fmla="*/ 1236383 w 7427256"/>
              <a:gd name="connsiteY6261" fmla="*/ 2165164 h 7209248"/>
              <a:gd name="connsiteX6262" fmla="*/ 1236383 w 7427256"/>
              <a:gd name="connsiteY6262" fmla="*/ 2183083 h 7209248"/>
              <a:gd name="connsiteX6263" fmla="*/ 1254302 w 7427256"/>
              <a:gd name="connsiteY6263" fmla="*/ 2227879 h 7209248"/>
              <a:gd name="connsiteX6264" fmla="*/ 1281179 w 7427256"/>
              <a:gd name="connsiteY6264" fmla="*/ 2209960 h 7209248"/>
              <a:gd name="connsiteX6265" fmla="*/ 1308057 w 7427256"/>
              <a:gd name="connsiteY6265" fmla="*/ 2174124 h 7209248"/>
              <a:gd name="connsiteX6266" fmla="*/ 1317017 w 7427256"/>
              <a:gd name="connsiteY6266" fmla="*/ 2165164 h 7209248"/>
              <a:gd name="connsiteX6267" fmla="*/ 1308057 w 7427256"/>
              <a:gd name="connsiteY6267" fmla="*/ 2138286 h 7209248"/>
              <a:gd name="connsiteX6268" fmla="*/ 1303577 w 7427256"/>
              <a:gd name="connsiteY6268" fmla="*/ 2138286 h 7209248"/>
              <a:gd name="connsiteX6269" fmla="*/ 6746350 w 7427256"/>
              <a:gd name="connsiteY6269" fmla="*/ 2129327 h 7209248"/>
              <a:gd name="connsiteX6270" fmla="*/ 6746350 w 7427256"/>
              <a:gd name="connsiteY6270" fmla="*/ 2138286 h 7209248"/>
              <a:gd name="connsiteX6271" fmla="*/ 6755308 w 7427256"/>
              <a:gd name="connsiteY6271" fmla="*/ 2160685 h 7209248"/>
              <a:gd name="connsiteX6272" fmla="*/ 6773227 w 7427256"/>
              <a:gd name="connsiteY6272" fmla="*/ 2160685 h 7209248"/>
              <a:gd name="connsiteX6273" fmla="*/ 6791146 w 7427256"/>
              <a:gd name="connsiteY6273" fmla="*/ 2165164 h 7209248"/>
              <a:gd name="connsiteX6274" fmla="*/ 6795626 w 7427256"/>
              <a:gd name="connsiteY6274" fmla="*/ 2183083 h 7209248"/>
              <a:gd name="connsiteX6275" fmla="*/ 6795626 w 7427256"/>
              <a:gd name="connsiteY6275" fmla="*/ 2196521 h 7209248"/>
              <a:gd name="connsiteX6276" fmla="*/ 6795626 w 7427256"/>
              <a:gd name="connsiteY6276" fmla="*/ 2209960 h 7209248"/>
              <a:gd name="connsiteX6277" fmla="*/ 6791146 w 7427256"/>
              <a:gd name="connsiteY6277" fmla="*/ 2218920 h 7209248"/>
              <a:gd name="connsiteX6278" fmla="*/ 6782186 w 7427256"/>
              <a:gd name="connsiteY6278" fmla="*/ 2201001 h 7209248"/>
              <a:gd name="connsiteX6279" fmla="*/ 6773227 w 7427256"/>
              <a:gd name="connsiteY6279" fmla="*/ 2183083 h 7209248"/>
              <a:gd name="connsiteX6280" fmla="*/ 6719472 w 7427256"/>
              <a:gd name="connsiteY6280" fmla="*/ 2165164 h 7209248"/>
              <a:gd name="connsiteX6281" fmla="*/ 6692594 w 7427256"/>
              <a:gd name="connsiteY6281" fmla="*/ 2165164 h 7209248"/>
              <a:gd name="connsiteX6282" fmla="*/ 6710513 w 7427256"/>
              <a:gd name="connsiteY6282" fmla="*/ 2156205 h 7209248"/>
              <a:gd name="connsiteX6283" fmla="*/ 6719472 w 7427256"/>
              <a:gd name="connsiteY6283" fmla="*/ 2156205 h 7209248"/>
              <a:gd name="connsiteX6284" fmla="*/ 1420049 w 7427256"/>
              <a:gd name="connsiteY6284" fmla="*/ 2120368 h 7209248"/>
              <a:gd name="connsiteX6285" fmla="*/ 1406609 w 7427256"/>
              <a:gd name="connsiteY6285" fmla="*/ 2124847 h 7209248"/>
              <a:gd name="connsiteX6286" fmla="*/ 1397650 w 7427256"/>
              <a:gd name="connsiteY6286" fmla="*/ 2138286 h 7209248"/>
              <a:gd name="connsiteX6287" fmla="*/ 1424528 w 7427256"/>
              <a:gd name="connsiteY6287" fmla="*/ 2129327 h 7209248"/>
              <a:gd name="connsiteX6288" fmla="*/ 1420049 w 7427256"/>
              <a:gd name="connsiteY6288" fmla="*/ 2120368 h 7209248"/>
              <a:gd name="connsiteX6289" fmla="*/ 824255 w 7427256"/>
              <a:gd name="connsiteY6289" fmla="*/ 2120368 h 7209248"/>
              <a:gd name="connsiteX6290" fmla="*/ 828735 w 7427256"/>
              <a:gd name="connsiteY6290" fmla="*/ 2120368 h 7209248"/>
              <a:gd name="connsiteX6291" fmla="*/ 833215 w 7427256"/>
              <a:gd name="connsiteY6291" fmla="*/ 2129327 h 7209248"/>
              <a:gd name="connsiteX6292" fmla="*/ 828735 w 7427256"/>
              <a:gd name="connsiteY6292" fmla="*/ 2138286 h 7209248"/>
              <a:gd name="connsiteX6293" fmla="*/ 815296 w 7427256"/>
              <a:gd name="connsiteY6293" fmla="*/ 2129327 h 7209248"/>
              <a:gd name="connsiteX6294" fmla="*/ 824255 w 7427256"/>
              <a:gd name="connsiteY6294" fmla="*/ 2120368 h 7209248"/>
              <a:gd name="connsiteX6295" fmla="*/ 1460365 w 7427256"/>
              <a:gd name="connsiteY6295" fmla="*/ 2111408 h 7209248"/>
              <a:gd name="connsiteX6296" fmla="*/ 1469324 w 7427256"/>
              <a:gd name="connsiteY6296" fmla="*/ 2120368 h 7209248"/>
              <a:gd name="connsiteX6297" fmla="*/ 1469324 w 7427256"/>
              <a:gd name="connsiteY6297" fmla="*/ 2111408 h 7209248"/>
              <a:gd name="connsiteX6298" fmla="*/ 788419 w 7427256"/>
              <a:gd name="connsiteY6298" fmla="*/ 2111408 h 7209248"/>
              <a:gd name="connsiteX6299" fmla="*/ 788419 w 7427256"/>
              <a:gd name="connsiteY6299" fmla="*/ 2138286 h 7209248"/>
              <a:gd name="connsiteX6300" fmla="*/ 779459 w 7427256"/>
              <a:gd name="connsiteY6300" fmla="*/ 2156205 h 7209248"/>
              <a:gd name="connsiteX6301" fmla="*/ 770500 w 7427256"/>
              <a:gd name="connsiteY6301" fmla="*/ 2156205 h 7209248"/>
              <a:gd name="connsiteX6302" fmla="*/ 761540 w 7427256"/>
              <a:gd name="connsiteY6302" fmla="*/ 2165164 h 7209248"/>
              <a:gd name="connsiteX6303" fmla="*/ 757061 w 7427256"/>
              <a:gd name="connsiteY6303" fmla="*/ 2142766 h 7209248"/>
              <a:gd name="connsiteX6304" fmla="*/ 770500 w 7427256"/>
              <a:gd name="connsiteY6304" fmla="*/ 2129327 h 7209248"/>
              <a:gd name="connsiteX6305" fmla="*/ 774979 w 7427256"/>
              <a:gd name="connsiteY6305" fmla="*/ 2124847 h 7209248"/>
              <a:gd name="connsiteX6306" fmla="*/ 779459 w 7427256"/>
              <a:gd name="connsiteY6306" fmla="*/ 2120368 h 7209248"/>
              <a:gd name="connsiteX6307" fmla="*/ 1412768 w 7427256"/>
              <a:gd name="connsiteY6307" fmla="*/ 2090691 h 7209248"/>
              <a:gd name="connsiteX6308" fmla="*/ 1397650 w 7427256"/>
              <a:gd name="connsiteY6308" fmla="*/ 2102448 h 7209248"/>
              <a:gd name="connsiteX6309" fmla="*/ 1415569 w 7427256"/>
              <a:gd name="connsiteY6309" fmla="*/ 2111408 h 7209248"/>
              <a:gd name="connsiteX6310" fmla="*/ 1424528 w 7427256"/>
              <a:gd name="connsiteY6310" fmla="*/ 2093490 h 7209248"/>
              <a:gd name="connsiteX6311" fmla="*/ 1412768 w 7427256"/>
              <a:gd name="connsiteY6311" fmla="*/ 2090691 h 7209248"/>
              <a:gd name="connsiteX6312" fmla="*/ 808577 w 7427256"/>
              <a:gd name="connsiteY6312" fmla="*/ 2071092 h 7209248"/>
              <a:gd name="connsiteX6313" fmla="*/ 824255 w 7427256"/>
              <a:gd name="connsiteY6313" fmla="*/ 2075571 h 7209248"/>
              <a:gd name="connsiteX6314" fmla="*/ 833215 w 7427256"/>
              <a:gd name="connsiteY6314" fmla="*/ 2093490 h 7209248"/>
              <a:gd name="connsiteX6315" fmla="*/ 815296 w 7427256"/>
              <a:gd name="connsiteY6315" fmla="*/ 2093490 h 7209248"/>
              <a:gd name="connsiteX6316" fmla="*/ 797377 w 7427256"/>
              <a:gd name="connsiteY6316" fmla="*/ 2084531 h 7209248"/>
              <a:gd name="connsiteX6317" fmla="*/ 779459 w 7427256"/>
              <a:gd name="connsiteY6317" fmla="*/ 2084531 h 7209248"/>
              <a:gd name="connsiteX6318" fmla="*/ 797377 w 7427256"/>
              <a:gd name="connsiteY6318" fmla="*/ 2075571 h 7209248"/>
              <a:gd name="connsiteX6319" fmla="*/ 808577 w 7427256"/>
              <a:gd name="connsiteY6319" fmla="*/ 2071092 h 7209248"/>
              <a:gd name="connsiteX6320" fmla="*/ 6853861 w 7427256"/>
              <a:gd name="connsiteY6320" fmla="*/ 2066612 h 7209248"/>
              <a:gd name="connsiteX6321" fmla="*/ 6867300 w 7427256"/>
              <a:gd name="connsiteY6321" fmla="*/ 2066612 h 7209248"/>
              <a:gd name="connsiteX6322" fmla="*/ 6885218 w 7427256"/>
              <a:gd name="connsiteY6322" fmla="*/ 2075571 h 7209248"/>
              <a:gd name="connsiteX6323" fmla="*/ 6898658 w 7427256"/>
              <a:gd name="connsiteY6323" fmla="*/ 2080051 h 7209248"/>
              <a:gd name="connsiteX6324" fmla="*/ 6907616 w 7427256"/>
              <a:gd name="connsiteY6324" fmla="*/ 2084531 h 7209248"/>
              <a:gd name="connsiteX6325" fmla="*/ 6880738 w 7427256"/>
              <a:gd name="connsiteY6325" fmla="*/ 2084531 h 7209248"/>
              <a:gd name="connsiteX6326" fmla="*/ 6862821 w 7427256"/>
              <a:gd name="connsiteY6326" fmla="*/ 2075571 h 7209248"/>
              <a:gd name="connsiteX6327" fmla="*/ 6638838 w 7427256"/>
              <a:gd name="connsiteY6327" fmla="*/ 2066612 h 7209248"/>
              <a:gd name="connsiteX6328" fmla="*/ 6647798 w 7427256"/>
              <a:gd name="connsiteY6328" fmla="*/ 2075571 h 7209248"/>
              <a:gd name="connsiteX6329" fmla="*/ 6638838 w 7427256"/>
              <a:gd name="connsiteY6329" fmla="*/ 2084531 h 7209248"/>
              <a:gd name="connsiteX6330" fmla="*/ 600273 w 7427256"/>
              <a:gd name="connsiteY6330" fmla="*/ 2066612 h 7209248"/>
              <a:gd name="connsiteX6331" fmla="*/ 600273 w 7427256"/>
              <a:gd name="connsiteY6331" fmla="*/ 2075571 h 7209248"/>
              <a:gd name="connsiteX6332" fmla="*/ 591313 w 7427256"/>
              <a:gd name="connsiteY6332" fmla="*/ 2075571 h 7209248"/>
              <a:gd name="connsiteX6333" fmla="*/ 600273 w 7427256"/>
              <a:gd name="connsiteY6333" fmla="*/ 2066612 h 7209248"/>
              <a:gd name="connsiteX6334" fmla="*/ 6941773 w 7427256"/>
              <a:gd name="connsiteY6334" fmla="*/ 2065492 h 7209248"/>
              <a:gd name="connsiteX6335" fmla="*/ 6943454 w 7427256"/>
              <a:gd name="connsiteY6335" fmla="*/ 2102448 h 7209248"/>
              <a:gd name="connsiteX6336" fmla="*/ 6947932 w 7427256"/>
              <a:gd name="connsiteY6336" fmla="*/ 2133806 h 7209248"/>
              <a:gd name="connsiteX6337" fmla="*/ 6970332 w 7427256"/>
              <a:gd name="connsiteY6337" fmla="*/ 2147245 h 7209248"/>
              <a:gd name="connsiteX6338" fmla="*/ 6997209 w 7427256"/>
              <a:gd name="connsiteY6338" fmla="*/ 2174124 h 7209248"/>
              <a:gd name="connsiteX6339" fmla="*/ 6979292 w 7427256"/>
              <a:gd name="connsiteY6339" fmla="*/ 2165164 h 7209248"/>
              <a:gd name="connsiteX6340" fmla="*/ 6961372 w 7427256"/>
              <a:gd name="connsiteY6340" fmla="*/ 2165164 h 7209248"/>
              <a:gd name="connsiteX6341" fmla="*/ 6952414 w 7427256"/>
              <a:gd name="connsiteY6341" fmla="*/ 2169644 h 7209248"/>
              <a:gd name="connsiteX6342" fmla="*/ 6943454 w 7427256"/>
              <a:gd name="connsiteY6342" fmla="*/ 2183083 h 7209248"/>
              <a:gd name="connsiteX6343" fmla="*/ 6934494 w 7427256"/>
              <a:gd name="connsiteY6343" fmla="*/ 2201001 h 7209248"/>
              <a:gd name="connsiteX6344" fmla="*/ 6934494 w 7427256"/>
              <a:gd name="connsiteY6344" fmla="*/ 2178603 h 7209248"/>
              <a:gd name="connsiteX6345" fmla="*/ 6916576 w 7427256"/>
              <a:gd name="connsiteY6345" fmla="*/ 2147245 h 7209248"/>
              <a:gd name="connsiteX6346" fmla="*/ 6903138 w 7427256"/>
              <a:gd name="connsiteY6346" fmla="*/ 2147245 h 7209248"/>
              <a:gd name="connsiteX6347" fmla="*/ 6898658 w 7427256"/>
              <a:gd name="connsiteY6347" fmla="*/ 2138286 h 7209248"/>
              <a:gd name="connsiteX6348" fmla="*/ 6916576 w 7427256"/>
              <a:gd name="connsiteY6348" fmla="*/ 2138286 h 7209248"/>
              <a:gd name="connsiteX6349" fmla="*/ 6934494 w 7427256"/>
              <a:gd name="connsiteY6349" fmla="*/ 2138286 h 7209248"/>
              <a:gd name="connsiteX6350" fmla="*/ 6925535 w 7427256"/>
              <a:gd name="connsiteY6350" fmla="*/ 2129327 h 7209248"/>
              <a:gd name="connsiteX6351" fmla="*/ 6916576 w 7427256"/>
              <a:gd name="connsiteY6351" fmla="*/ 2124847 h 7209248"/>
              <a:gd name="connsiteX6352" fmla="*/ 6916576 w 7427256"/>
              <a:gd name="connsiteY6352" fmla="*/ 2120368 h 7209248"/>
              <a:gd name="connsiteX6353" fmla="*/ 6916576 w 7427256"/>
              <a:gd name="connsiteY6353" fmla="*/ 2111408 h 7209248"/>
              <a:gd name="connsiteX6354" fmla="*/ 6907616 w 7427256"/>
              <a:gd name="connsiteY6354" fmla="*/ 2102448 h 7209248"/>
              <a:gd name="connsiteX6355" fmla="*/ 6925535 w 7427256"/>
              <a:gd name="connsiteY6355" fmla="*/ 2102448 h 7209248"/>
              <a:gd name="connsiteX6356" fmla="*/ 6938975 w 7427256"/>
              <a:gd name="connsiteY6356" fmla="*/ 2097970 h 7209248"/>
              <a:gd name="connsiteX6357" fmla="*/ 6934494 w 7427256"/>
              <a:gd name="connsiteY6357" fmla="*/ 2084531 h 7209248"/>
              <a:gd name="connsiteX6358" fmla="*/ 6934494 w 7427256"/>
              <a:gd name="connsiteY6358" fmla="*/ 2066612 h 7209248"/>
              <a:gd name="connsiteX6359" fmla="*/ 6941773 w 7427256"/>
              <a:gd name="connsiteY6359" fmla="*/ 2065492 h 7209248"/>
              <a:gd name="connsiteX6360" fmla="*/ 6871778 w 7427256"/>
              <a:gd name="connsiteY6360" fmla="*/ 2048693 h 7209248"/>
              <a:gd name="connsiteX6361" fmla="*/ 6871778 w 7427256"/>
              <a:gd name="connsiteY6361" fmla="*/ 2057652 h 7209248"/>
              <a:gd name="connsiteX6362" fmla="*/ 6862821 w 7427256"/>
              <a:gd name="connsiteY6362" fmla="*/ 2057652 h 7209248"/>
              <a:gd name="connsiteX6363" fmla="*/ 6871778 w 7427256"/>
              <a:gd name="connsiteY6363" fmla="*/ 2048693 h 7209248"/>
              <a:gd name="connsiteX6364" fmla="*/ 1039278 w 7427256"/>
              <a:gd name="connsiteY6364" fmla="*/ 2039734 h 7209248"/>
              <a:gd name="connsiteX6365" fmla="*/ 1039278 w 7427256"/>
              <a:gd name="connsiteY6365" fmla="*/ 2048693 h 7209248"/>
              <a:gd name="connsiteX6366" fmla="*/ 1039278 w 7427256"/>
              <a:gd name="connsiteY6366" fmla="*/ 2057652 h 7209248"/>
              <a:gd name="connsiteX6367" fmla="*/ 1048237 w 7427256"/>
              <a:gd name="connsiteY6367" fmla="*/ 2048693 h 7209248"/>
              <a:gd name="connsiteX6368" fmla="*/ 1039278 w 7427256"/>
              <a:gd name="connsiteY6368" fmla="*/ 2039734 h 7209248"/>
              <a:gd name="connsiteX6369" fmla="*/ 6791146 w 7427256"/>
              <a:gd name="connsiteY6369" fmla="*/ 2030774 h 7209248"/>
              <a:gd name="connsiteX6370" fmla="*/ 6800106 w 7427256"/>
              <a:gd name="connsiteY6370" fmla="*/ 2039734 h 7209248"/>
              <a:gd name="connsiteX6371" fmla="*/ 6791146 w 7427256"/>
              <a:gd name="connsiteY6371" fmla="*/ 2048693 h 7209248"/>
              <a:gd name="connsiteX6372" fmla="*/ 6791146 w 7427256"/>
              <a:gd name="connsiteY6372" fmla="*/ 2030774 h 7209248"/>
              <a:gd name="connsiteX6373" fmla="*/ 1012400 w 7427256"/>
              <a:gd name="connsiteY6373" fmla="*/ 2030774 h 7209248"/>
              <a:gd name="connsiteX6374" fmla="*/ 1003441 w 7427256"/>
              <a:gd name="connsiteY6374" fmla="*/ 2048693 h 7209248"/>
              <a:gd name="connsiteX6375" fmla="*/ 976563 w 7427256"/>
              <a:gd name="connsiteY6375" fmla="*/ 2066612 h 7209248"/>
              <a:gd name="connsiteX6376" fmla="*/ 958644 w 7427256"/>
              <a:gd name="connsiteY6376" fmla="*/ 2084531 h 7209248"/>
              <a:gd name="connsiteX6377" fmla="*/ 949686 w 7427256"/>
              <a:gd name="connsiteY6377" fmla="*/ 2111408 h 7209248"/>
              <a:gd name="connsiteX6378" fmla="*/ 945206 w 7427256"/>
              <a:gd name="connsiteY6378" fmla="*/ 2142766 h 7209248"/>
              <a:gd name="connsiteX6379" fmla="*/ 967604 w 7427256"/>
              <a:gd name="connsiteY6379" fmla="*/ 2129327 h 7209248"/>
              <a:gd name="connsiteX6380" fmla="*/ 981043 w 7427256"/>
              <a:gd name="connsiteY6380" fmla="*/ 2115889 h 7209248"/>
              <a:gd name="connsiteX6381" fmla="*/ 985523 w 7427256"/>
              <a:gd name="connsiteY6381" fmla="*/ 2106929 h 7209248"/>
              <a:gd name="connsiteX6382" fmla="*/ 990002 w 7427256"/>
              <a:gd name="connsiteY6382" fmla="*/ 2093490 h 7209248"/>
              <a:gd name="connsiteX6383" fmla="*/ 1003441 w 7427256"/>
              <a:gd name="connsiteY6383" fmla="*/ 2075571 h 7209248"/>
              <a:gd name="connsiteX6384" fmla="*/ 1012400 w 7427256"/>
              <a:gd name="connsiteY6384" fmla="*/ 2030774 h 7209248"/>
              <a:gd name="connsiteX6385" fmla="*/ 6889698 w 7427256"/>
              <a:gd name="connsiteY6385" fmla="*/ 2021816 h 7209248"/>
              <a:gd name="connsiteX6386" fmla="*/ 6898658 w 7427256"/>
              <a:gd name="connsiteY6386" fmla="*/ 2021816 h 7209248"/>
              <a:gd name="connsiteX6387" fmla="*/ 6898658 w 7427256"/>
              <a:gd name="connsiteY6387" fmla="*/ 2030774 h 7209248"/>
              <a:gd name="connsiteX6388" fmla="*/ 6889698 w 7427256"/>
              <a:gd name="connsiteY6388" fmla="*/ 2030774 h 7209248"/>
              <a:gd name="connsiteX6389" fmla="*/ 6889698 w 7427256"/>
              <a:gd name="connsiteY6389" fmla="*/ 2021816 h 7209248"/>
              <a:gd name="connsiteX6390" fmla="*/ 6988250 w 7427256"/>
              <a:gd name="connsiteY6390" fmla="*/ 2012856 h 7209248"/>
              <a:gd name="connsiteX6391" fmla="*/ 6997209 w 7427256"/>
              <a:gd name="connsiteY6391" fmla="*/ 2012856 h 7209248"/>
              <a:gd name="connsiteX6392" fmla="*/ 6992730 w 7427256"/>
              <a:gd name="connsiteY6392" fmla="*/ 2017336 h 7209248"/>
              <a:gd name="connsiteX6393" fmla="*/ 6988250 w 7427256"/>
              <a:gd name="connsiteY6393" fmla="*/ 2021816 h 7209248"/>
              <a:gd name="connsiteX6394" fmla="*/ 842174 w 7427256"/>
              <a:gd name="connsiteY6394" fmla="*/ 2003897 h 7209248"/>
              <a:gd name="connsiteX6395" fmla="*/ 886970 w 7427256"/>
              <a:gd name="connsiteY6395" fmla="*/ 2003897 h 7209248"/>
              <a:gd name="connsiteX6396" fmla="*/ 882490 w 7427256"/>
              <a:gd name="connsiteY6396" fmla="*/ 2012856 h 7209248"/>
              <a:gd name="connsiteX6397" fmla="*/ 878010 w 7427256"/>
              <a:gd name="connsiteY6397" fmla="*/ 2017336 h 7209248"/>
              <a:gd name="connsiteX6398" fmla="*/ 873532 w 7427256"/>
              <a:gd name="connsiteY6398" fmla="*/ 2030774 h 7209248"/>
              <a:gd name="connsiteX6399" fmla="*/ 869052 w 7427256"/>
              <a:gd name="connsiteY6399" fmla="*/ 2039734 h 7209248"/>
              <a:gd name="connsiteX6400" fmla="*/ 860093 w 7427256"/>
              <a:gd name="connsiteY6400" fmla="*/ 2026294 h 7209248"/>
              <a:gd name="connsiteX6401" fmla="*/ 860093 w 7427256"/>
              <a:gd name="connsiteY6401" fmla="*/ 2021816 h 7209248"/>
              <a:gd name="connsiteX6402" fmla="*/ 842174 w 7427256"/>
              <a:gd name="connsiteY6402" fmla="*/ 2012856 h 7209248"/>
              <a:gd name="connsiteX6403" fmla="*/ 833215 w 7427256"/>
              <a:gd name="connsiteY6403" fmla="*/ 2012856 h 7209248"/>
              <a:gd name="connsiteX6404" fmla="*/ 6782186 w 7427256"/>
              <a:gd name="connsiteY6404" fmla="*/ 1985978 h 7209248"/>
              <a:gd name="connsiteX6405" fmla="*/ 6800106 w 7427256"/>
              <a:gd name="connsiteY6405" fmla="*/ 1994938 h 7209248"/>
              <a:gd name="connsiteX6406" fmla="*/ 6782186 w 7427256"/>
              <a:gd name="connsiteY6406" fmla="*/ 1994938 h 7209248"/>
              <a:gd name="connsiteX6407" fmla="*/ 6782186 w 7427256"/>
              <a:gd name="connsiteY6407" fmla="*/ 1985978 h 7209248"/>
              <a:gd name="connsiteX6408" fmla="*/ 788419 w 7427256"/>
              <a:gd name="connsiteY6408" fmla="*/ 1985978 h 7209248"/>
              <a:gd name="connsiteX6409" fmla="*/ 797377 w 7427256"/>
              <a:gd name="connsiteY6409" fmla="*/ 1985978 h 7209248"/>
              <a:gd name="connsiteX6410" fmla="*/ 788419 w 7427256"/>
              <a:gd name="connsiteY6410" fmla="*/ 1994938 h 7209248"/>
              <a:gd name="connsiteX6411" fmla="*/ 788419 w 7427256"/>
              <a:gd name="connsiteY6411" fmla="*/ 1985978 h 7209248"/>
              <a:gd name="connsiteX6412" fmla="*/ 187025 w 7427256"/>
              <a:gd name="connsiteY6412" fmla="*/ 1980378 h 7209248"/>
              <a:gd name="connsiteX6413" fmla="*/ 188145 w 7427256"/>
              <a:gd name="connsiteY6413" fmla="*/ 1985978 h 7209248"/>
              <a:gd name="connsiteX6414" fmla="*/ 179186 w 7427256"/>
              <a:gd name="connsiteY6414" fmla="*/ 1994938 h 7209248"/>
              <a:gd name="connsiteX6415" fmla="*/ 183666 w 7427256"/>
              <a:gd name="connsiteY6415" fmla="*/ 1981498 h 7209248"/>
              <a:gd name="connsiteX6416" fmla="*/ 187025 w 7427256"/>
              <a:gd name="connsiteY6416" fmla="*/ 1980378 h 7209248"/>
              <a:gd name="connsiteX6417" fmla="*/ 6764268 w 7427256"/>
              <a:gd name="connsiteY6417" fmla="*/ 1968059 h 7209248"/>
              <a:gd name="connsiteX6418" fmla="*/ 6764268 w 7427256"/>
              <a:gd name="connsiteY6418" fmla="*/ 1977019 h 7209248"/>
              <a:gd name="connsiteX6419" fmla="*/ 6755308 w 7427256"/>
              <a:gd name="connsiteY6419" fmla="*/ 1977019 h 7209248"/>
              <a:gd name="connsiteX6420" fmla="*/ 6759788 w 7427256"/>
              <a:gd name="connsiteY6420" fmla="*/ 1972539 h 7209248"/>
              <a:gd name="connsiteX6421" fmla="*/ 6764268 w 7427256"/>
              <a:gd name="connsiteY6421" fmla="*/ 1968059 h 7209248"/>
              <a:gd name="connsiteX6422" fmla="*/ 6710513 w 7427256"/>
              <a:gd name="connsiteY6422" fmla="*/ 1968059 h 7209248"/>
              <a:gd name="connsiteX6423" fmla="*/ 6706033 w 7427256"/>
              <a:gd name="connsiteY6423" fmla="*/ 1981498 h 7209248"/>
              <a:gd name="connsiteX6424" fmla="*/ 6701553 w 7427256"/>
              <a:gd name="connsiteY6424" fmla="*/ 1985978 h 7209248"/>
              <a:gd name="connsiteX6425" fmla="*/ 6701553 w 7427256"/>
              <a:gd name="connsiteY6425" fmla="*/ 2003897 h 7209248"/>
              <a:gd name="connsiteX6426" fmla="*/ 6710513 w 7427256"/>
              <a:gd name="connsiteY6426" fmla="*/ 1994938 h 7209248"/>
              <a:gd name="connsiteX6427" fmla="*/ 6723952 w 7427256"/>
              <a:gd name="connsiteY6427" fmla="*/ 1999417 h 7209248"/>
              <a:gd name="connsiteX6428" fmla="*/ 6728430 w 7427256"/>
              <a:gd name="connsiteY6428" fmla="*/ 2012856 h 7209248"/>
              <a:gd name="connsiteX6429" fmla="*/ 6746350 w 7427256"/>
              <a:gd name="connsiteY6429" fmla="*/ 2030774 h 7209248"/>
              <a:gd name="connsiteX6430" fmla="*/ 6755308 w 7427256"/>
              <a:gd name="connsiteY6430" fmla="*/ 2039734 h 7209248"/>
              <a:gd name="connsiteX6431" fmla="*/ 6746350 w 7427256"/>
              <a:gd name="connsiteY6431" fmla="*/ 2066612 h 7209248"/>
              <a:gd name="connsiteX6432" fmla="*/ 6755308 w 7427256"/>
              <a:gd name="connsiteY6432" fmla="*/ 2080051 h 7209248"/>
              <a:gd name="connsiteX6433" fmla="*/ 6764268 w 7427256"/>
              <a:gd name="connsiteY6433" fmla="*/ 2102448 h 7209248"/>
              <a:gd name="connsiteX6434" fmla="*/ 6773227 w 7427256"/>
              <a:gd name="connsiteY6434" fmla="*/ 2138286 h 7209248"/>
              <a:gd name="connsiteX6435" fmla="*/ 6773227 w 7427256"/>
              <a:gd name="connsiteY6435" fmla="*/ 2147245 h 7209248"/>
              <a:gd name="connsiteX6436" fmla="*/ 6764268 w 7427256"/>
              <a:gd name="connsiteY6436" fmla="*/ 2156205 h 7209248"/>
              <a:gd name="connsiteX6437" fmla="*/ 6764268 w 7427256"/>
              <a:gd name="connsiteY6437" fmla="*/ 2138286 h 7209248"/>
              <a:gd name="connsiteX6438" fmla="*/ 6741870 w 7427256"/>
              <a:gd name="connsiteY6438" fmla="*/ 2097970 h 7209248"/>
              <a:gd name="connsiteX6439" fmla="*/ 6719472 w 7427256"/>
              <a:gd name="connsiteY6439" fmla="*/ 2066612 h 7209248"/>
              <a:gd name="connsiteX6440" fmla="*/ 6710513 w 7427256"/>
              <a:gd name="connsiteY6440" fmla="*/ 2057652 h 7209248"/>
              <a:gd name="connsiteX6441" fmla="*/ 6701553 w 7427256"/>
              <a:gd name="connsiteY6441" fmla="*/ 2057652 h 7209248"/>
              <a:gd name="connsiteX6442" fmla="*/ 6710513 w 7427256"/>
              <a:gd name="connsiteY6442" fmla="*/ 2080051 h 7209248"/>
              <a:gd name="connsiteX6443" fmla="*/ 6719472 w 7427256"/>
              <a:gd name="connsiteY6443" fmla="*/ 2115889 h 7209248"/>
              <a:gd name="connsiteX6444" fmla="*/ 6719472 w 7427256"/>
              <a:gd name="connsiteY6444" fmla="*/ 2129327 h 7209248"/>
              <a:gd name="connsiteX6445" fmla="*/ 6701553 w 7427256"/>
              <a:gd name="connsiteY6445" fmla="*/ 2066612 h 7209248"/>
              <a:gd name="connsiteX6446" fmla="*/ 6683634 w 7427256"/>
              <a:gd name="connsiteY6446" fmla="*/ 2021816 h 7209248"/>
              <a:gd name="connsiteX6447" fmla="*/ 6683634 w 7427256"/>
              <a:gd name="connsiteY6447" fmla="*/ 2003897 h 7209248"/>
              <a:gd name="connsiteX6448" fmla="*/ 6674675 w 7427256"/>
              <a:gd name="connsiteY6448" fmla="*/ 1985978 h 7209248"/>
              <a:gd name="connsiteX6449" fmla="*/ 6665716 w 7427256"/>
              <a:gd name="connsiteY6449" fmla="*/ 1977019 h 7209248"/>
              <a:gd name="connsiteX6450" fmla="*/ 6670195 w 7427256"/>
              <a:gd name="connsiteY6450" fmla="*/ 1972539 h 7209248"/>
              <a:gd name="connsiteX6451" fmla="*/ 6674675 w 7427256"/>
              <a:gd name="connsiteY6451" fmla="*/ 1977019 h 7209248"/>
              <a:gd name="connsiteX6452" fmla="*/ 6683634 w 7427256"/>
              <a:gd name="connsiteY6452" fmla="*/ 1977019 h 7209248"/>
              <a:gd name="connsiteX6453" fmla="*/ 6656756 w 7427256"/>
              <a:gd name="connsiteY6453" fmla="*/ 1932223 h 7209248"/>
              <a:gd name="connsiteX6454" fmla="*/ 6647798 w 7427256"/>
              <a:gd name="connsiteY6454" fmla="*/ 1950142 h 7209248"/>
              <a:gd name="connsiteX6455" fmla="*/ 6647798 w 7427256"/>
              <a:gd name="connsiteY6455" fmla="*/ 1959100 h 7209248"/>
              <a:gd name="connsiteX6456" fmla="*/ 6629879 w 7427256"/>
              <a:gd name="connsiteY6456" fmla="*/ 1950142 h 7209248"/>
              <a:gd name="connsiteX6457" fmla="*/ 6638838 w 7427256"/>
              <a:gd name="connsiteY6457" fmla="*/ 1936702 h 7209248"/>
              <a:gd name="connsiteX6458" fmla="*/ 6656756 w 7427256"/>
              <a:gd name="connsiteY6458" fmla="*/ 1932223 h 7209248"/>
              <a:gd name="connsiteX6459" fmla="*/ 913848 w 7427256"/>
              <a:gd name="connsiteY6459" fmla="*/ 1932223 h 7209248"/>
              <a:gd name="connsiteX6460" fmla="*/ 913848 w 7427256"/>
              <a:gd name="connsiteY6460" fmla="*/ 1945662 h 7209248"/>
              <a:gd name="connsiteX6461" fmla="*/ 904889 w 7427256"/>
              <a:gd name="connsiteY6461" fmla="*/ 1959100 h 7209248"/>
              <a:gd name="connsiteX6462" fmla="*/ 904889 w 7427256"/>
              <a:gd name="connsiteY6462" fmla="*/ 1968059 h 7209248"/>
              <a:gd name="connsiteX6463" fmla="*/ 895929 w 7427256"/>
              <a:gd name="connsiteY6463" fmla="*/ 1959100 h 7209248"/>
              <a:gd name="connsiteX6464" fmla="*/ 931767 w 7427256"/>
              <a:gd name="connsiteY6464" fmla="*/ 1923263 h 7209248"/>
              <a:gd name="connsiteX6465" fmla="*/ 931767 w 7427256"/>
              <a:gd name="connsiteY6465" fmla="*/ 1927743 h 7209248"/>
              <a:gd name="connsiteX6466" fmla="*/ 931767 w 7427256"/>
              <a:gd name="connsiteY6466" fmla="*/ 1932223 h 7209248"/>
              <a:gd name="connsiteX6467" fmla="*/ 927287 w 7427256"/>
              <a:gd name="connsiteY6467" fmla="*/ 1932223 h 7209248"/>
              <a:gd name="connsiteX6468" fmla="*/ 931767 w 7427256"/>
              <a:gd name="connsiteY6468" fmla="*/ 1923263 h 7209248"/>
              <a:gd name="connsiteX6469" fmla="*/ 6710513 w 7427256"/>
              <a:gd name="connsiteY6469" fmla="*/ 1914304 h 7209248"/>
              <a:gd name="connsiteX6470" fmla="*/ 6719472 w 7427256"/>
              <a:gd name="connsiteY6470" fmla="*/ 1923263 h 7209248"/>
              <a:gd name="connsiteX6471" fmla="*/ 6719472 w 7427256"/>
              <a:gd name="connsiteY6471" fmla="*/ 1932223 h 7209248"/>
              <a:gd name="connsiteX6472" fmla="*/ 6710513 w 7427256"/>
              <a:gd name="connsiteY6472" fmla="*/ 1914304 h 7209248"/>
              <a:gd name="connsiteX6473" fmla="*/ 6925535 w 7427256"/>
              <a:gd name="connsiteY6473" fmla="*/ 1905345 h 7209248"/>
              <a:gd name="connsiteX6474" fmla="*/ 6925535 w 7427256"/>
              <a:gd name="connsiteY6474" fmla="*/ 1914304 h 7209248"/>
              <a:gd name="connsiteX6475" fmla="*/ 6934494 w 7427256"/>
              <a:gd name="connsiteY6475" fmla="*/ 1941182 h 7209248"/>
              <a:gd name="connsiteX6476" fmla="*/ 6934494 w 7427256"/>
              <a:gd name="connsiteY6476" fmla="*/ 1977019 h 7209248"/>
              <a:gd name="connsiteX6477" fmla="*/ 6934494 w 7427256"/>
              <a:gd name="connsiteY6477" fmla="*/ 1985978 h 7209248"/>
              <a:gd name="connsiteX6478" fmla="*/ 6925535 w 7427256"/>
              <a:gd name="connsiteY6478" fmla="*/ 1985978 h 7209248"/>
              <a:gd name="connsiteX6479" fmla="*/ 6934494 w 7427256"/>
              <a:gd name="connsiteY6479" fmla="*/ 1994938 h 7209248"/>
              <a:gd name="connsiteX6480" fmla="*/ 6934494 w 7427256"/>
              <a:gd name="connsiteY6480" fmla="*/ 2003897 h 7209248"/>
              <a:gd name="connsiteX6481" fmla="*/ 6934494 w 7427256"/>
              <a:gd name="connsiteY6481" fmla="*/ 2012856 h 7209248"/>
              <a:gd name="connsiteX6482" fmla="*/ 6938975 w 7427256"/>
              <a:gd name="connsiteY6482" fmla="*/ 2039734 h 7209248"/>
              <a:gd name="connsiteX6483" fmla="*/ 6925535 w 7427256"/>
              <a:gd name="connsiteY6483" fmla="*/ 2057652 h 7209248"/>
              <a:gd name="connsiteX6484" fmla="*/ 6916576 w 7427256"/>
              <a:gd name="connsiteY6484" fmla="*/ 2048693 h 7209248"/>
              <a:gd name="connsiteX6485" fmla="*/ 6916576 w 7427256"/>
              <a:gd name="connsiteY6485" fmla="*/ 2012856 h 7209248"/>
              <a:gd name="connsiteX6486" fmla="*/ 6921055 w 7427256"/>
              <a:gd name="connsiteY6486" fmla="*/ 1994938 h 7209248"/>
              <a:gd name="connsiteX6487" fmla="*/ 6921055 w 7427256"/>
              <a:gd name="connsiteY6487" fmla="*/ 1981498 h 7209248"/>
              <a:gd name="connsiteX6488" fmla="*/ 6916576 w 7427256"/>
              <a:gd name="connsiteY6488" fmla="*/ 1959100 h 7209248"/>
              <a:gd name="connsiteX6489" fmla="*/ 6916576 w 7427256"/>
              <a:gd name="connsiteY6489" fmla="*/ 1950142 h 7209248"/>
              <a:gd name="connsiteX6490" fmla="*/ 6916576 w 7427256"/>
              <a:gd name="connsiteY6490" fmla="*/ 1932223 h 7209248"/>
              <a:gd name="connsiteX6491" fmla="*/ 6912096 w 7427256"/>
              <a:gd name="connsiteY6491" fmla="*/ 1918784 h 7209248"/>
              <a:gd name="connsiteX6492" fmla="*/ 6925535 w 7427256"/>
              <a:gd name="connsiteY6492" fmla="*/ 1905345 h 7209248"/>
              <a:gd name="connsiteX6493" fmla="*/ 6665716 w 7427256"/>
              <a:gd name="connsiteY6493" fmla="*/ 1905345 h 7209248"/>
              <a:gd name="connsiteX6494" fmla="*/ 6674675 w 7427256"/>
              <a:gd name="connsiteY6494" fmla="*/ 1905345 h 7209248"/>
              <a:gd name="connsiteX6495" fmla="*/ 6683634 w 7427256"/>
              <a:gd name="connsiteY6495" fmla="*/ 1905345 h 7209248"/>
              <a:gd name="connsiteX6496" fmla="*/ 6674675 w 7427256"/>
              <a:gd name="connsiteY6496" fmla="*/ 1914304 h 7209248"/>
              <a:gd name="connsiteX6497" fmla="*/ 6665716 w 7427256"/>
              <a:gd name="connsiteY6497" fmla="*/ 1905345 h 7209248"/>
              <a:gd name="connsiteX6498" fmla="*/ 6634918 w 7427256"/>
              <a:gd name="connsiteY6498" fmla="*/ 1899745 h 7209248"/>
              <a:gd name="connsiteX6499" fmla="*/ 6638838 w 7427256"/>
              <a:gd name="connsiteY6499" fmla="*/ 1900865 h 7209248"/>
              <a:gd name="connsiteX6500" fmla="*/ 6647798 w 7427256"/>
              <a:gd name="connsiteY6500" fmla="*/ 1905345 h 7209248"/>
              <a:gd name="connsiteX6501" fmla="*/ 6647798 w 7427256"/>
              <a:gd name="connsiteY6501" fmla="*/ 1923263 h 7209248"/>
              <a:gd name="connsiteX6502" fmla="*/ 6638838 w 7427256"/>
              <a:gd name="connsiteY6502" fmla="*/ 1923263 h 7209248"/>
              <a:gd name="connsiteX6503" fmla="*/ 6629879 w 7427256"/>
              <a:gd name="connsiteY6503" fmla="*/ 1909824 h 7209248"/>
              <a:gd name="connsiteX6504" fmla="*/ 6634918 w 7427256"/>
              <a:gd name="connsiteY6504" fmla="*/ 1899745 h 7209248"/>
              <a:gd name="connsiteX6505" fmla="*/ 6903138 w 7427256"/>
              <a:gd name="connsiteY6505" fmla="*/ 1869507 h 7209248"/>
              <a:gd name="connsiteX6506" fmla="*/ 6916576 w 7427256"/>
              <a:gd name="connsiteY6506" fmla="*/ 1878466 h 7209248"/>
              <a:gd name="connsiteX6507" fmla="*/ 6907616 w 7427256"/>
              <a:gd name="connsiteY6507" fmla="*/ 1887426 h 7209248"/>
              <a:gd name="connsiteX6508" fmla="*/ 6898658 w 7427256"/>
              <a:gd name="connsiteY6508" fmla="*/ 1873988 h 7209248"/>
              <a:gd name="connsiteX6509" fmla="*/ 6903138 w 7427256"/>
              <a:gd name="connsiteY6509" fmla="*/ 1869507 h 7209248"/>
              <a:gd name="connsiteX6510" fmla="*/ 1110953 w 7427256"/>
              <a:gd name="connsiteY6510" fmla="*/ 1860547 h 7209248"/>
              <a:gd name="connsiteX6511" fmla="*/ 1110953 w 7427256"/>
              <a:gd name="connsiteY6511" fmla="*/ 1869507 h 7209248"/>
              <a:gd name="connsiteX6512" fmla="*/ 1119913 w 7427256"/>
              <a:gd name="connsiteY6512" fmla="*/ 1869507 h 7209248"/>
              <a:gd name="connsiteX6513" fmla="*/ 1119913 w 7427256"/>
              <a:gd name="connsiteY6513" fmla="*/ 1860547 h 7209248"/>
              <a:gd name="connsiteX6514" fmla="*/ 1110953 w 7427256"/>
              <a:gd name="connsiteY6514" fmla="*/ 1860547 h 7209248"/>
              <a:gd name="connsiteX6515" fmla="*/ 689866 w 7427256"/>
              <a:gd name="connsiteY6515" fmla="*/ 1851589 h 7209248"/>
              <a:gd name="connsiteX6516" fmla="*/ 694346 w 7427256"/>
              <a:gd name="connsiteY6516" fmla="*/ 1860547 h 7209248"/>
              <a:gd name="connsiteX6517" fmla="*/ 689866 w 7427256"/>
              <a:gd name="connsiteY6517" fmla="*/ 1878466 h 7209248"/>
              <a:gd name="connsiteX6518" fmla="*/ 680906 w 7427256"/>
              <a:gd name="connsiteY6518" fmla="*/ 1887426 h 7209248"/>
              <a:gd name="connsiteX6519" fmla="*/ 680906 w 7427256"/>
              <a:gd name="connsiteY6519" fmla="*/ 1860547 h 7209248"/>
              <a:gd name="connsiteX6520" fmla="*/ 689866 w 7427256"/>
              <a:gd name="connsiteY6520" fmla="*/ 1851589 h 7209248"/>
              <a:gd name="connsiteX6521" fmla="*/ 6549244 w 7427256"/>
              <a:gd name="connsiteY6521" fmla="*/ 1842630 h 7209248"/>
              <a:gd name="connsiteX6522" fmla="*/ 6553724 w 7427256"/>
              <a:gd name="connsiteY6522" fmla="*/ 1842630 h 7209248"/>
              <a:gd name="connsiteX6523" fmla="*/ 6558204 w 7427256"/>
              <a:gd name="connsiteY6523" fmla="*/ 1851589 h 7209248"/>
              <a:gd name="connsiteX6524" fmla="*/ 6549244 w 7427256"/>
              <a:gd name="connsiteY6524" fmla="*/ 1851589 h 7209248"/>
              <a:gd name="connsiteX6525" fmla="*/ 6549244 w 7427256"/>
              <a:gd name="connsiteY6525" fmla="*/ 1842630 h 7209248"/>
              <a:gd name="connsiteX6526" fmla="*/ 6585082 w 7427256"/>
              <a:gd name="connsiteY6526" fmla="*/ 1833670 h 7209248"/>
              <a:gd name="connsiteX6527" fmla="*/ 6594041 w 7427256"/>
              <a:gd name="connsiteY6527" fmla="*/ 1838150 h 7209248"/>
              <a:gd name="connsiteX6528" fmla="*/ 6603001 w 7427256"/>
              <a:gd name="connsiteY6528" fmla="*/ 1842630 h 7209248"/>
              <a:gd name="connsiteX6529" fmla="*/ 6594041 w 7427256"/>
              <a:gd name="connsiteY6529" fmla="*/ 1842630 h 7209248"/>
              <a:gd name="connsiteX6530" fmla="*/ 940726 w 7427256"/>
              <a:gd name="connsiteY6530" fmla="*/ 1824711 h 7209248"/>
              <a:gd name="connsiteX6531" fmla="*/ 949686 w 7427256"/>
              <a:gd name="connsiteY6531" fmla="*/ 1829191 h 7209248"/>
              <a:gd name="connsiteX6532" fmla="*/ 940726 w 7427256"/>
              <a:gd name="connsiteY6532" fmla="*/ 1833670 h 7209248"/>
              <a:gd name="connsiteX6533" fmla="*/ 931767 w 7427256"/>
              <a:gd name="connsiteY6533" fmla="*/ 1829191 h 7209248"/>
              <a:gd name="connsiteX6534" fmla="*/ 940726 w 7427256"/>
              <a:gd name="connsiteY6534" fmla="*/ 1824711 h 7209248"/>
              <a:gd name="connsiteX6535" fmla="*/ 6404217 w 7427256"/>
              <a:gd name="connsiteY6535" fmla="*/ 1821911 h 7209248"/>
              <a:gd name="connsiteX6536" fmla="*/ 6414856 w 7427256"/>
              <a:gd name="connsiteY6536" fmla="*/ 1824711 h 7209248"/>
              <a:gd name="connsiteX6537" fmla="*/ 6423816 w 7427256"/>
              <a:gd name="connsiteY6537" fmla="*/ 1833670 h 7209248"/>
              <a:gd name="connsiteX6538" fmla="*/ 6432774 w 7427256"/>
              <a:gd name="connsiteY6538" fmla="*/ 1856069 h 7209248"/>
              <a:gd name="connsiteX6539" fmla="*/ 6459652 w 7427256"/>
              <a:gd name="connsiteY6539" fmla="*/ 1860547 h 7209248"/>
              <a:gd name="connsiteX6540" fmla="*/ 6477570 w 7427256"/>
              <a:gd name="connsiteY6540" fmla="*/ 1860547 h 7209248"/>
              <a:gd name="connsiteX6541" fmla="*/ 6459652 w 7427256"/>
              <a:gd name="connsiteY6541" fmla="*/ 1869507 h 7209248"/>
              <a:gd name="connsiteX6542" fmla="*/ 6450693 w 7427256"/>
              <a:gd name="connsiteY6542" fmla="*/ 1887426 h 7209248"/>
              <a:gd name="connsiteX6543" fmla="*/ 6459652 w 7427256"/>
              <a:gd name="connsiteY6543" fmla="*/ 1896385 h 7209248"/>
              <a:gd name="connsiteX6544" fmla="*/ 6432774 w 7427256"/>
              <a:gd name="connsiteY6544" fmla="*/ 1887426 h 7209248"/>
              <a:gd name="connsiteX6545" fmla="*/ 6414856 w 7427256"/>
              <a:gd name="connsiteY6545" fmla="*/ 1860547 h 7209248"/>
              <a:gd name="connsiteX6546" fmla="*/ 6405896 w 7427256"/>
              <a:gd name="connsiteY6546" fmla="*/ 1851589 h 7209248"/>
              <a:gd name="connsiteX6547" fmla="*/ 6405896 w 7427256"/>
              <a:gd name="connsiteY6547" fmla="*/ 1833670 h 7209248"/>
              <a:gd name="connsiteX6548" fmla="*/ 6404217 w 7427256"/>
              <a:gd name="connsiteY6548" fmla="*/ 1821911 h 7209248"/>
              <a:gd name="connsiteX6549" fmla="*/ 1016880 w 7427256"/>
              <a:gd name="connsiteY6549" fmla="*/ 1815752 h 7209248"/>
              <a:gd name="connsiteX6550" fmla="*/ 1030320 w 7427256"/>
              <a:gd name="connsiteY6550" fmla="*/ 1824711 h 7209248"/>
              <a:gd name="connsiteX6551" fmla="*/ 1025840 w 7427256"/>
              <a:gd name="connsiteY6551" fmla="*/ 1833670 h 7209248"/>
              <a:gd name="connsiteX6552" fmla="*/ 1003441 w 7427256"/>
              <a:gd name="connsiteY6552" fmla="*/ 1851589 h 7209248"/>
              <a:gd name="connsiteX6553" fmla="*/ 922808 w 7427256"/>
              <a:gd name="connsiteY6553" fmla="*/ 1905345 h 7209248"/>
              <a:gd name="connsiteX6554" fmla="*/ 949686 w 7427256"/>
              <a:gd name="connsiteY6554" fmla="*/ 1878466 h 7209248"/>
              <a:gd name="connsiteX6555" fmla="*/ 981043 w 7427256"/>
              <a:gd name="connsiteY6555" fmla="*/ 1851589 h 7209248"/>
              <a:gd name="connsiteX6556" fmla="*/ 985523 w 7427256"/>
              <a:gd name="connsiteY6556" fmla="*/ 1842630 h 7209248"/>
              <a:gd name="connsiteX6557" fmla="*/ 994482 w 7427256"/>
              <a:gd name="connsiteY6557" fmla="*/ 1824711 h 7209248"/>
              <a:gd name="connsiteX6558" fmla="*/ 1016880 w 7427256"/>
              <a:gd name="connsiteY6558" fmla="*/ 1815752 h 7209248"/>
              <a:gd name="connsiteX6559" fmla="*/ 6540286 w 7427256"/>
              <a:gd name="connsiteY6559" fmla="*/ 1815751 h 7209248"/>
              <a:gd name="connsiteX6560" fmla="*/ 6558204 w 7427256"/>
              <a:gd name="connsiteY6560" fmla="*/ 1815751 h 7209248"/>
              <a:gd name="connsiteX6561" fmla="*/ 6558204 w 7427256"/>
              <a:gd name="connsiteY6561" fmla="*/ 1824711 h 7209248"/>
              <a:gd name="connsiteX6562" fmla="*/ 6553724 w 7427256"/>
              <a:gd name="connsiteY6562" fmla="*/ 1829191 h 7209248"/>
              <a:gd name="connsiteX6563" fmla="*/ 6540286 w 7427256"/>
              <a:gd name="connsiteY6563" fmla="*/ 1815751 h 7209248"/>
              <a:gd name="connsiteX6564" fmla="*/ 6809064 w 7427256"/>
              <a:gd name="connsiteY6564" fmla="*/ 1797833 h 7209248"/>
              <a:gd name="connsiteX6565" fmla="*/ 6835942 w 7427256"/>
              <a:gd name="connsiteY6565" fmla="*/ 1824711 h 7209248"/>
              <a:gd name="connsiteX6566" fmla="*/ 6818024 w 7427256"/>
              <a:gd name="connsiteY6566" fmla="*/ 1815751 h 7209248"/>
              <a:gd name="connsiteX6567" fmla="*/ 1048237 w 7427256"/>
              <a:gd name="connsiteY6567" fmla="*/ 1797833 h 7209248"/>
              <a:gd name="connsiteX6568" fmla="*/ 1057197 w 7427256"/>
              <a:gd name="connsiteY6568" fmla="*/ 1815751 h 7209248"/>
              <a:gd name="connsiteX6569" fmla="*/ 1048237 w 7427256"/>
              <a:gd name="connsiteY6569" fmla="*/ 1815751 h 7209248"/>
              <a:gd name="connsiteX6570" fmla="*/ 1048237 w 7427256"/>
              <a:gd name="connsiteY6570" fmla="*/ 1806792 h 7209248"/>
              <a:gd name="connsiteX6571" fmla="*/ 6513408 w 7427256"/>
              <a:gd name="connsiteY6571" fmla="*/ 1779915 h 7209248"/>
              <a:gd name="connsiteX6572" fmla="*/ 6522367 w 7427256"/>
              <a:gd name="connsiteY6572" fmla="*/ 1788873 h 7209248"/>
              <a:gd name="connsiteX6573" fmla="*/ 6513408 w 7427256"/>
              <a:gd name="connsiteY6573" fmla="*/ 1788873 h 7209248"/>
              <a:gd name="connsiteX6574" fmla="*/ 6513408 w 7427256"/>
              <a:gd name="connsiteY6574" fmla="*/ 1779915 h 7209248"/>
              <a:gd name="connsiteX6575" fmla="*/ 6379019 w 7427256"/>
              <a:gd name="connsiteY6575" fmla="*/ 1779915 h 7209248"/>
              <a:gd name="connsiteX6576" fmla="*/ 6387978 w 7427256"/>
              <a:gd name="connsiteY6576" fmla="*/ 1788873 h 7209248"/>
              <a:gd name="connsiteX6577" fmla="*/ 6387978 w 7427256"/>
              <a:gd name="connsiteY6577" fmla="*/ 1797833 h 7209248"/>
              <a:gd name="connsiteX6578" fmla="*/ 6379019 w 7427256"/>
              <a:gd name="connsiteY6578" fmla="*/ 1797833 h 7209248"/>
              <a:gd name="connsiteX6579" fmla="*/ 6370059 w 7427256"/>
              <a:gd name="connsiteY6579" fmla="*/ 1788873 h 7209248"/>
              <a:gd name="connsiteX6580" fmla="*/ 6379019 w 7427256"/>
              <a:gd name="connsiteY6580" fmla="*/ 1779915 h 7209248"/>
              <a:gd name="connsiteX6581" fmla="*/ 967604 w 7427256"/>
              <a:gd name="connsiteY6581" fmla="*/ 1779915 h 7209248"/>
              <a:gd name="connsiteX6582" fmla="*/ 967604 w 7427256"/>
              <a:gd name="connsiteY6582" fmla="*/ 1788873 h 7209248"/>
              <a:gd name="connsiteX6583" fmla="*/ 949686 w 7427256"/>
              <a:gd name="connsiteY6583" fmla="*/ 1806792 h 7209248"/>
              <a:gd name="connsiteX6584" fmla="*/ 949686 w 7427256"/>
              <a:gd name="connsiteY6584" fmla="*/ 1788873 h 7209248"/>
              <a:gd name="connsiteX6585" fmla="*/ 967604 w 7427256"/>
              <a:gd name="connsiteY6585" fmla="*/ 1779915 h 7209248"/>
              <a:gd name="connsiteX6586" fmla="*/ 6478690 w 7427256"/>
              <a:gd name="connsiteY6586" fmla="*/ 1774315 h 7209248"/>
              <a:gd name="connsiteX6587" fmla="*/ 6482050 w 7427256"/>
              <a:gd name="connsiteY6587" fmla="*/ 1775435 h 7209248"/>
              <a:gd name="connsiteX6588" fmla="*/ 6486530 w 7427256"/>
              <a:gd name="connsiteY6588" fmla="*/ 1779915 h 7209248"/>
              <a:gd name="connsiteX6589" fmla="*/ 6482050 w 7427256"/>
              <a:gd name="connsiteY6589" fmla="*/ 1779915 h 7209248"/>
              <a:gd name="connsiteX6590" fmla="*/ 6477570 w 7427256"/>
              <a:gd name="connsiteY6590" fmla="*/ 1779915 h 7209248"/>
              <a:gd name="connsiteX6591" fmla="*/ 6478690 w 7427256"/>
              <a:gd name="connsiteY6591" fmla="*/ 1774315 h 7209248"/>
              <a:gd name="connsiteX6592" fmla="*/ 6889698 w 7427256"/>
              <a:gd name="connsiteY6592" fmla="*/ 1770955 h 7209248"/>
              <a:gd name="connsiteX6593" fmla="*/ 6907616 w 7427256"/>
              <a:gd name="connsiteY6593" fmla="*/ 1797833 h 7209248"/>
              <a:gd name="connsiteX6594" fmla="*/ 6889698 w 7427256"/>
              <a:gd name="connsiteY6594" fmla="*/ 1779915 h 7209248"/>
              <a:gd name="connsiteX6595" fmla="*/ 994482 w 7427256"/>
              <a:gd name="connsiteY6595" fmla="*/ 1770955 h 7209248"/>
              <a:gd name="connsiteX6596" fmla="*/ 1003441 w 7427256"/>
              <a:gd name="connsiteY6596" fmla="*/ 1779915 h 7209248"/>
              <a:gd name="connsiteX6597" fmla="*/ 1030320 w 7427256"/>
              <a:gd name="connsiteY6597" fmla="*/ 1779915 h 7209248"/>
              <a:gd name="connsiteX6598" fmla="*/ 1048237 w 7427256"/>
              <a:gd name="connsiteY6598" fmla="*/ 1779915 h 7209248"/>
              <a:gd name="connsiteX6599" fmla="*/ 1030320 w 7427256"/>
              <a:gd name="connsiteY6599" fmla="*/ 1788873 h 7209248"/>
              <a:gd name="connsiteX6600" fmla="*/ 994482 w 7427256"/>
              <a:gd name="connsiteY6600" fmla="*/ 1779915 h 7209248"/>
              <a:gd name="connsiteX6601" fmla="*/ 994482 w 7427256"/>
              <a:gd name="connsiteY6601" fmla="*/ 1770955 h 7209248"/>
              <a:gd name="connsiteX6602" fmla="*/ 6387978 w 7427256"/>
              <a:gd name="connsiteY6602" fmla="*/ 1761996 h 7209248"/>
              <a:gd name="connsiteX6603" fmla="*/ 6405896 w 7427256"/>
              <a:gd name="connsiteY6603" fmla="*/ 1770955 h 7209248"/>
              <a:gd name="connsiteX6604" fmla="*/ 6410376 w 7427256"/>
              <a:gd name="connsiteY6604" fmla="*/ 1784395 h 7209248"/>
              <a:gd name="connsiteX6605" fmla="*/ 6414856 w 7427256"/>
              <a:gd name="connsiteY6605" fmla="*/ 1797833 h 7209248"/>
              <a:gd name="connsiteX6606" fmla="*/ 6396936 w 7427256"/>
              <a:gd name="connsiteY6606" fmla="*/ 1779915 h 7209248"/>
              <a:gd name="connsiteX6607" fmla="*/ 1084075 w 7427256"/>
              <a:gd name="connsiteY6607" fmla="*/ 1761996 h 7209248"/>
              <a:gd name="connsiteX6608" fmla="*/ 1075115 w 7427256"/>
              <a:gd name="connsiteY6608" fmla="*/ 1770955 h 7209248"/>
              <a:gd name="connsiteX6609" fmla="*/ 1057197 w 7427256"/>
              <a:gd name="connsiteY6609" fmla="*/ 1779915 h 7209248"/>
              <a:gd name="connsiteX6610" fmla="*/ 752581 w 7427256"/>
              <a:gd name="connsiteY6610" fmla="*/ 1761996 h 7209248"/>
              <a:gd name="connsiteX6611" fmla="*/ 725703 w 7427256"/>
              <a:gd name="connsiteY6611" fmla="*/ 1797833 h 7209248"/>
              <a:gd name="connsiteX6612" fmla="*/ 721223 w 7427256"/>
              <a:gd name="connsiteY6612" fmla="*/ 1802312 h 7209248"/>
              <a:gd name="connsiteX6613" fmla="*/ 721223 w 7427256"/>
              <a:gd name="connsiteY6613" fmla="*/ 1815751 h 7209248"/>
              <a:gd name="connsiteX6614" fmla="*/ 721223 w 7427256"/>
              <a:gd name="connsiteY6614" fmla="*/ 1829191 h 7209248"/>
              <a:gd name="connsiteX6615" fmla="*/ 707785 w 7427256"/>
              <a:gd name="connsiteY6615" fmla="*/ 1833670 h 7209248"/>
              <a:gd name="connsiteX6616" fmla="*/ 698825 w 7427256"/>
              <a:gd name="connsiteY6616" fmla="*/ 1833670 h 7209248"/>
              <a:gd name="connsiteX6617" fmla="*/ 707785 w 7427256"/>
              <a:gd name="connsiteY6617" fmla="*/ 1824711 h 7209248"/>
              <a:gd name="connsiteX6618" fmla="*/ 707785 w 7427256"/>
              <a:gd name="connsiteY6618" fmla="*/ 1815751 h 7209248"/>
              <a:gd name="connsiteX6619" fmla="*/ 721223 w 7427256"/>
              <a:gd name="connsiteY6619" fmla="*/ 1797833 h 7209248"/>
              <a:gd name="connsiteX6620" fmla="*/ 734662 w 7427256"/>
              <a:gd name="connsiteY6620" fmla="*/ 1779915 h 7209248"/>
              <a:gd name="connsiteX6621" fmla="*/ 752581 w 7427256"/>
              <a:gd name="connsiteY6621" fmla="*/ 1761996 h 7209248"/>
              <a:gd name="connsiteX6622" fmla="*/ 843294 w 7427256"/>
              <a:gd name="connsiteY6622" fmla="*/ 1756396 h 7209248"/>
              <a:gd name="connsiteX6623" fmla="*/ 846654 w 7427256"/>
              <a:gd name="connsiteY6623" fmla="*/ 1757516 h 7209248"/>
              <a:gd name="connsiteX6624" fmla="*/ 851133 w 7427256"/>
              <a:gd name="connsiteY6624" fmla="*/ 1761996 h 7209248"/>
              <a:gd name="connsiteX6625" fmla="*/ 842174 w 7427256"/>
              <a:gd name="connsiteY6625" fmla="*/ 1761996 h 7209248"/>
              <a:gd name="connsiteX6626" fmla="*/ 843294 w 7427256"/>
              <a:gd name="connsiteY6626" fmla="*/ 1756396 h 7209248"/>
              <a:gd name="connsiteX6627" fmla="*/ 6352140 w 7427256"/>
              <a:gd name="connsiteY6627" fmla="*/ 1753037 h 7209248"/>
              <a:gd name="connsiteX6628" fmla="*/ 6365580 w 7427256"/>
              <a:gd name="connsiteY6628" fmla="*/ 1753037 h 7209248"/>
              <a:gd name="connsiteX6629" fmla="*/ 6370059 w 7427256"/>
              <a:gd name="connsiteY6629" fmla="*/ 1753037 h 7209248"/>
              <a:gd name="connsiteX6630" fmla="*/ 6352140 w 7427256"/>
              <a:gd name="connsiteY6630" fmla="*/ 1770955 h 7209248"/>
              <a:gd name="connsiteX6631" fmla="*/ 6343182 w 7427256"/>
              <a:gd name="connsiteY6631" fmla="*/ 1770955 h 7209248"/>
              <a:gd name="connsiteX6632" fmla="*/ 6343182 w 7427256"/>
              <a:gd name="connsiteY6632" fmla="*/ 1757516 h 7209248"/>
              <a:gd name="connsiteX6633" fmla="*/ 6352140 w 7427256"/>
              <a:gd name="connsiteY6633" fmla="*/ 1753037 h 7209248"/>
              <a:gd name="connsiteX6634" fmla="*/ 6459652 w 7427256"/>
              <a:gd name="connsiteY6634" fmla="*/ 1744077 h 7209248"/>
              <a:gd name="connsiteX6635" fmla="*/ 6459652 w 7427256"/>
              <a:gd name="connsiteY6635" fmla="*/ 1753037 h 7209248"/>
              <a:gd name="connsiteX6636" fmla="*/ 6450693 w 7427256"/>
              <a:gd name="connsiteY6636" fmla="*/ 1753037 h 7209248"/>
              <a:gd name="connsiteX6637" fmla="*/ 6459652 w 7427256"/>
              <a:gd name="connsiteY6637" fmla="*/ 1744077 h 7209248"/>
              <a:gd name="connsiteX6638" fmla="*/ 770500 w 7427256"/>
              <a:gd name="connsiteY6638" fmla="*/ 1744077 h 7209248"/>
              <a:gd name="connsiteX6639" fmla="*/ 774979 w 7427256"/>
              <a:gd name="connsiteY6639" fmla="*/ 1748557 h 7209248"/>
              <a:gd name="connsiteX6640" fmla="*/ 770500 w 7427256"/>
              <a:gd name="connsiteY6640" fmla="*/ 1753037 h 7209248"/>
              <a:gd name="connsiteX6641" fmla="*/ 6610842 w 7427256"/>
              <a:gd name="connsiteY6641" fmla="*/ 1738477 h 7209248"/>
              <a:gd name="connsiteX6642" fmla="*/ 6616440 w 7427256"/>
              <a:gd name="connsiteY6642" fmla="*/ 1739597 h 7209248"/>
              <a:gd name="connsiteX6643" fmla="*/ 6611960 w 7427256"/>
              <a:gd name="connsiteY6643" fmla="*/ 1753037 h 7209248"/>
              <a:gd name="connsiteX6644" fmla="*/ 6594041 w 7427256"/>
              <a:gd name="connsiteY6644" fmla="*/ 1753037 h 7209248"/>
              <a:gd name="connsiteX6645" fmla="*/ 6603001 w 7427256"/>
              <a:gd name="connsiteY6645" fmla="*/ 1744077 h 7209248"/>
              <a:gd name="connsiteX6646" fmla="*/ 6610842 w 7427256"/>
              <a:gd name="connsiteY6646" fmla="*/ 1738477 h 7209248"/>
              <a:gd name="connsiteX6647" fmla="*/ 6643318 w 7427256"/>
              <a:gd name="connsiteY6647" fmla="*/ 1735118 h 7209248"/>
              <a:gd name="connsiteX6648" fmla="*/ 6656756 w 7427256"/>
              <a:gd name="connsiteY6648" fmla="*/ 1735118 h 7209248"/>
              <a:gd name="connsiteX6649" fmla="*/ 6643318 w 7427256"/>
              <a:gd name="connsiteY6649" fmla="*/ 1744077 h 7209248"/>
              <a:gd name="connsiteX6650" fmla="*/ 6629879 w 7427256"/>
              <a:gd name="connsiteY6650" fmla="*/ 1744077 h 7209248"/>
              <a:gd name="connsiteX6651" fmla="*/ 6634359 w 7427256"/>
              <a:gd name="connsiteY6651" fmla="*/ 1739597 h 7209248"/>
              <a:gd name="connsiteX6652" fmla="*/ 6643318 w 7427256"/>
              <a:gd name="connsiteY6652" fmla="*/ 1735118 h 7209248"/>
              <a:gd name="connsiteX6653" fmla="*/ 922808 w 7427256"/>
              <a:gd name="connsiteY6653" fmla="*/ 1735118 h 7209248"/>
              <a:gd name="connsiteX6654" fmla="*/ 922808 w 7427256"/>
              <a:gd name="connsiteY6654" fmla="*/ 1753037 h 7209248"/>
              <a:gd name="connsiteX6655" fmla="*/ 913848 w 7427256"/>
              <a:gd name="connsiteY6655" fmla="*/ 1744077 h 7209248"/>
              <a:gd name="connsiteX6656" fmla="*/ 913848 w 7427256"/>
              <a:gd name="connsiteY6656" fmla="*/ 1739597 h 7209248"/>
              <a:gd name="connsiteX6657" fmla="*/ 922808 w 7427256"/>
              <a:gd name="connsiteY6657" fmla="*/ 1735118 h 7209248"/>
              <a:gd name="connsiteX6658" fmla="*/ 786178 w 7427256"/>
              <a:gd name="connsiteY6658" fmla="*/ 1721679 h 7209248"/>
              <a:gd name="connsiteX6659" fmla="*/ 788419 w 7427256"/>
              <a:gd name="connsiteY6659" fmla="*/ 1726158 h 7209248"/>
              <a:gd name="connsiteX6660" fmla="*/ 779459 w 7427256"/>
              <a:gd name="connsiteY6660" fmla="*/ 1726158 h 7209248"/>
              <a:gd name="connsiteX6661" fmla="*/ 786178 w 7427256"/>
              <a:gd name="connsiteY6661" fmla="*/ 1721679 h 7209248"/>
              <a:gd name="connsiteX6662" fmla="*/ 6407576 w 7427256"/>
              <a:gd name="connsiteY6662" fmla="*/ 1714400 h 7209248"/>
              <a:gd name="connsiteX6663" fmla="*/ 6414856 w 7427256"/>
              <a:gd name="connsiteY6663" fmla="*/ 1717199 h 7209248"/>
              <a:gd name="connsiteX6664" fmla="*/ 6423816 w 7427256"/>
              <a:gd name="connsiteY6664" fmla="*/ 1735118 h 7209248"/>
              <a:gd name="connsiteX6665" fmla="*/ 6405896 w 7427256"/>
              <a:gd name="connsiteY6665" fmla="*/ 1726158 h 7209248"/>
              <a:gd name="connsiteX6666" fmla="*/ 6407576 w 7427256"/>
              <a:gd name="connsiteY6666" fmla="*/ 1714400 h 7209248"/>
              <a:gd name="connsiteX6667" fmla="*/ 6367820 w 7427256"/>
              <a:gd name="connsiteY6667" fmla="*/ 1712719 h 7209248"/>
              <a:gd name="connsiteX6668" fmla="*/ 6379019 w 7427256"/>
              <a:gd name="connsiteY6668" fmla="*/ 1717199 h 7209248"/>
              <a:gd name="connsiteX6669" fmla="*/ 6379019 w 7427256"/>
              <a:gd name="connsiteY6669" fmla="*/ 1744077 h 7209248"/>
              <a:gd name="connsiteX6670" fmla="*/ 6370059 w 7427256"/>
              <a:gd name="connsiteY6670" fmla="*/ 1735118 h 7209248"/>
              <a:gd name="connsiteX6671" fmla="*/ 6361100 w 7427256"/>
              <a:gd name="connsiteY6671" fmla="*/ 1726158 h 7209248"/>
              <a:gd name="connsiteX6672" fmla="*/ 6352140 w 7427256"/>
              <a:gd name="connsiteY6672" fmla="*/ 1717199 h 7209248"/>
              <a:gd name="connsiteX6673" fmla="*/ 6367820 w 7427256"/>
              <a:gd name="connsiteY6673" fmla="*/ 1712719 h 7209248"/>
              <a:gd name="connsiteX6674" fmla="*/ 963124 w 7427256"/>
              <a:gd name="connsiteY6674" fmla="*/ 1708240 h 7209248"/>
              <a:gd name="connsiteX6675" fmla="*/ 967604 w 7427256"/>
              <a:gd name="connsiteY6675" fmla="*/ 1717199 h 7209248"/>
              <a:gd name="connsiteX6676" fmla="*/ 972083 w 7427256"/>
              <a:gd name="connsiteY6676" fmla="*/ 1726158 h 7209248"/>
              <a:gd name="connsiteX6677" fmla="*/ 963124 w 7427256"/>
              <a:gd name="connsiteY6677" fmla="*/ 1721679 h 7209248"/>
              <a:gd name="connsiteX6678" fmla="*/ 958644 w 7427256"/>
              <a:gd name="connsiteY6678" fmla="*/ 1712719 h 7209248"/>
              <a:gd name="connsiteX6679" fmla="*/ 963124 w 7427256"/>
              <a:gd name="connsiteY6679" fmla="*/ 1708240 h 7209248"/>
              <a:gd name="connsiteX6680" fmla="*/ 1426768 w 7427256"/>
              <a:gd name="connsiteY6680" fmla="*/ 1696481 h 7209248"/>
              <a:gd name="connsiteX6681" fmla="*/ 1415569 w 7427256"/>
              <a:gd name="connsiteY6681" fmla="*/ 1699280 h 7209248"/>
              <a:gd name="connsiteX6682" fmla="*/ 1393170 w 7427256"/>
              <a:gd name="connsiteY6682" fmla="*/ 1708240 h 7209248"/>
              <a:gd name="connsiteX6683" fmla="*/ 1379731 w 7427256"/>
              <a:gd name="connsiteY6683" fmla="*/ 1717199 h 7209248"/>
              <a:gd name="connsiteX6684" fmla="*/ 1375252 w 7427256"/>
              <a:gd name="connsiteY6684" fmla="*/ 1726158 h 7209248"/>
              <a:gd name="connsiteX6685" fmla="*/ 1361814 w 7427256"/>
              <a:gd name="connsiteY6685" fmla="*/ 1726158 h 7209248"/>
              <a:gd name="connsiteX6686" fmla="*/ 1325976 w 7427256"/>
              <a:gd name="connsiteY6686" fmla="*/ 1753037 h 7209248"/>
              <a:gd name="connsiteX6687" fmla="*/ 1352854 w 7427256"/>
              <a:gd name="connsiteY6687" fmla="*/ 1753037 h 7209248"/>
              <a:gd name="connsiteX6688" fmla="*/ 1370772 w 7427256"/>
              <a:gd name="connsiteY6688" fmla="*/ 1735118 h 7209248"/>
              <a:gd name="connsiteX6689" fmla="*/ 1388691 w 7427256"/>
              <a:gd name="connsiteY6689" fmla="*/ 1726158 h 7209248"/>
              <a:gd name="connsiteX6690" fmla="*/ 1397650 w 7427256"/>
              <a:gd name="connsiteY6690" fmla="*/ 1717199 h 7209248"/>
              <a:gd name="connsiteX6691" fmla="*/ 1429008 w 7427256"/>
              <a:gd name="connsiteY6691" fmla="*/ 1721679 h 7209248"/>
              <a:gd name="connsiteX6692" fmla="*/ 1433488 w 7427256"/>
              <a:gd name="connsiteY6692" fmla="*/ 1708240 h 7209248"/>
              <a:gd name="connsiteX6693" fmla="*/ 1426768 w 7427256"/>
              <a:gd name="connsiteY6693" fmla="*/ 1696481 h 7209248"/>
              <a:gd name="connsiteX6694" fmla="*/ 6611960 w 7427256"/>
              <a:gd name="connsiteY6694" fmla="*/ 1694801 h 7209248"/>
              <a:gd name="connsiteX6695" fmla="*/ 6620920 w 7427256"/>
              <a:gd name="connsiteY6695" fmla="*/ 1699280 h 7209248"/>
              <a:gd name="connsiteX6696" fmla="*/ 6616440 w 7427256"/>
              <a:gd name="connsiteY6696" fmla="*/ 1708240 h 7209248"/>
              <a:gd name="connsiteX6697" fmla="*/ 6611960 w 7427256"/>
              <a:gd name="connsiteY6697" fmla="*/ 1717199 h 7209248"/>
              <a:gd name="connsiteX6698" fmla="*/ 6603001 w 7427256"/>
              <a:gd name="connsiteY6698" fmla="*/ 1726158 h 7209248"/>
              <a:gd name="connsiteX6699" fmla="*/ 6603001 w 7427256"/>
              <a:gd name="connsiteY6699" fmla="*/ 1712719 h 7209248"/>
              <a:gd name="connsiteX6700" fmla="*/ 6603001 w 7427256"/>
              <a:gd name="connsiteY6700" fmla="*/ 1699280 h 7209248"/>
              <a:gd name="connsiteX6701" fmla="*/ 6611960 w 7427256"/>
              <a:gd name="connsiteY6701" fmla="*/ 1694801 h 7209248"/>
              <a:gd name="connsiteX6702" fmla="*/ 6271507 w 7427256"/>
              <a:gd name="connsiteY6702" fmla="*/ 1690322 h 7209248"/>
              <a:gd name="connsiteX6703" fmla="*/ 6280466 w 7427256"/>
              <a:gd name="connsiteY6703" fmla="*/ 1699280 h 7209248"/>
              <a:gd name="connsiteX6704" fmla="*/ 6284946 w 7427256"/>
              <a:gd name="connsiteY6704" fmla="*/ 1708240 h 7209248"/>
              <a:gd name="connsiteX6705" fmla="*/ 6289426 w 7427256"/>
              <a:gd name="connsiteY6705" fmla="*/ 1708240 h 7209248"/>
              <a:gd name="connsiteX6706" fmla="*/ 6311824 w 7427256"/>
              <a:gd name="connsiteY6706" fmla="*/ 1717199 h 7209248"/>
              <a:gd name="connsiteX6707" fmla="*/ 6325262 w 7427256"/>
              <a:gd name="connsiteY6707" fmla="*/ 1726158 h 7209248"/>
              <a:gd name="connsiteX6708" fmla="*/ 6307344 w 7427256"/>
              <a:gd name="connsiteY6708" fmla="*/ 1726158 h 7209248"/>
              <a:gd name="connsiteX6709" fmla="*/ 6289426 w 7427256"/>
              <a:gd name="connsiteY6709" fmla="*/ 1726158 h 7209248"/>
              <a:gd name="connsiteX6710" fmla="*/ 6271507 w 7427256"/>
              <a:gd name="connsiteY6710" fmla="*/ 1717199 h 7209248"/>
              <a:gd name="connsiteX6711" fmla="*/ 6271507 w 7427256"/>
              <a:gd name="connsiteY6711" fmla="*/ 1690322 h 7209248"/>
              <a:gd name="connsiteX6712" fmla="*/ 1093034 w 7427256"/>
              <a:gd name="connsiteY6712" fmla="*/ 1681362 h 7209248"/>
              <a:gd name="connsiteX6713" fmla="*/ 1101994 w 7427256"/>
              <a:gd name="connsiteY6713" fmla="*/ 1690322 h 7209248"/>
              <a:gd name="connsiteX6714" fmla="*/ 1093034 w 7427256"/>
              <a:gd name="connsiteY6714" fmla="*/ 1690322 h 7209248"/>
              <a:gd name="connsiteX6715" fmla="*/ 1093034 w 7427256"/>
              <a:gd name="connsiteY6715" fmla="*/ 1681362 h 7209248"/>
              <a:gd name="connsiteX6716" fmla="*/ 1057197 w 7427256"/>
              <a:gd name="connsiteY6716" fmla="*/ 1681362 h 7209248"/>
              <a:gd name="connsiteX6717" fmla="*/ 1066156 w 7427256"/>
              <a:gd name="connsiteY6717" fmla="*/ 1690322 h 7209248"/>
              <a:gd name="connsiteX6718" fmla="*/ 1075115 w 7427256"/>
              <a:gd name="connsiteY6718" fmla="*/ 1690322 h 7209248"/>
              <a:gd name="connsiteX6719" fmla="*/ 1066156 w 7427256"/>
              <a:gd name="connsiteY6719" fmla="*/ 1699280 h 7209248"/>
              <a:gd name="connsiteX6720" fmla="*/ 1057197 w 7427256"/>
              <a:gd name="connsiteY6720" fmla="*/ 1699280 h 7209248"/>
              <a:gd name="connsiteX6721" fmla="*/ 1052717 w 7427256"/>
              <a:gd name="connsiteY6721" fmla="*/ 1703761 h 7209248"/>
              <a:gd name="connsiteX6722" fmla="*/ 1043758 w 7427256"/>
              <a:gd name="connsiteY6722" fmla="*/ 1712719 h 7209248"/>
              <a:gd name="connsiteX6723" fmla="*/ 1030320 w 7427256"/>
              <a:gd name="connsiteY6723" fmla="*/ 1717199 h 7209248"/>
              <a:gd name="connsiteX6724" fmla="*/ 1039278 w 7427256"/>
              <a:gd name="connsiteY6724" fmla="*/ 1699280 h 7209248"/>
              <a:gd name="connsiteX6725" fmla="*/ 1048237 w 7427256"/>
              <a:gd name="connsiteY6725" fmla="*/ 1685842 h 7209248"/>
              <a:gd name="connsiteX6726" fmla="*/ 1057197 w 7427256"/>
              <a:gd name="connsiteY6726" fmla="*/ 1681362 h 7209248"/>
              <a:gd name="connsiteX6727" fmla="*/ 1020240 w 7427256"/>
              <a:gd name="connsiteY6727" fmla="*/ 1678003 h 7209248"/>
              <a:gd name="connsiteX6728" fmla="*/ 1021360 w 7427256"/>
              <a:gd name="connsiteY6728" fmla="*/ 1681362 h 7209248"/>
              <a:gd name="connsiteX6729" fmla="*/ 1021360 w 7427256"/>
              <a:gd name="connsiteY6729" fmla="*/ 1699280 h 7209248"/>
              <a:gd name="connsiteX6730" fmla="*/ 1016880 w 7427256"/>
              <a:gd name="connsiteY6730" fmla="*/ 1703761 h 7209248"/>
              <a:gd name="connsiteX6731" fmla="*/ 1021360 w 7427256"/>
              <a:gd name="connsiteY6731" fmla="*/ 1717199 h 7209248"/>
              <a:gd name="connsiteX6732" fmla="*/ 1016880 w 7427256"/>
              <a:gd name="connsiteY6732" fmla="*/ 1730638 h 7209248"/>
              <a:gd name="connsiteX6733" fmla="*/ 1003441 w 7427256"/>
              <a:gd name="connsiteY6733" fmla="*/ 1753037 h 7209248"/>
              <a:gd name="connsiteX6734" fmla="*/ 1003441 w 7427256"/>
              <a:gd name="connsiteY6734" fmla="*/ 1744077 h 7209248"/>
              <a:gd name="connsiteX6735" fmla="*/ 1003441 w 7427256"/>
              <a:gd name="connsiteY6735" fmla="*/ 1739597 h 7209248"/>
              <a:gd name="connsiteX6736" fmla="*/ 1003441 w 7427256"/>
              <a:gd name="connsiteY6736" fmla="*/ 1726158 h 7209248"/>
              <a:gd name="connsiteX6737" fmla="*/ 994482 w 7427256"/>
              <a:gd name="connsiteY6737" fmla="*/ 1712719 h 7209248"/>
              <a:gd name="connsiteX6738" fmla="*/ 1003441 w 7427256"/>
              <a:gd name="connsiteY6738" fmla="*/ 1708240 h 7209248"/>
              <a:gd name="connsiteX6739" fmla="*/ 1016880 w 7427256"/>
              <a:gd name="connsiteY6739" fmla="*/ 1685842 h 7209248"/>
              <a:gd name="connsiteX6740" fmla="*/ 1020240 w 7427256"/>
              <a:gd name="connsiteY6740" fmla="*/ 1678003 h 7209248"/>
              <a:gd name="connsiteX6741" fmla="*/ 1137830 w 7427256"/>
              <a:gd name="connsiteY6741" fmla="*/ 1674643 h 7209248"/>
              <a:gd name="connsiteX6742" fmla="*/ 1142310 w 7427256"/>
              <a:gd name="connsiteY6742" fmla="*/ 1676883 h 7209248"/>
              <a:gd name="connsiteX6743" fmla="*/ 1137830 w 7427256"/>
              <a:gd name="connsiteY6743" fmla="*/ 1690322 h 7209248"/>
              <a:gd name="connsiteX6744" fmla="*/ 1128871 w 7427256"/>
              <a:gd name="connsiteY6744" fmla="*/ 1690322 h 7209248"/>
              <a:gd name="connsiteX6745" fmla="*/ 1133351 w 7427256"/>
              <a:gd name="connsiteY6745" fmla="*/ 1676883 h 7209248"/>
              <a:gd name="connsiteX6746" fmla="*/ 1137830 w 7427256"/>
              <a:gd name="connsiteY6746" fmla="*/ 1674643 h 7209248"/>
              <a:gd name="connsiteX6747" fmla="*/ 6334222 w 7427256"/>
              <a:gd name="connsiteY6747" fmla="*/ 1663444 h 7209248"/>
              <a:gd name="connsiteX6748" fmla="*/ 6361100 w 7427256"/>
              <a:gd name="connsiteY6748" fmla="*/ 1699280 h 7209248"/>
              <a:gd name="connsiteX6749" fmla="*/ 6343182 w 7427256"/>
              <a:gd name="connsiteY6749" fmla="*/ 1690322 h 7209248"/>
              <a:gd name="connsiteX6750" fmla="*/ 904889 w 7427256"/>
              <a:gd name="connsiteY6750" fmla="*/ 1663444 h 7209248"/>
              <a:gd name="connsiteX6751" fmla="*/ 913848 w 7427256"/>
              <a:gd name="connsiteY6751" fmla="*/ 1672403 h 7209248"/>
              <a:gd name="connsiteX6752" fmla="*/ 904889 w 7427256"/>
              <a:gd name="connsiteY6752" fmla="*/ 1681362 h 7209248"/>
              <a:gd name="connsiteX6753" fmla="*/ 904889 w 7427256"/>
              <a:gd name="connsiteY6753" fmla="*/ 1663444 h 7209248"/>
              <a:gd name="connsiteX6754" fmla="*/ 6234551 w 7427256"/>
              <a:gd name="connsiteY6754" fmla="*/ 1648884 h 7209248"/>
              <a:gd name="connsiteX6755" fmla="*/ 6240150 w 7427256"/>
              <a:gd name="connsiteY6755" fmla="*/ 1650004 h 7209248"/>
              <a:gd name="connsiteX6756" fmla="*/ 6240150 w 7427256"/>
              <a:gd name="connsiteY6756" fmla="*/ 1667923 h 7209248"/>
              <a:gd name="connsiteX6757" fmla="*/ 6231190 w 7427256"/>
              <a:gd name="connsiteY6757" fmla="*/ 1681362 h 7209248"/>
              <a:gd name="connsiteX6758" fmla="*/ 6226711 w 7427256"/>
              <a:gd name="connsiteY6758" fmla="*/ 1694801 h 7209248"/>
              <a:gd name="connsiteX6759" fmla="*/ 6226711 w 7427256"/>
              <a:gd name="connsiteY6759" fmla="*/ 1708240 h 7209248"/>
              <a:gd name="connsiteX6760" fmla="*/ 6217751 w 7427256"/>
              <a:gd name="connsiteY6760" fmla="*/ 1699280 h 7209248"/>
              <a:gd name="connsiteX6761" fmla="*/ 6217751 w 7427256"/>
              <a:gd name="connsiteY6761" fmla="*/ 1681362 h 7209248"/>
              <a:gd name="connsiteX6762" fmla="*/ 6217751 w 7427256"/>
              <a:gd name="connsiteY6762" fmla="*/ 1672403 h 7209248"/>
              <a:gd name="connsiteX6763" fmla="*/ 6199832 w 7427256"/>
              <a:gd name="connsiteY6763" fmla="*/ 1663444 h 7209248"/>
              <a:gd name="connsiteX6764" fmla="*/ 6181914 w 7427256"/>
              <a:gd name="connsiteY6764" fmla="*/ 1663444 h 7209248"/>
              <a:gd name="connsiteX6765" fmla="*/ 6186393 w 7427256"/>
              <a:gd name="connsiteY6765" fmla="*/ 1654484 h 7209248"/>
              <a:gd name="connsiteX6766" fmla="*/ 6199832 w 7427256"/>
              <a:gd name="connsiteY6766" fmla="*/ 1654484 h 7209248"/>
              <a:gd name="connsiteX6767" fmla="*/ 6226711 w 7427256"/>
              <a:gd name="connsiteY6767" fmla="*/ 1654484 h 7209248"/>
              <a:gd name="connsiteX6768" fmla="*/ 6234551 w 7427256"/>
              <a:gd name="connsiteY6768" fmla="*/ 1648884 h 7209248"/>
              <a:gd name="connsiteX6769" fmla="*/ 6343182 w 7427256"/>
              <a:gd name="connsiteY6769" fmla="*/ 1645525 h 7209248"/>
              <a:gd name="connsiteX6770" fmla="*/ 6352140 w 7427256"/>
              <a:gd name="connsiteY6770" fmla="*/ 1650004 h 7209248"/>
              <a:gd name="connsiteX6771" fmla="*/ 6361100 w 7427256"/>
              <a:gd name="connsiteY6771" fmla="*/ 1654484 h 7209248"/>
              <a:gd name="connsiteX6772" fmla="*/ 6352140 w 7427256"/>
              <a:gd name="connsiteY6772" fmla="*/ 1654484 h 7209248"/>
              <a:gd name="connsiteX6773" fmla="*/ 6343182 w 7427256"/>
              <a:gd name="connsiteY6773" fmla="*/ 1654484 h 7209248"/>
              <a:gd name="connsiteX6774" fmla="*/ 6343182 w 7427256"/>
              <a:gd name="connsiteY6774" fmla="*/ 1645525 h 7209248"/>
              <a:gd name="connsiteX6775" fmla="*/ 1514122 w 7427256"/>
              <a:gd name="connsiteY6775" fmla="*/ 1645525 h 7209248"/>
              <a:gd name="connsiteX6776" fmla="*/ 1496203 w 7427256"/>
              <a:gd name="connsiteY6776" fmla="*/ 1654484 h 7209248"/>
              <a:gd name="connsiteX6777" fmla="*/ 1473804 w 7427256"/>
              <a:gd name="connsiteY6777" fmla="*/ 1667923 h 7209248"/>
              <a:gd name="connsiteX6778" fmla="*/ 1460365 w 7427256"/>
              <a:gd name="connsiteY6778" fmla="*/ 1681362 h 7209248"/>
              <a:gd name="connsiteX6779" fmla="*/ 1451406 w 7427256"/>
              <a:gd name="connsiteY6779" fmla="*/ 1690322 h 7209248"/>
              <a:gd name="connsiteX6780" fmla="*/ 1478284 w 7427256"/>
              <a:gd name="connsiteY6780" fmla="*/ 1699280 h 7209248"/>
              <a:gd name="connsiteX6781" fmla="*/ 1514122 w 7427256"/>
              <a:gd name="connsiteY6781" fmla="*/ 1672403 h 7209248"/>
              <a:gd name="connsiteX6782" fmla="*/ 1523081 w 7427256"/>
              <a:gd name="connsiteY6782" fmla="*/ 1645525 h 7209248"/>
              <a:gd name="connsiteX6783" fmla="*/ 6611960 w 7427256"/>
              <a:gd name="connsiteY6783" fmla="*/ 1636565 h 7209248"/>
              <a:gd name="connsiteX6784" fmla="*/ 6629879 w 7427256"/>
              <a:gd name="connsiteY6784" fmla="*/ 1658964 h 7209248"/>
              <a:gd name="connsiteX6785" fmla="*/ 6634359 w 7427256"/>
              <a:gd name="connsiteY6785" fmla="*/ 1685842 h 7209248"/>
              <a:gd name="connsiteX6786" fmla="*/ 6620920 w 7427256"/>
              <a:gd name="connsiteY6786" fmla="*/ 1690322 h 7209248"/>
              <a:gd name="connsiteX6787" fmla="*/ 985523 w 7427256"/>
              <a:gd name="connsiteY6787" fmla="*/ 1636565 h 7209248"/>
              <a:gd name="connsiteX6788" fmla="*/ 994482 w 7427256"/>
              <a:gd name="connsiteY6788" fmla="*/ 1636565 h 7209248"/>
              <a:gd name="connsiteX6789" fmla="*/ 985523 w 7427256"/>
              <a:gd name="connsiteY6789" fmla="*/ 1645525 h 7209248"/>
              <a:gd name="connsiteX6790" fmla="*/ 985523 w 7427256"/>
              <a:gd name="connsiteY6790" fmla="*/ 1636565 h 7209248"/>
              <a:gd name="connsiteX6791" fmla="*/ 6446213 w 7427256"/>
              <a:gd name="connsiteY6791" fmla="*/ 1627606 h 7209248"/>
              <a:gd name="connsiteX6792" fmla="*/ 6459652 w 7427256"/>
              <a:gd name="connsiteY6792" fmla="*/ 1627606 h 7209248"/>
              <a:gd name="connsiteX6793" fmla="*/ 6468612 w 7427256"/>
              <a:gd name="connsiteY6793" fmla="*/ 1636565 h 7209248"/>
              <a:gd name="connsiteX6794" fmla="*/ 6504448 w 7427256"/>
              <a:gd name="connsiteY6794" fmla="*/ 1663444 h 7209248"/>
              <a:gd name="connsiteX6795" fmla="*/ 6540286 w 7427256"/>
              <a:gd name="connsiteY6795" fmla="*/ 1676883 h 7209248"/>
              <a:gd name="connsiteX6796" fmla="*/ 6549244 w 7427256"/>
              <a:gd name="connsiteY6796" fmla="*/ 1699280 h 7209248"/>
              <a:gd name="connsiteX6797" fmla="*/ 6558204 w 7427256"/>
              <a:gd name="connsiteY6797" fmla="*/ 1708240 h 7209248"/>
              <a:gd name="connsiteX6798" fmla="*/ 6576124 w 7427256"/>
              <a:gd name="connsiteY6798" fmla="*/ 1721679 h 7209248"/>
              <a:gd name="connsiteX6799" fmla="*/ 6585082 w 7427256"/>
              <a:gd name="connsiteY6799" fmla="*/ 1735118 h 7209248"/>
              <a:gd name="connsiteX6800" fmla="*/ 6585082 w 7427256"/>
              <a:gd name="connsiteY6800" fmla="*/ 1744077 h 7209248"/>
              <a:gd name="connsiteX6801" fmla="*/ 6576124 w 7427256"/>
              <a:gd name="connsiteY6801" fmla="*/ 1744077 h 7209248"/>
              <a:gd name="connsiteX6802" fmla="*/ 6580602 w 7427256"/>
              <a:gd name="connsiteY6802" fmla="*/ 1748557 h 7209248"/>
              <a:gd name="connsiteX6803" fmla="*/ 6585082 w 7427256"/>
              <a:gd name="connsiteY6803" fmla="*/ 1761996 h 7209248"/>
              <a:gd name="connsiteX6804" fmla="*/ 6576124 w 7427256"/>
              <a:gd name="connsiteY6804" fmla="*/ 1770955 h 7209248"/>
              <a:gd name="connsiteX6805" fmla="*/ 6567164 w 7427256"/>
              <a:gd name="connsiteY6805" fmla="*/ 1753037 h 7209248"/>
              <a:gd name="connsiteX6806" fmla="*/ 6553724 w 7427256"/>
              <a:gd name="connsiteY6806" fmla="*/ 1735118 h 7209248"/>
              <a:gd name="connsiteX6807" fmla="*/ 6549244 w 7427256"/>
              <a:gd name="connsiteY6807" fmla="*/ 1717199 h 7209248"/>
              <a:gd name="connsiteX6808" fmla="*/ 6522367 w 7427256"/>
              <a:gd name="connsiteY6808" fmla="*/ 1681362 h 7209248"/>
              <a:gd name="connsiteX6809" fmla="*/ 6531327 w 7427256"/>
              <a:gd name="connsiteY6809" fmla="*/ 1699280 h 7209248"/>
              <a:gd name="connsiteX6810" fmla="*/ 6531327 w 7427256"/>
              <a:gd name="connsiteY6810" fmla="*/ 1717199 h 7209248"/>
              <a:gd name="connsiteX6811" fmla="*/ 6513408 w 7427256"/>
              <a:gd name="connsiteY6811" fmla="*/ 1690322 h 7209248"/>
              <a:gd name="connsiteX6812" fmla="*/ 6495490 w 7427256"/>
              <a:gd name="connsiteY6812" fmla="*/ 1672403 h 7209248"/>
              <a:gd name="connsiteX6813" fmla="*/ 6491010 w 7427256"/>
              <a:gd name="connsiteY6813" fmla="*/ 1667923 h 7209248"/>
              <a:gd name="connsiteX6814" fmla="*/ 6482050 w 7427256"/>
              <a:gd name="connsiteY6814" fmla="*/ 1663444 h 7209248"/>
              <a:gd name="connsiteX6815" fmla="*/ 6473090 w 7427256"/>
              <a:gd name="connsiteY6815" fmla="*/ 1658964 h 7209248"/>
              <a:gd name="connsiteX6816" fmla="*/ 6459652 w 7427256"/>
              <a:gd name="connsiteY6816" fmla="*/ 1654484 h 7209248"/>
              <a:gd name="connsiteX6817" fmla="*/ 6450693 w 7427256"/>
              <a:gd name="connsiteY6817" fmla="*/ 1645525 h 7209248"/>
              <a:gd name="connsiteX6818" fmla="*/ 6450693 w 7427256"/>
              <a:gd name="connsiteY6818" fmla="*/ 1663444 h 7209248"/>
              <a:gd name="connsiteX6819" fmla="*/ 6441733 w 7427256"/>
              <a:gd name="connsiteY6819" fmla="*/ 1654484 h 7209248"/>
              <a:gd name="connsiteX6820" fmla="*/ 6432774 w 7427256"/>
              <a:gd name="connsiteY6820" fmla="*/ 1636565 h 7209248"/>
              <a:gd name="connsiteX6821" fmla="*/ 6441733 w 7427256"/>
              <a:gd name="connsiteY6821" fmla="*/ 1636565 h 7209248"/>
              <a:gd name="connsiteX6822" fmla="*/ 6446213 w 7427256"/>
              <a:gd name="connsiteY6822" fmla="*/ 1627606 h 7209248"/>
              <a:gd name="connsiteX6823" fmla="*/ 958644 w 7427256"/>
              <a:gd name="connsiteY6823" fmla="*/ 1627606 h 7209248"/>
              <a:gd name="connsiteX6824" fmla="*/ 967604 w 7427256"/>
              <a:gd name="connsiteY6824" fmla="*/ 1627606 h 7209248"/>
              <a:gd name="connsiteX6825" fmla="*/ 958644 w 7427256"/>
              <a:gd name="connsiteY6825" fmla="*/ 1636565 h 7209248"/>
              <a:gd name="connsiteX6826" fmla="*/ 958644 w 7427256"/>
              <a:gd name="connsiteY6826" fmla="*/ 1663444 h 7209248"/>
              <a:gd name="connsiteX6827" fmla="*/ 958644 w 7427256"/>
              <a:gd name="connsiteY6827" fmla="*/ 1672403 h 7209248"/>
              <a:gd name="connsiteX6828" fmla="*/ 949686 w 7427256"/>
              <a:gd name="connsiteY6828" fmla="*/ 1672403 h 7209248"/>
              <a:gd name="connsiteX6829" fmla="*/ 936247 w 7427256"/>
              <a:gd name="connsiteY6829" fmla="*/ 1654484 h 7209248"/>
              <a:gd name="connsiteX6830" fmla="*/ 931767 w 7427256"/>
              <a:gd name="connsiteY6830" fmla="*/ 1645525 h 7209248"/>
              <a:gd name="connsiteX6831" fmla="*/ 1487243 w 7427256"/>
              <a:gd name="connsiteY6831" fmla="*/ 1618648 h 7209248"/>
              <a:gd name="connsiteX6832" fmla="*/ 1487243 w 7427256"/>
              <a:gd name="connsiteY6832" fmla="*/ 1627606 h 7209248"/>
              <a:gd name="connsiteX6833" fmla="*/ 1496203 w 7427256"/>
              <a:gd name="connsiteY6833" fmla="*/ 1627606 h 7209248"/>
              <a:gd name="connsiteX6834" fmla="*/ 1505162 w 7427256"/>
              <a:gd name="connsiteY6834" fmla="*/ 1623127 h 7209248"/>
              <a:gd name="connsiteX6835" fmla="*/ 1496203 w 7427256"/>
              <a:gd name="connsiteY6835" fmla="*/ 1618648 h 7209248"/>
              <a:gd name="connsiteX6836" fmla="*/ 1030320 w 7427256"/>
              <a:gd name="connsiteY6836" fmla="*/ 1609688 h 7209248"/>
              <a:gd name="connsiteX6837" fmla="*/ 1030320 w 7427256"/>
              <a:gd name="connsiteY6837" fmla="*/ 1618648 h 7209248"/>
              <a:gd name="connsiteX6838" fmla="*/ 1021360 w 7427256"/>
              <a:gd name="connsiteY6838" fmla="*/ 1627606 h 7209248"/>
              <a:gd name="connsiteX6839" fmla="*/ 1010160 w 7427256"/>
              <a:gd name="connsiteY6839" fmla="*/ 1605208 h 7209248"/>
              <a:gd name="connsiteX6840" fmla="*/ 1012400 w 7427256"/>
              <a:gd name="connsiteY6840" fmla="*/ 1609688 h 7209248"/>
              <a:gd name="connsiteX6841" fmla="*/ 1003441 w 7427256"/>
              <a:gd name="connsiteY6841" fmla="*/ 1618648 h 7209248"/>
              <a:gd name="connsiteX6842" fmla="*/ 1003441 w 7427256"/>
              <a:gd name="connsiteY6842" fmla="*/ 1609688 h 7209248"/>
              <a:gd name="connsiteX6843" fmla="*/ 1010160 w 7427256"/>
              <a:gd name="connsiteY6843" fmla="*/ 1605208 h 7209248"/>
              <a:gd name="connsiteX6844" fmla="*/ 6334222 w 7427256"/>
              <a:gd name="connsiteY6844" fmla="*/ 1600729 h 7209248"/>
              <a:gd name="connsiteX6845" fmla="*/ 6338702 w 7427256"/>
              <a:gd name="connsiteY6845" fmla="*/ 1609688 h 7209248"/>
              <a:gd name="connsiteX6846" fmla="*/ 6343182 w 7427256"/>
              <a:gd name="connsiteY6846" fmla="*/ 1618648 h 7209248"/>
              <a:gd name="connsiteX6847" fmla="*/ 6334222 w 7427256"/>
              <a:gd name="connsiteY6847" fmla="*/ 1609688 h 7209248"/>
              <a:gd name="connsiteX6848" fmla="*/ 6226711 w 7427256"/>
              <a:gd name="connsiteY6848" fmla="*/ 1591769 h 7209248"/>
              <a:gd name="connsiteX6849" fmla="*/ 6235670 w 7427256"/>
              <a:gd name="connsiteY6849" fmla="*/ 1591769 h 7209248"/>
              <a:gd name="connsiteX6850" fmla="*/ 6231190 w 7427256"/>
              <a:gd name="connsiteY6850" fmla="*/ 1600729 h 7209248"/>
              <a:gd name="connsiteX6851" fmla="*/ 6217751 w 7427256"/>
              <a:gd name="connsiteY6851" fmla="*/ 1600729 h 7209248"/>
              <a:gd name="connsiteX6852" fmla="*/ 6226711 w 7427256"/>
              <a:gd name="connsiteY6852" fmla="*/ 1591769 h 7209248"/>
              <a:gd name="connsiteX6853" fmla="*/ 1361814 w 7427256"/>
              <a:gd name="connsiteY6853" fmla="*/ 1591769 h 7209248"/>
              <a:gd name="connsiteX6854" fmla="*/ 1361814 w 7427256"/>
              <a:gd name="connsiteY6854" fmla="*/ 1609688 h 7209248"/>
              <a:gd name="connsiteX6855" fmla="*/ 1352854 w 7427256"/>
              <a:gd name="connsiteY6855" fmla="*/ 1609688 h 7209248"/>
              <a:gd name="connsiteX6856" fmla="*/ 1352854 w 7427256"/>
              <a:gd name="connsiteY6856" fmla="*/ 1600729 h 7209248"/>
              <a:gd name="connsiteX6857" fmla="*/ 1173668 w 7427256"/>
              <a:gd name="connsiteY6857" fmla="*/ 1591769 h 7209248"/>
              <a:gd name="connsiteX6858" fmla="*/ 1182627 w 7427256"/>
              <a:gd name="connsiteY6858" fmla="*/ 1596249 h 7209248"/>
              <a:gd name="connsiteX6859" fmla="*/ 1182627 w 7427256"/>
              <a:gd name="connsiteY6859" fmla="*/ 1609688 h 7209248"/>
              <a:gd name="connsiteX6860" fmla="*/ 1164709 w 7427256"/>
              <a:gd name="connsiteY6860" fmla="*/ 1609688 h 7209248"/>
              <a:gd name="connsiteX6861" fmla="*/ 1160229 w 7427256"/>
              <a:gd name="connsiteY6861" fmla="*/ 1596249 h 7209248"/>
              <a:gd name="connsiteX6862" fmla="*/ 1173668 w 7427256"/>
              <a:gd name="connsiteY6862" fmla="*/ 1591769 h 7209248"/>
              <a:gd name="connsiteX6863" fmla="*/ 6289426 w 7427256"/>
              <a:gd name="connsiteY6863" fmla="*/ 1587289 h 7209248"/>
              <a:gd name="connsiteX6864" fmla="*/ 6316304 w 7427256"/>
              <a:gd name="connsiteY6864" fmla="*/ 1600729 h 7209248"/>
              <a:gd name="connsiteX6865" fmla="*/ 6302865 w 7427256"/>
              <a:gd name="connsiteY6865" fmla="*/ 1614168 h 7209248"/>
              <a:gd name="connsiteX6866" fmla="*/ 6293905 w 7427256"/>
              <a:gd name="connsiteY6866" fmla="*/ 1623127 h 7209248"/>
              <a:gd name="connsiteX6867" fmla="*/ 6298385 w 7427256"/>
              <a:gd name="connsiteY6867" fmla="*/ 1609688 h 7209248"/>
              <a:gd name="connsiteX6868" fmla="*/ 6298385 w 7427256"/>
              <a:gd name="connsiteY6868" fmla="*/ 1600729 h 7209248"/>
              <a:gd name="connsiteX6869" fmla="*/ 6289426 w 7427256"/>
              <a:gd name="connsiteY6869" fmla="*/ 1600729 h 7209248"/>
              <a:gd name="connsiteX6870" fmla="*/ 6280466 w 7427256"/>
              <a:gd name="connsiteY6870" fmla="*/ 1600729 h 7209248"/>
              <a:gd name="connsiteX6871" fmla="*/ 6289426 w 7427256"/>
              <a:gd name="connsiteY6871" fmla="*/ 1587289 h 7209248"/>
              <a:gd name="connsiteX6872" fmla="*/ 6638838 w 7427256"/>
              <a:gd name="connsiteY6872" fmla="*/ 1582810 h 7209248"/>
              <a:gd name="connsiteX6873" fmla="*/ 6647798 w 7427256"/>
              <a:gd name="connsiteY6873" fmla="*/ 1582810 h 7209248"/>
              <a:gd name="connsiteX6874" fmla="*/ 6656756 w 7427256"/>
              <a:gd name="connsiteY6874" fmla="*/ 1591769 h 7209248"/>
              <a:gd name="connsiteX6875" fmla="*/ 6665716 w 7427256"/>
              <a:gd name="connsiteY6875" fmla="*/ 1605208 h 7209248"/>
              <a:gd name="connsiteX6876" fmla="*/ 6674675 w 7427256"/>
              <a:gd name="connsiteY6876" fmla="*/ 1627606 h 7209248"/>
              <a:gd name="connsiteX6877" fmla="*/ 6674675 w 7427256"/>
              <a:gd name="connsiteY6877" fmla="*/ 1636565 h 7209248"/>
              <a:gd name="connsiteX6878" fmla="*/ 6656756 w 7427256"/>
              <a:gd name="connsiteY6878" fmla="*/ 1609688 h 7209248"/>
              <a:gd name="connsiteX6879" fmla="*/ 6638838 w 7427256"/>
              <a:gd name="connsiteY6879" fmla="*/ 1582810 h 7209248"/>
              <a:gd name="connsiteX6880" fmla="*/ 1406609 w 7427256"/>
              <a:gd name="connsiteY6880" fmla="*/ 1582810 h 7209248"/>
              <a:gd name="connsiteX6881" fmla="*/ 1415569 w 7427256"/>
              <a:gd name="connsiteY6881" fmla="*/ 1582810 h 7209248"/>
              <a:gd name="connsiteX6882" fmla="*/ 1424528 w 7427256"/>
              <a:gd name="connsiteY6882" fmla="*/ 1582810 h 7209248"/>
              <a:gd name="connsiteX6883" fmla="*/ 1424528 w 7427256"/>
              <a:gd name="connsiteY6883" fmla="*/ 1596249 h 7209248"/>
              <a:gd name="connsiteX6884" fmla="*/ 1415569 w 7427256"/>
              <a:gd name="connsiteY6884" fmla="*/ 1609688 h 7209248"/>
              <a:gd name="connsiteX6885" fmla="*/ 1397650 w 7427256"/>
              <a:gd name="connsiteY6885" fmla="*/ 1618648 h 7209248"/>
              <a:gd name="connsiteX6886" fmla="*/ 1397650 w 7427256"/>
              <a:gd name="connsiteY6886" fmla="*/ 1600729 h 7209248"/>
              <a:gd name="connsiteX6887" fmla="*/ 1406609 w 7427256"/>
              <a:gd name="connsiteY6887" fmla="*/ 1582810 h 7209248"/>
              <a:gd name="connsiteX6888" fmla="*/ 1119913 w 7427256"/>
              <a:gd name="connsiteY6888" fmla="*/ 1573850 h 7209248"/>
              <a:gd name="connsiteX6889" fmla="*/ 1119913 w 7427256"/>
              <a:gd name="connsiteY6889" fmla="*/ 1591769 h 7209248"/>
              <a:gd name="connsiteX6890" fmla="*/ 1106473 w 7427256"/>
              <a:gd name="connsiteY6890" fmla="*/ 1614168 h 7209248"/>
              <a:gd name="connsiteX6891" fmla="*/ 1093034 w 7427256"/>
              <a:gd name="connsiteY6891" fmla="*/ 1627606 h 7209248"/>
              <a:gd name="connsiteX6892" fmla="*/ 1075115 w 7427256"/>
              <a:gd name="connsiteY6892" fmla="*/ 1645525 h 7209248"/>
              <a:gd name="connsiteX6893" fmla="*/ 1061676 w 7427256"/>
              <a:gd name="connsiteY6893" fmla="*/ 1658964 h 7209248"/>
              <a:gd name="connsiteX6894" fmla="*/ 1039278 w 7427256"/>
              <a:gd name="connsiteY6894" fmla="*/ 1663444 h 7209248"/>
              <a:gd name="connsiteX6895" fmla="*/ 1012400 w 7427256"/>
              <a:gd name="connsiteY6895" fmla="*/ 1672403 h 7209248"/>
              <a:gd name="connsiteX6896" fmla="*/ 985523 w 7427256"/>
              <a:gd name="connsiteY6896" fmla="*/ 1672403 h 7209248"/>
              <a:gd name="connsiteX6897" fmla="*/ 976563 w 7427256"/>
              <a:gd name="connsiteY6897" fmla="*/ 1663444 h 7209248"/>
              <a:gd name="connsiteX6898" fmla="*/ 1003441 w 7427256"/>
              <a:gd name="connsiteY6898" fmla="*/ 1667923 h 7209248"/>
              <a:gd name="connsiteX6899" fmla="*/ 1012400 w 7427256"/>
              <a:gd name="connsiteY6899" fmla="*/ 1654484 h 7209248"/>
              <a:gd name="connsiteX6900" fmla="*/ 1021360 w 7427256"/>
              <a:gd name="connsiteY6900" fmla="*/ 1645525 h 7209248"/>
              <a:gd name="connsiteX6901" fmla="*/ 1057197 w 7427256"/>
              <a:gd name="connsiteY6901" fmla="*/ 1627606 h 7209248"/>
              <a:gd name="connsiteX6902" fmla="*/ 1093034 w 7427256"/>
              <a:gd name="connsiteY6902" fmla="*/ 1591769 h 7209248"/>
              <a:gd name="connsiteX6903" fmla="*/ 1119913 w 7427256"/>
              <a:gd name="connsiteY6903" fmla="*/ 1573850 h 7209248"/>
              <a:gd name="connsiteX6904" fmla="*/ 6120319 w 7427256"/>
              <a:gd name="connsiteY6904" fmla="*/ 1568250 h 7209248"/>
              <a:gd name="connsiteX6905" fmla="*/ 6132638 w 7427256"/>
              <a:gd name="connsiteY6905" fmla="*/ 1569371 h 7209248"/>
              <a:gd name="connsiteX6906" fmla="*/ 6163996 w 7427256"/>
              <a:gd name="connsiteY6906" fmla="*/ 1582810 h 7209248"/>
              <a:gd name="connsiteX6907" fmla="*/ 6181914 w 7427256"/>
              <a:gd name="connsiteY6907" fmla="*/ 1600729 h 7209248"/>
              <a:gd name="connsiteX6908" fmla="*/ 6199832 w 7427256"/>
              <a:gd name="connsiteY6908" fmla="*/ 1609688 h 7209248"/>
              <a:gd name="connsiteX6909" fmla="*/ 6226711 w 7427256"/>
              <a:gd name="connsiteY6909" fmla="*/ 1636565 h 7209248"/>
              <a:gd name="connsiteX6910" fmla="*/ 6213272 w 7427256"/>
              <a:gd name="connsiteY6910" fmla="*/ 1641045 h 7209248"/>
              <a:gd name="connsiteX6911" fmla="*/ 6199832 w 7427256"/>
              <a:gd name="connsiteY6911" fmla="*/ 1627606 h 7209248"/>
              <a:gd name="connsiteX6912" fmla="*/ 6199832 w 7427256"/>
              <a:gd name="connsiteY6912" fmla="*/ 1618648 h 7209248"/>
              <a:gd name="connsiteX6913" fmla="*/ 6190873 w 7427256"/>
              <a:gd name="connsiteY6913" fmla="*/ 1623127 h 7209248"/>
              <a:gd name="connsiteX6914" fmla="*/ 6190873 w 7427256"/>
              <a:gd name="connsiteY6914" fmla="*/ 1627606 h 7209248"/>
              <a:gd name="connsiteX6915" fmla="*/ 6181914 w 7427256"/>
              <a:gd name="connsiteY6915" fmla="*/ 1636565 h 7209248"/>
              <a:gd name="connsiteX6916" fmla="*/ 6172954 w 7427256"/>
              <a:gd name="connsiteY6916" fmla="*/ 1645525 h 7209248"/>
              <a:gd name="connsiteX6917" fmla="*/ 6159516 w 7427256"/>
              <a:gd name="connsiteY6917" fmla="*/ 1645525 h 7209248"/>
              <a:gd name="connsiteX6918" fmla="*/ 6163996 w 7427256"/>
              <a:gd name="connsiteY6918" fmla="*/ 1636565 h 7209248"/>
              <a:gd name="connsiteX6919" fmla="*/ 6163996 w 7427256"/>
              <a:gd name="connsiteY6919" fmla="*/ 1609688 h 7209248"/>
              <a:gd name="connsiteX6920" fmla="*/ 6137118 w 7427256"/>
              <a:gd name="connsiteY6920" fmla="*/ 1609688 h 7209248"/>
              <a:gd name="connsiteX6921" fmla="*/ 6119199 w 7427256"/>
              <a:gd name="connsiteY6921" fmla="*/ 1609688 h 7209248"/>
              <a:gd name="connsiteX6922" fmla="*/ 6137118 w 7427256"/>
              <a:gd name="connsiteY6922" fmla="*/ 1591769 h 7209248"/>
              <a:gd name="connsiteX6923" fmla="*/ 6146076 w 7427256"/>
              <a:gd name="connsiteY6923" fmla="*/ 1591769 h 7209248"/>
              <a:gd name="connsiteX6924" fmla="*/ 6128158 w 7427256"/>
              <a:gd name="connsiteY6924" fmla="*/ 1582810 h 7209248"/>
              <a:gd name="connsiteX6925" fmla="*/ 6114719 w 7427256"/>
              <a:gd name="connsiteY6925" fmla="*/ 1578330 h 7209248"/>
              <a:gd name="connsiteX6926" fmla="*/ 6110239 w 7427256"/>
              <a:gd name="connsiteY6926" fmla="*/ 1573850 h 7209248"/>
              <a:gd name="connsiteX6927" fmla="*/ 6120319 w 7427256"/>
              <a:gd name="connsiteY6927" fmla="*/ 1568250 h 7209248"/>
              <a:gd name="connsiteX6928" fmla="*/ 6620920 w 7427256"/>
              <a:gd name="connsiteY6928" fmla="*/ 1555932 h 7209248"/>
              <a:gd name="connsiteX6929" fmla="*/ 6625399 w 7427256"/>
              <a:gd name="connsiteY6929" fmla="*/ 1555932 h 7209248"/>
              <a:gd name="connsiteX6930" fmla="*/ 6629879 w 7427256"/>
              <a:gd name="connsiteY6930" fmla="*/ 1564891 h 7209248"/>
              <a:gd name="connsiteX6931" fmla="*/ 6625399 w 7427256"/>
              <a:gd name="connsiteY6931" fmla="*/ 1564891 h 7209248"/>
              <a:gd name="connsiteX6932" fmla="*/ 6620920 w 7427256"/>
              <a:gd name="connsiteY6932" fmla="*/ 1564891 h 7209248"/>
              <a:gd name="connsiteX6933" fmla="*/ 6620920 w 7427256"/>
              <a:gd name="connsiteY6933" fmla="*/ 1555932 h 7209248"/>
              <a:gd name="connsiteX6934" fmla="*/ 5957932 w 7427256"/>
              <a:gd name="connsiteY6934" fmla="*/ 1555932 h 7209248"/>
              <a:gd name="connsiteX6935" fmla="*/ 5940014 w 7427256"/>
              <a:gd name="connsiteY6935" fmla="*/ 1573850 h 7209248"/>
              <a:gd name="connsiteX6936" fmla="*/ 5926574 w 7427256"/>
              <a:gd name="connsiteY6936" fmla="*/ 1573850 h 7209248"/>
              <a:gd name="connsiteX6937" fmla="*/ 5922094 w 7427256"/>
              <a:gd name="connsiteY6937" fmla="*/ 1573850 h 7209248"/>
              <a:gd name="connsiteX6938" fmla="*/ 5931054 w 7427256"/>
              <a:gd name="connsiteY6938" fmla="*/ 1600729 h 7209248"/>
              <a:gd name="connsiteX6939" fmla="*/ 5948972 w 7427256"/>
              <a:gd name="connsiteY6939" fmla="*/ 1609688 h 7209248"/>
              <a:gd name="connsiteX6940" fmla="*/ 5975850 w 7427256"/>
              <a:gd name="connsiteY6940" fmla="*/ 1600729 h 7209248"/>
              <a:gd name="connsiteX6941" fmla="*/ 5975850 w 7427256"/>
              <a:gd name="connsiteY6941" fmla="*/ 1591769 h 7209248"/>
              <a:gd name="connsiteX6942" fmla="*/ 5966891 w 7427256"/>
              <a:gd name="connsiteY6942" fmla="*/ 1582810 h 7209248"/>
              <a:gd name="connsiteX6943" fmla="*/ 5957932 w 7427256"/>
              <a:gd name="connsiteY6943" fmla="*/ 1564891 h 7209248"/>
              <a:gd name="connsiteX6944" fmla="*/ 5966891 w 7427256"/>
              <a:gd name="connsiteY6944" fmla="*/ 1560411 h 7209248"/>
              <a:gd name="connsiteX6945" fmla="*/ 5957932 w 7427256"/>
              <a:gd name="connsiteY6945" fmla="*/ 1555932 h 7209248"/>
              <a:gd name="connsiteX6946" fmla="*/ 6710513 w 7427256"/>
              <a:gd name="connsiteY6946" fmla="*/ 1546972 h 7209248"/>
              <a:gd name="connsiteX6947" fmla="*/ 6719472 w 7427256"/>
              <a:gd name="connsiteY6947" fmla="*/ 1546972 h 7209248"/>
              <a:gd name="connsiteX6948" fmla="*/ 6737390 w 7427256"/>
              <a:gd name="connsiteY6948" fmla="*/ 1564891 h 7209248"/>
              <a:gd name="connsiteX6949" fmla="*/ 6719472 w 7427256"/>
              <a:gd name="connsiteY6949" fmla="*/ 1564891 h 7209248"/>
              <a:gd name="connsiteX6950" fmla="*/ 6710513 w 7427256"/>
              <a:gd name="connsiteY6950" fmla="*/ 1546972 h 7209248"/>
              <a:gd name="connsiteX6951" fmla="*/ 1236383 w 7427256"/>
              <a:gd name="connsiteY6951" fmla="*/ 1546972 h 7209248"/>
              <a:gd name="connsiteX6952" fmla="*/ 1236383 w 7427256"/>
              <a:gd name="connsiteY6952" fmla="*/ 1555932 h 7209248"/>
              <a:gd name="connsiteX6953" fmla="*/ 1227424 w 7427256"/>
              <a:gd name="connsiteY6953" fmla="*/ 1564891 h 7209248"/>
              <a:gd name="connsiteX6954" fmla="*/ 6137118 w 7427256"/>
              <a:gd name="connsiteY6954" fmla="*/ 1529054 h 7209248"/>
              <a:gd name="connsiteX6955" fmla="*/ 6155036 w 7427256"/>
              <a:gd name="connsiteY6955" fmla="*/ 1529054 h 7209248"/>
              <a:gd name="connsiteX6956" fmla="*/ 6163996 w 7427256"/>
              <a:gd name="connsiteY6956" fmla="*/ 1538014 h 7209248"/>
              <a:gd name="connsiteX6957" fmla="*/ 6181914 w 7427256"/>
              <a:gd name="connsiteY6957" fmla="*/ 1555932 h 7209248"/>
              <a:gd name="connsiteX6958" fmla="*/ 6235670 w 7427256"/>
              <a:gd name="connsiteY6958" fmla="*/ 1573850 h 7209248"/>
              <a:gd name="connsiteX6959" fmla="*/ 6244630 w 7427256"/>
              <a:gd name="connsiteY6959" fmla="*/ 1573850 h 7209248"/>
              <a:gd name="connsiteX6960" fmla="*/ 6235670 w 7427256"/>
              <a:gd name="connsiteY6960" fmla="*/ 1582810 h 7209248"/>
              <a:gd name="connsiteX6961" fmla="*/ 6226711 w 7427256"/>
              <a:gd name="connsiteY6961" fmla="*/ 1582810 h 7209248"/>
              <a:gd name="connsiteX6962" fmla="*/ 6163996 w 7427256"/>
              <a:gd name="connsiteY6962" fmla="*/ 1573850 h 7209248"/>
              <a:gd name="connsiteX6963" fmla="*/ 6137118 w 7427256"/>
              <a:gd name="connsiteY6963" fmla="*/ 1555932 h 7209248"/>
              <a:gd name="connsiteX6964" fmla="*/ 6128158 w 7427256"/>
              <a:gd name="connsiteY6964" fmla="*/ 1538014 h 7209248"/>
              <a:gd name="connsiteX6965" fmla="*/ 5877298 w 7427256"/>
              <a:gd name="connsiteY6965" fmla="*/ 1529054 h 7209248"/>
              <a:gd name="connsiteX6966" fmla="*/ 5886257 w 7427256"/>
              <a:gd name="connsiteY6966" fmla="*/ 1538014 h 7209248"/>
              <a:gd name="connsiteX6967" fmla="*/ 5904176 w 7427256"/>
              <a:gd name="connsiteY6967" fmla="*/ 1538014 h 7209248"/>
              <a:gd name="connsiteX6968" fmla="*/ 5904176 w 7427256"/>
              <a:gd name="connsiteY6968" fmla="*/ 1529054 h 7209248"/>
              <a:gd name="connsiteX6969" fmla="*/ 5877298 w 7427256"/>
              <a:gd name="connsiteY6969" fmla="*/ 1529054 h 7209248"/>
              <a:gd name="connsiteX6970" fmla="*/ 1406609 w 7427256"/>
              <a:gd name="connsiteY6970" fmla="*/ 1529054 h 7209248"/>
              <a:gd name="connsiteX6971" fmla="*/ 1415569 w 7427256"/>
              <a:gd name="connsiteY6971" fmla="*/ 1538014 h 7209248"/>
              <a:gd name="connsiteX6972" fmla="*/ 1397650 w 7427256"/>
              <a:gd name="connsiteY6972" fmla="*/ 1538014 h 7209248"/>
              <a:gd name="connsiteX6973" fmla="*/ 960885 w 7427256"/>
              <a:gd name="connsiteY6973" fmla="*/ 1522334 h 7209248"/>
              <a:gd name="connsiteX6974" fmla="*/ 967604 w 7427256"/>
              <a:gd name="connsiteY6974" fmla="*/ 1529054 h 7209248"/>
              <a:gd name="connsiteX6975" fmla="*/ 958644 w 7427256"/>
              <a:gd name="connsiteY6975" fmla="*/ 1533534 h 7209248"/>
              <a:gd name="connsiteX6976" fmla="*/ 940726 w 7427256"/>
              <a:gd name="connsiteY6976" fmla="*/ 1551452 h 7209248"/>
              <a:gd name="connsiteX6977" fmla="*/ 931767 w 7427256"/>
              <a:gd name="connsiteY6977" fmla="*/ 1564891 h 7209248"/>
              <a:gd name="connsiteX6978" fmla="*/ 922808 w 7427256"/>
              <a:gd name="connsiteY6978" fmla="*/ 1573850 h 7209248"/>
              <a:gd name="connsiteX6979" fmla="*/ 904889 w 7427256"/>
              <a:gd name="connsiteY6979" fmla="*/ 1627606 h 7209248"/>
              <a:gd name="connsiteX6980" fmla="*/ 895929 w 7427256"/>
              <a:gd name="connsiteY6980" fmla="*/ 1618648 h 7209248"/>
              <a:gd name="connsiteX6981" fmla="*/ 904889 w 7427256"/>
              <a:gd name="connsiteY6981" fmla="*/ 1582810 h 7209248"/>
              <a:gd name="connsiteX6982" fmla="*/ 927287 w 7427256"/>
              <a:gd name="connsiteY6982" fmla="*/ 1546972 h 7209248"/>
              <a:gd name="connsiteX6983" fmla="*/ 940726 w 7427256"/>
              <a:gd name="connsiteY6983" fmla="*/ 1538014 h 7209248"/>
              <a:gd name="connsiteX6984" fmla="*/ 960885 w 7427256"/>
              <a:gd name="connsiteY6984" fmla="*/ 1522334 h 7209248"/>
              <a:gd name="connsiteX6985" fmla="*/ 6692594 w 7427256"/>
              <a:gd name="connsiteY6985" fmla="*/ 1520095 h 7209248"/>
              <a:gd name="connsiteX6986" fmla="*/ 6692594 w 7427256"/>
              <a:gd name="connsiteY6986" fmla="*/ 1529054 h 7209248"/>
              <a:gd name="connsiteX6987" fmla="*/ 6683634 w 7427256"/>
              <a:gd name="connsiteY6987" fmla="*/ 1529054 h 7209248"/>
              <a:gd name="connsiteX6988" fmla="*/ 6262547 w 7427256"/>
              <a:gd name="connsiteY6988" fmla="*/ 1520095 h 7209248"/>
              <a:gd name="connsiteX6989" fmla="*/ 6271507 w 7427256"/>
              <a:gd name="connsiteY6989" fmla="*/ 1520095 h 7209248"/>
              <a:gd name="connsiteX6990" fmla="*/ 6284946 w 7427256"/>
              <a:gd name="connsiteY6990" fmla="*/ 1524575 h 7209248"/>
              <a:gd name="connsiteX6991" fmla="*/ 6280466 w 7427256"/>
              <a:gd name="connsiteY6991" fmla="*/ 1529054 h 7209248"/>
              <a:gd name="connsiteX6992" fmla="*/ 1630592 w 7427256"/>
              <a:gd name="connsiteY6992" fmla="*/ 1515615 h 7209248"/>
              <a:gd name="connsiteX6993" fmla="*/ 1621632 w 7427256"/>
              <a:gd name="connsiteY6993" fmla="*/ 1520095 h 7209248"/>
              <a:gd name="connsiteX6994" fmla="*/ 1603713 w 7427256"/>
              <a:gd name="connsiteY6994" fmla="*/ 1538014 h 7209248"/>
              <a:gd name="connsiteX6995" fmla="*/ 1594755 w 7427256"/>
              <a:gd name="connsiteY6995" fmla="*/ 1538014 h 7209248"/>
              <a:gd name="connsiteX6996" fmla="*/ 1585796 w 7427256"/>
              <a:gd name="connsiteY6996" fmla="*/ 1520095 h 7209248"/>
              <a:gd name="connsiteX6997" fmla="*/ 1576836 w 7427256"/>
              <a:gd name="connsiteY6997" fmla="*/ 1529054 h 7209248"/>
              <a:gd name="connsiteX6998" fmla="*/ 1567877 w 7427256"/>
              <a:gd name="connsiteY6998" fmla="*/ 1546972 h 7209248"/>
              <a:gd name="connsiteX6999" fmla="*/ 1532039 w 7427256"/>
              <a:gd name="connsiteY6999" fmla="*/ 1582810 h 7209248"/>
              <a:gd name="connsiteX7000" fmla="*/ 1567877 w 7427256"/>
              <a:gd name="connsiteY7000" fmla="*/ 1573850 h 7209248"/>
              <a:gd name="connsiteX7001" fmla="*/ 1603713 w 7427256"/>
              <a:gd name="connsiteY7001" fmla="*/ 1573850 h 7209248"/>
              <a:gd name="connsiteX7002" fmla="*/ 1612673 w 7427256"/>
              <a:gd name="connsiteY7002" fmla="*/ 1573850 h 7209248"/>
              <a:gd name="connsiteX7003" fmla="*/ 1617153 w 7427256"/>
              <a:gd name="connsiteY7003" fmla="*/ 1573850 h 7209248"/>
              <a:gd name="connsiteX7004" fmla="*/ 1621632 w 7427256"/>
              <a:gd name="connsiteY7004" fmla="*/ 1564891 h 7209248"/>
              <a:gd name="connsiteX7005" fmla="*/ 1635071 w 7427256"/>
              <a:gd name="connsiteY7005" fmla="*/ 1542492 h 7209248"/>
              <a:gd name="connsiteX7006" fmla="*/ 1639551 w 7427256"/>
              <a:gd name="connsiteY7006" fmla="*/ 1520095 h 7209248"/>
              <a:gd name="connsiteX7007" fmla="*/ 1630592 w 7427256"/>
              <a:gd name="connsiteY7007" fmla="*/ 1515615 h 7209248"/>
              <a:gd name="connsiteX7008" fmla="*/ 976563 w 7427256"/>
              <a:gd name="connsiteY7008" fmla="*/ 1511136 h 7209248"/>
              <a:gd name="connsiteX7009" fmla="*/ 985523 w 7427256"/>
              <a:gd name="connsiteY7009" fmla="*/ 1511136 h 7209248"/>
              <a:gd name="connsiteX7010" fmla="*/ 985523 w 7427256"/>
              <a:gd name="connsiteY7010" fmla="*/ 1520095 h 7209248"/>
              <a:gd name="connsiteX7011" fmla="*/ 886970 w 7427256"/>
              <a:gd name="connsiteY7011" fmla="*/ 1511136 h 7209248"/>
              <a:gd name="connsiteX7012" fmla="*/ 895929 w 7427256"/>
              <a:gd name="connsiteY7012" fmla="*/ 1529054 h 7209248"/>
              <a:gd name="connsiteX7013" fmla="*/ 878010 w 7427256"/>
              <a:gd name="connsiteY7013" fmla="*/ 1529054 h 7209248"/>
              <a:gd name="connsiteX7014" fmla="*/ 1659709 w 7427256"/>
              <a:gd name="connsiteY7014" fmla="*/ 1506656 h 7209248"/>
              <a:gd name="connsiteX7015" fmla="*/ 1657470 w 7427256"/>
              <a:gd name="connsiteY7015" fmla="*/ 1511136 h 7209248"/>
              <a:gd name="connsiteX7016" fmla="*/ 1652990 w 7427256"/>
              <a:gd name="connsiteY7016" fmla="*/ 1520095 h 7209248"/>
              <a:gd name="connsiteX7017" fmla="*/ 1666429 w 7427256"/>
              <a:gd name="connsiteY7017" fmla="*/ 1529054 h 7209248"/>
              <a:gd name="connsiteX7018" fmla="*/ 1675389 w 7427256"/>
              <a:gd name="connsiteY7018" fmla="*/ 1524575 h 7209248"/>
              <a:gd name="connsiteX7019" fmla="*/ 1675389 w 7427256"/>
              <a:gd name="connsiteY7019" fmla="*/ 1520095 h 7209248"/>
              <a:gd name="connsiteX7020" fmla="*/ 1666429 w 7427256"/>
              <a:gd name="connsiteY7020" fmla="*/ 1511136 h 7209248"/>
              <a:gd name="connsiteX7021" fmla="*/ 1659709 w 7427256"/>
              <a:gd name="connsiteY7021" fmla="*/ 1506656 h 7209248"/>
              <a:gd name="connsiteX7022" fmla="*/ 1417808 w 7427256"/>
              <a:gd name="connsiteY7022" fmla="*/ 1506656 h 7209248"/>
              <a:gd name="connsiteX7023" fmla="*/ 1424528 w 7427256"/>
              <a:gd name="connsiteY7023" fmla="*/ 1511136 h 7209248"/>
              <a:gd name="connsiteX7024" fmla="*/ 1424528 w 7427256"/>
              <a:gd name="connsiteY7024" fmla="*/ 1520095 h 7209248"/>
              <a:gd name="connsiteX7025" fmla="*/ 1415569 w 7427256"/>
              <a:gd name="connsiteY7025" fmla="*/ 1511136 h 7209248"/>
              <a:gd name="connsiteX7026" fmla="*/ 1417808 w 7427256"/>
              <a:gd name="connsiteY7026" fmla="*/ 1506656 h 7209248"/>
              <a:gd name="connsiteX7027" fmla="*/ 6396936 w 7427256"/>
              <a:gd name="connsiteY7027" fmla="*/ 1502176 h 7209248"/>
              <a:gd name="connsiteX7028" fmla="*/ 6414856 w 7427256"/>
              <a:gd name="connsiteY7028" fmla="*/ 1511136 h 7209248"/>
              <a:gd name="connsiteX7029" fmla="*/ 6419336 w 7427256"/>
              <a:gd name="connsiteY7029" fmla="*/ 1524575 h 7209248"/>
              <a:gd name="connsiteX7030" fmla="*/ 6405896 w 7427256"/>
              <a:gd name="connsiteY7030" fmla="*/ 1520095 h 7209248"/>
              <a:gd name="connsiteX7031" fmla="*/ 6396936 w 7427256"/>
              <a:gd name="connsiteY7031" fmla="*/ 1502176 h 7209248"/>
              <a:gd name="connsiteX7032" fmla="*/ 6302865 w 7427256"/>
              <a:gd name="connsiteY7032" fmla="*/ 1502176 h 7209248"/>
              <a:gd name="connsiteX7033" fmla="*/ 6307344 w 7427256"/>
              <a:gd name="connsiteY7033" fmla="*/ 1511136 h 7209248"/>
              <a:gd name="connsiteX7034" fmla="*/ 6307344 w 7427256"/>
              <a:gd name="connsiteY7034" fmla="*/ 1520095 h 7209248"/>
              <a:gd name="connsiteX7035" fmla="*/ 6298385 w 7427256"/>
              <a:gd name="connsiteY7035" fmla="*/ 1511136 h 7209248"/>
              <a:gd name="connsiteX7036" fmla="*/ 6302865 w 7427256"/>
              <a:gd name="connsiteY7036" fmla="*/ 1502176 h 7209248"/>
              <a:gd name="connsiteX7037" fmla="*/ 890521 w 7427256"/>
              <a:gd name="connsiteY7037" fmla="*/ 1498625 h 7209248"/>
              <a:gd name="connsiteX7038" fmla="*/ 888090 w 7427256"/>
              <a:gd name="connsiteY7038" fmla="*/ 1501056 h 7209248"/>
              <a:gd name="connsiteX7039" fmla="*/ 886970 w 7427256"/>
              <a:gd name="connsiteY7039" fmla="*/ 1502176 h 7209248"/>
              <a:gd name="connsiteX7040" fmla="*/ 1451406 w 7427256"/>
              <a:gd name="connsiteY7040" fmla="*/ 1493217 h 7209248"/>
              <a:gd name="connsiteX7041" fmla="*/ 1460365 w 7427256"/>
              <a:gd name="connsiteY7041" fmla="*/ 1493217 h 7209248"/>
              <a:gd name="connsiteX7042" fmla="*/ 1460365 w 7427256"/>
              <a:gd name="connsiteY7042" fmla="*/ 1502176 h 7209248"/>
              <a:gd name="connsiteX7043" fmla="*/ 895929 w 7427256"/>
              <a:gd name="connsiteY7043" fmla="*/ 1493217 h 7209248"/>
              <a:gd name="connsiteX7044" fmla="*/ 890521 w 7427256"/>
              <a:gd name="connsiteY7044" fmla="*/ 1498625 h 7209248"/>
              <a:gd name="connsiteX7045" fmla="*/ 891450 w 7427256"/>
              <a:gd name="connsiteY7045" fmla="*/ 1497696 h 7209248"/>
              <a:gd name="connsiteX7046" fmla="*/ 895929 w 7427256"/>
              <a:gd name="connsiteY7046" fmla="*/ 1493217 h 7209248"/>
              <a:gd name="connsiteX7047" fmla="*/ 6702722 w 7427256"/>
              <a:gd name="connsiteY7047" fmla="*/ 1491269 h 7209248"/>
              <a:gd name="connsiteX7048" fmla="*/ 6708272 w 7427256"/>
              <a:gd name="connsiteY7048" fmla="*/ 1503296 h 7209248"/>
              <a:gd name="connsiteX7049" fmla="*/ 6710513 w 7427256"/>
              <a:gd name="connsiteY7049" fmla="*/ 1520095 h 7209248"/>
              <a:gd name="connsiteX7050" fmla="*/ 6710513 w 7427256"/>
              <a:gd name="connsiteY7050" fmla="*/ 1538014 h 7209248"/>
              <a:gd name="connsiteX7051" fmla="*/ 6165114 w 7427256"/>
              <a:gd name="connsiteY7051" fmla="*/ 1487617 h 7209248"/>
              <a:gd name="connsiteX7052" fmla="*/ 6172954 w 7427256"/>
              <a:gd name="connsiteY7052" fmla="*/ 1493217 h 7209248"/>
              <a:gd name="connsiteX7053" fmla="*/ 6172954 w 7427256"/>
              <a:gd name="connsiteY7053" fmla="*/ 1502176 h 7209248"/>
              <a:gd name="connsiteX7054" fmla="*/ 6163996 w 7427256"/>
              <a:gd name="connsiteY7054" fmla="*/ 1502176 h 7209248"/>
              <a:gd name="connsiteX7055" fmla="*/ 6159516 w 7427256"/>
              <a:gd name="connsiteY7055" fmla="*/ 1488737 h 7209248"/>
              <a:gd name="connsiteX7056" fmla="*/ 6165114 w 7427256"/>
              <a:gd name="connsiteY7056" fmla="*/ 1487617 h 7209248"/>
              <a:gd name="connsiteX7057" fmla="*/ 6567164 w 7427256"/>
              <a:gd name="connsiteY7057" fmla="*/ 1484257 h 7209248"/>
              <a:gd name="connsiteX7058" fmla="*/ 6585082 w 7427256"/>
              <a:gd name="connsiteY7058" fmla="*/ 1484257 h 7209248"/>
              <a:gd name="connsiteX7059" fmla="*/ 6594041 w 7427256"/>
              <a:gd name="connsiteY7059" fmla="*/ 1484257 h 7209248"/>
              <a:gd name="connsiteX7060" fmla="*/ 6576124 w 7427256"/>
              <a:gd name="connsiteY7060" fmla="*/ 1493217 h 7209248"/>
              <a:gd name="connsiteX7061" fmla="*/ 6692594 w 7427256"/>
              <a:gd name="connsiteY7061" fmla="*/ 1475298 h 7209248"/>
              <a:gd name="connsiteX7062" fmla="*/ 6701553 w 7427256"/>
              <a:gd name="connsiteY7062" fmla="*/ 1484257 h 7209248"/>
              <a:gd name="connsiteX7063" fmla="*/ 6702722 w 7427256"/>
              <a:gd name="connsiteY7063" fmla="*/ 1491269 h 7209248"/>
              <a:gd name="connsiteX7064" fmla="*/ 6701553 w 7427256"/>
              <a:gd name="connsiteY7064" fmla="*/ 1488737 h 7209248"/>
              <a:gd name="connsiteX7065" fmla="*/ 6692594 w 7427256"/>
              <a:gd name="connsiteY7065" fmla="*/ 1475298 h 7209248"/>
              <a:gd name="connsiteX7066" fmla="*/ 1101994 w 7427256"/>
              <a:gd name="connsiteY7066" fmla="*/ 1475298 h 7209248"/>
              <a:gd name="connsiteX7067" fmla="*/ 1101994 w 7427256"/>
              <a:gd name="connsiteY7067" fmla="*/ 1484257 h 7209248"/>
              <a:gd name="connsiteX7068" fmla="*/ 1093034 w 7427256"/>
              <a:gd name="connsiteY7068" fmla="*/ 1484257 h 7209248"/>
              <a:gd name="connsiteX7069" fmla="*/ 1101994 w 7427256"/>
              <a:gd name="connsiteY7069" fmla="*/ 1475298 h 7209248"/>
              <a:gd name="connsiteX7070" fmla="*/ 1048237 w 7427256"/>
              <a:gd name="connsiteY7070" fmla="*/ 1475298 h 7209248"/>
              <a:gd name="connsiteX7071" fmla="*/ 1039278 w 7427256"/>
              <a:gd name="connsiteY7071" fmla="*/ 1484257 h 7209248"/>
              <a:gd name="connsiteX7072" fmla="*/ 1048237 w 7427256"/>
              <a:gd name="connsiteY7072" fmla="*/ 1484257 h 7209248"/>
              <a:gd name="connsiteX7073" fmla="*/ 1048237 w 7427256"/>
              <a:gd name="connsiteY7073" fmla="*/ 1475298 h 7209248"/>
              <a:gd name="connsiteX7074" fmla="*/ 996721 w 7427256"/>
              <a:gd name="connsiteY7074" fmla="*/ 1470818 h 7209248"/>
              <a:gd name="connsiteX7075" fmla="*/ 1003441 w 7427256"/>
              <a:gd name="connsiteY7075" fmla="*/ 1475298 h 7209248"/>
              <a:gd name="connsiteX7076" fmla="*/ 1003441 w 7427256"/>
              <a:gd name="connsiteY7076" fmla="*/ 1484257 h 7209248"/>
              <a:gd name="connsiteX7077" fmla="*/ 994482 w 7427256"/>
              <a:gd name="connsiteY7077" fmla="*/ 1475298 h 7209248"/>
              <a:gd name="connsiteX7078" fmla="*/ 996721 w 7427256"/>
              <a:gd name="connsiteY7078" fmla="*/ 1470818 h 7209248"/>
              <a:gd name="connsiteX7079" fmla="*/ 6953534 w 7427256"/>
              <a:gd name="connsiteY7079" fmla="*/ 1469699 h 7209248"/>
              <a:gd name="connsiteX7080" fmla="*/ 6956892 w 7427256"/>
              <a:gd name="connsiteY7080" fmla="*/ 1470818 h 7209248"/>
              <a:gd name="connsiteX7081" fmla="*/ 6961372 w 7427256"/>
              <a:gd name="connsiteY7081" fmla="*/ 1475298 h 7209248"/>
              <a:gd name="connsiteX7082" fmla="*/ 6952414 w 7427256"/>
              <a:gd name="connsiteY7082" fmla="*/ 1475298 h 7209248"/>
              <a:gd name="connsiteX7083" fmla="*/ 6953534 w 7427256"/>
              <a:gd name="connsiteY7083" fmla="*/ 1469699 h 7209248"/>
              <a:gd name="connsiteX7084" fmla="*/ 1328215 w 7427256"/>
              <a:gd name="connsiteY7084" fmla="*/ 1469699 h 7209248"/>
              <a:gd name="connsiteX7085" fmla="*/ 1325976 w 7427256"/>
              <a:gd name="connsiteY7085" fmla="*/ 1475298 h 7209248"/>
              <a:gd name="connsiteX7086" fmla="*/ 1334935 w 7427256"/>
              <a:gd name="connsiteY7086" fmla="*/ 1484257 h 7209248"/>
              <a:gd name="connsiteX7087" fmla="*/ 1343895 w 7427256"/>
              <a:gd name="connsiteY7087" fmla="*/ 1475298 h 7209248"/>
              <a:gd name="connsiteX7088" fmla="*/ 1334935 w 7427256"/>
              <a:gd name="connsiteY7088" fmla="*/ 1470818 h 7209248"/>
              <a:gd name="connsiteX7089" fmla="*/ 1328215 w 7427256"/>
              <a:gd name="connsiteY7089" fmla="*/ 1469699 h 7209248"/>
              <a:gd name="connsiteX7090" fmla="*/ 6638838 w 7427256"/>
              <a:gd name="connsiteY7090" fmla="*/ 1466338 h 7209248"/>
              <a:gd name="connsiteX7091" fmla="*/ 6647798 w 7427256"/>
              <a:gd name="connsiteY7091" fmla="*/ 1475298 h 7209248"/>
              <a:gd name="connsiteX7092" fmla="*/ 6638838 w 7427256"/>
              <a:gd name="connsiteY7092" fmla="*/ 1475298 h 7209248"/>
              <a:gd name="connsiteX7093" fmla="*/ 6629879 w 7427256"/>
              <a:gd name="connsiteY7093" fmla="*/ 1470818 h 7209248"/>
              <a:gd name="connsiteX7094" fmla="*/ 6638838 w 7427256"/>
              <a:gd name="connsiteY7094" fmla="*/ 1466338 h 7209248"/>
              <a:gd name="connsiteX7095" fmla="*/ 6034085 w 7427256"/>
              <a:gd name="connsiteY7095" fmla="*/ 1466338 h 7209248"/>
              <a:gd name="connsiteX7096" fmla="*/ 6038565 w 7427256"/>
              <a:gd name="connsiteY7096" fmla="*/ 1466338 h 7209248"/>
              <a:gd name="connsiteX7097" fmla="*/ 6047525 w 7427256"/>
              <a:gd name="connsiteY7097" fmla="*/ 1475298 h 7209248"/>
              <a:gd name="connsiteX7098" fmla="*/ 6038565 w 7427256"/>
              <a:gd name="connsiteY7098" fmla="*/ 1475298 h 7209248"/>
              <a:gd name="connsiteX7099" fmla="*/ 6029606 w 7427256"/>
              <a:gd name="connsiteY7099" fmla="*/ 1470818 h 7209248"/>
              <a:gd name="connsiteX7100" fmla="*/ 6034085 w 7427256"/>
              <a:gd name="connsiteY7100" fmla="*/ 1466338 h 7209248"/>
              <a:gd name="connsiteX7101" fmla="*/ 1061116 w 7427256"/>
              <a:gd name="connsiteY7101" fmla="*/ 1460740 h 7209248"/>
              <a:gd name="connsiteX7102" fmla="*/ 1066156 w 7427256"/>
              <a:gd name="connsiteY7102" fmla="*/ 1470818 h 7209248"/>
              <a:gd name="connsiteX7103" fmla="*/ 1066156 w 7427256"/>
              <a:gd name="connsiteY7103" fmla="*/ 1493217 h 7209248"/>
              <a:gd name="connsiteX7104" fmla="*/ 1052717 w 7427256"/>
              <a:gd name="connsiteY7104" fmla="*/ 1502176 h 7209248"/>
              <a:gd name="connsiteX7105" fmla="*/ 1039278 w 7427256"/>
              <a:gd name="connsiteY7105" fmla="*/ 1511136 h 7209248"/>
              <a:gd name="connsiteX7106" fmla="*/ 1021360 w 7427256"/>
              <a:gd name="connsiteY7106" fmla="*/ 1502176 h 7209248"/>
              <a:gd name="connsiteX7107" fmla="*/ 1048237 w 7427256"/>
              <a:gd name="connsiteY7107" fmla="*/ 1466338 h 7209248"/>
              <a:gd name="connsiteX7108" fmla="*/ 1057197 w 7427256"/>
              <a:gd name="connsiteY7108" fmla="*/ 1461860 h 7209248"/>
              <a:gd name="connsiteX7109" fmla="*/ 1061116 w 7427256"/>
              <a:gd name="connsiteY7109" fmla="*/ 1460740 h 7209248"/>
              <a:gd name="connsiteX7110" fmla="*/ 1482763 w 7427256"/>
              <a:gd name="connsiteY7110" fmla="*/ 1459619 h 7209248"/>
              <a:gd name="connsiteX7111" fmla="*/ 1496203 w 7427256"/>
              <a:gd name="connsiteY7111" fmla="*/ 1466338 h 7209248"/>
              <a:gd name="connsiteX7112" fmla="*/ 1487243 w 7427256"/>
              <a:gd name="connsiteY7112" fmla="*/ 1475298 h 7209248"/>
              <a:gd name="connsiteX7113" fmla="*/ 1478284 w 7427256"/>
              <a:gd name="connsiteY7113" fmla="*/ 1475298 h 7209248"/>
              <a:gd name="connsiteX7114" fmla="*/ 1482763 w 7427256"/>
              <a:gd name="connsiteY7114" fmla="*/ 1459619 h 7209248"/>
              <a:gd name="connsiteX7115" fmla="*/ 1532039 w 7427256"/>
              <a:gd name="connsiteY7115" fmla="*/ 1457379 h 7209248"/>
              <a:gd name="connsiteX7116" fmla="*/ 1532039 w 7427256"/>
              <a:gd name="connsiteY7116" fmla="*/ 1466338 h 7209248"/>
              <a:gd name="connsiteX7117" fmla="*/ 1514122 w 7427256"/>
              <a:gd name="connsiteY7117" fmla="*/ 1470818 h 7209248"/>
              <a:gd name="connsiteX7118" fmla="*/ 1505162 w 7427256"/>
              <a:gd name="connsiteY7118" fmla="*/ 1484257 h 7209248"/>
              <a:gd name="connsiteX7119" fmla="*/ 1505162 w 7427256"/>
              <a:gd name="connsiteY7119" fmla="*/ 1502176 h 7209248"/>
              <a:gd name="connsiteX7120" fmla="*/ 1523081 w 7427256"/>
              <a:gd name="connsiteY7120" fmla="*/ 1502176 h 7209248"/>
              <a:gd name="connsiteX7121" fmla="*/ 1540998 w 7427256"/>
              <a:gd name="connsiteY7121" fmla="*/ 1457379 h 7209248"/>
              <a:gd name="connsiteX7122" fmla="*/ 1532039 w 7427256"/>
              <a:gd name="connsiteY7122" fmla="*/ 1457379 h 7209248"/>
              <a:gd name="connsiteX7123" fmla="*/ 1254302 w 7427256"/>
              <a:gd name="connsiteY7123" fmla="*/ 1457379 h 7209248"/>
              <a:gd name="connsiteX7124" fmla="*/ 1263261 w 7427256"/>
              <a:gd name="connsiteY7124" fmla="*/ 1484257 h 7209248"/>
              <a:gd name="connsiteX7125" fmla="*/ 1258781 w 7427256"/>
              <a:gd name="connsiteY7125" fmla="*/ 1479778 h 7209248"/>
              <a:gd name="connsiteX7126" fmla="*/ 1254302 w 7427256"/>
              <a:gd name="connsiteY7126" fmla="*/ 1466338 h 7209248"/>
              <a:gd name="connsiteX7127" fmla="*/ 1012400 w 7427256"/>
              <a:gd name="connsiteY7127" fmla="*/ 1457379 h 7209248"/>
              <a:gd name="connsiteX7128" fmla="*/ 1021360 w 7427256"/>
              <a:gd name="connsiteY7128" fmla="*/ 1466338 h 7209248"/>
              <a:gd name="connsiteX7129" fmla="*/ 1012400 w 7427256"/>
              <a:gd name="connsiteY7129" fmla="*/ 1475298 h 7209248"/>
              <a:gd name="connsiteX7130" fmla="*/ 1012400 w 7427256"/>
              <a:gd name="connsiteY7130" fmla="*/ 1466338 h 7209248"/>
              <a:gd name="connsiteX7131" fmla="*/ 1012400 w 7427256"/>
              <a:gd name="connsiteY7131" fmla="*/ 1457379 h 7209248"/>
              <a:gd name="connsiteX7132" fmla="*/ 6568283 w 7427256"/>
              <a:gd name="connsiteY7132" fmla="*/ 1450661 h 7209248"/>
              <a:gd name="connsiteX7133" fmla="*/ 6576124 w 7427256"/>
              <a:gd name="connsiteY7133" fmla="*/ 1452900 h 7209248"/>
              <a:gd name="connsiteX7134" fmla="*/ 6580602 w 7427256"/>
              <a:gd name="connsiteY7134" fmla="*/ 1461860 h 7209248"/>
              <a:gd name="connsiteX7135" fmla="*/ 6571644 w 7427256"/>
              <a:gd name="connsiteY7135" fmla="*/ 1466338 h 7209248"/>
              <a:gd name="connsiteX7136" fmla="*/ 6562684 w 7427256"/>
              <a:gd name="connsiteY7136" fmla="*/ 1461860 h 7209248"/>
              <a:gd name="connsiteX7137" fmla="*/ 6562684 w 7427256"/>
              <a:gd name="connsiteY7137" fmla="*/ 1452900 h 7209248"/>
              <a:gd name="connsiteX7138" fmla="*/ 6568283 w 7427256"/>
              <a:gd name="connsiteY7138" fmla="*/ 1450661 h 7209248"/>
              <a:gd name="connsiteX7139" fmla="*/ 6647798 w 7427256"/>
              <a:gd name="connsiteY7139" fmla="*/ 1448421 h 7209248"/>
              <a:gd name="connsiteX7140" fmla="*/ 6656756 w 7427256"/>
              <a:gd name="connsiteY7140" fmla="*/ 1452900 h 7209248"/>
              <a:gd name="connsiteX7141" fmla="*/ 6647798 w 7427256"/>
              <a:gd name="connsiteY7141" fmla="*/ 1457379 h 7209248"/>
              <a:gd name="connsiteX7142" fmla="*/ 6634359 w 7427256"/>
              <a:gd name="connsiteY7142" fmla="*/ 1457379 h 7209248"/>
              <a:gd name="connsiteX7143" fmla="*/ 6629879 w 7427256"/>
              <a:gd name="connsiteY7143" fmla="*/ 1457379 h 7209248"/>
              <a:gd name="connsiteX7144" fmla="*/ 6634359 w 7427256"/>
              <a:gd name="connsiteY7144" fmla="*/ 1452900 h 7209248"/>
              <a:gd name="connsiteX7145" fmla="*/ 6647798 w 7427256"/>
              <a:gd name="connsiteY7145" fmla="*/ 1448421 h 7209248"/>
              <a:gd name="connsiteX7146" fmla="*/ 5993768 w 7427256"/>
              <a:gd name="connsiteY7146" fmla="*/ 1448421 h 7209248"/>
              <a:gd name="connsiteX7147" fmla="*/ 6002728 w 7427256"/>
              <a:gd name="connsiteY7147" fmla="*/ 1448421 h 7209248"/>
              <a:gd name="connsiteX7148" fmla="*/ 6002728 w 7427256"/>
              <a:gd name="connsiteY7148" fmla="*/ 1457379 h 7209248"/>
              <a:gd name="connsiteX7149" fmla="*/ 1110953 w 7427256"/>
              <a:gd name="connsiteY7149" fmla="*/ 1448421 h 7209248"/>
              <a:gd name="connsiteX7150" fmla="*/ 1110953 w 7427256"/>
              <a:gd name="connsiteY7150" fmla="*/ 1452900 h 7209248"/>
              <a:gd name="connsiteX7151" fmla="*/ 1110953 w 7427256"/>
              <a:gd name="connsiteY7151" fmla="*/ 1466338 h 7209248"/>
              <a:gd name="connsiteX7152" fmla="*/ 1101994 w 7427256"/>
              <a:gd name="connsiteY7152" fmla="*/ 1457379 h 7209248"/>
              <a:gd name="connsiteX7153" fmla="*/ 1101994 w 7427256"/>
              <a:gd name="connsiteY7153" fmla="*/ 1452900 h 7209248"/>
              <a:gd name="connsiteX7154" fmla="*/ 1110953 w 7427256"/>
              <a:gd name="connsiteY7154" fmla="*/ 1448421 h 7209248"/>
              <a:gd name="connsiteX7155" fmla="*/ 5778745 w 7427256"/>
              <a:gd name="connsiteY7155" fmla="*/ 1439461 h 7209248"/>
              <a:gd name="connsiteX7156" fmla="*/ 5778745 w 7427256"/>
              <a:gd name="connsiteY7156" fmla="*/ 1448421 h 7209248"/>
              <a:gd name="connsiteX7157" fmla="*/ 5787705 w 7427256"/>
              <a:gd name="connsiteY7157" fmla="*/ 1448421 h 7209248"/>
              <a:gd name="connsiteX7158" fmla="*/ 5778745 w 7427256"/>
              <a:gd name="connsiteY7158" fmla="*/ 1439461 h 7209248"/>
              <a:gd name="connsiteX7159" fmla="*/ 1467085 w 7427256"/>
              <a:gd name="connsiteY7159" fmla="*/ 1434982 h 7209248"/>
              <a:gd name="connsiteX7160" fmla="*/ 1478284 w 7427256"/>
              <a:gd name="connsiteY7160" fmla="*/ 1439461 h 7209248"/>
              <a:gd name="connsiteX7161" fmla="*/ 1460365 w 7427256"/>
              <a:gd name="connsiteY7161" fmla="*/ 1457379 h 7209248"/>
              <a:gd name="connsiteX7162" fmla="*/ 1437966 w 7427256"/>
              <a:gd name="connsiteY7162" fmla="*/ 1470818 h 7209248"/>
              <a:gd name="connsiteX7163" fmla="*/ 1424528 w 7427256"/>
              <a:gd name="connsiteY7163" fmla="*/ 1488737 h 7209248"/>
              <a:gd name="connsiteX7164" fmla="*/ 1415569 w 7427256"/>
              <a:gd name="connsiteY7164" fmla="*/ 1497696 h 7209248"/>
              <a:gd name="connsiteX7165" fmla="*/ 1406609 w 7427256"/>
              <a:gd name="connsiteY7165" fmla="*/ 1493217 h 7209248"/>
              <a:gd name="connsiteX7166" fmla="*/ 1406609 w 7427256"/>
              <a:gd name="connsiteY7166" fmla="*/ 1484257 h 7209248"/>
              <a:gd name="connsiteX7167" fmla="*/ 1433488 w 7427256"/>
              <a:gd name="connsiteY7167" fmla="*/ 1457379 h 7209248"/>
              <a:gd name="connsiteX7168" fmla="*/ 1451406 w 7427256"/>
              <a:gd name="connsiteY7168" fmla="*/ 1439461 h 7209248"/>
              <a:gd name="connsiteX7169" fmla="*/ 1467085 w 7427256"/>
              <a:gd name="connsiteY7169" fmla="*/ 1434982 h 7209248"/>
              <a:gd name="connsiteX7170" fmla="*/ 6504448 w 7427256"/>
              <a:gd name="connsiteY7170" fmla="*/ 1430502 h 7209248"/>
              <a:gd name="connsiteX7171" fmla="*/ 6513408 w 7427256"/>
              <a:gd name="connsiteY7171" fmla="*/ 1439461 h 7209248"/>
              <a:gd name="connsiteX7172" fmla="*/ 6513408 w 7427256"/>
              <a:gd name="connsiteY7172" fmla="*/ 1448421 h 7209248"/>
              <a:gd name="connsiteX7173" fmla="*/ 6513408 w 7427256"/>
              <a:gd name="connsiteY7173" fmla="*/ 1457379 h 7209248"/>
              <a:gd name="connsiteX7174" fmla="*/ 6526847 w 7427256"/>
              <a:gd name="connsiteY7174" fmla="*/ 1470818 h 7209248"/>
              <a:gd name="connsiteX7175" fmla="*/ 6531327 w 7427256"/>
              <a:gd name="connsiteY7175" fmla="*/ 1475298 h 7209248"/>
              <a:gd name="connsiteX7176" fmla="*/ 6531327 w 7427256"/>
              <a:gd name="connsiteY7176" fmla="*/ 1493217 h 7209248"/>
              <a:gd name="connsiteX7177" fmla="*/ 6540286 w 7427256"/>
              <a:gd name="connsiteY7177" fmla="*/ 1515615 h 7209248"/>
              <a:gd name="connsiteX7178" fmla="*/ 6535806 w 7427256"/>
              <a:gd name="connsiteY7178" fmla="*/ 1538014 h 7209248"/>
              <a:gd name="connsiteX7179" fmla="*/ 6522367 w 7427256"/>
              <a:gd name="connsiteY7179" fmla="*/ 1529054 h 7209248"/>
              <a:gd name="connsiteX7180" fmla="*/ 6513408 w 7427256"/>
              <a:gd name="connsiteY7180" fmla="*/ 1502176 h 7209248"/>
              <a:gd name="connsiteX7181" fmla="*/ 6508928 w 7427256"/>
              <a:gd name="connsiteY7181" fmla="*/ 1493217 h 7209248"/>
              <a:gd name="connsiteX7182" fmla="*/ 6504448 w 7427256"/>
              <a:gd name="connsiteY7182" fmla="*/ 1475298 h 7209248"/>
              <a:gd name="connsiteX7183" fmla="*/ 1782900 w 7427256"/>
              <a:gd name="connsiteY7183" fmla="*/ 1430502 h 7209248"/>
              <a:gd name="connsiteX7184" fmla="*/ 1782900 w 7427256"/>
              <a:gd name="connsiteY7184" fmla="*/ 1439461 h 7209248"/>
              <a:gd name="connsiteX7185" fmla="*/ 1791859 w 7427256"/>
              <a:gd name="connsiteY7185" fmla="*/ 1430502 h 7209248"/>
              <a:gd name="connsiteX7186" fmla="*/ 1334935 w 7427256"/>
              <a:gd name="connsiteY7186" fmla="*/ 1430502 h 7209248"/>
              <a:gd name="connsiteX7187" fmla="*/ 1325976 w 7427256"/>
              <a:gd name="connsiteY7187" fmla="*/ 1439461 h 7209248"/>
              <a:gd name="connsiteX7188" fmla="*/ 1334935 w 7427256"/>
              <a:gd name="connsiteY7188" fmla="*/ 1448421 h 7209248"/>
              <a:gd name="connsiteX7189" fmla="*/ 1339415 w 7427256"/>
              <a:gd name="connsiteY7189" fmla="*/ 1439461 h 7209248"/>
              <a:gd name="connsiteX7190" fmla="*/ 1334935 w 7427256"/>
              <a:gd name="connsiteY7190" fmla="*/ 1430502 h 7209248"/>
              <a:gd name="connsiteX7191" fmla="*/ 949686 w 7427256"/>
              <a:gd name="connsiteY7191" fmla="*/ 1430502 h 7209248"/>
              <a:gd name="connsiteX7192" fmla="*/ 949686 w 7427256"/>
              <a:gd name="connsiteY7192" fmla="*/ 1457379 h 7209248"/>
              <a:gd name="connsiteX7193" fmla="*/ 931767 w 7427256"/>
              <a:gd name="connsiteY7193" fmla="*/ 1466338 h 7209248"/>
              <a:gd name="connsiteX7194" fmla="*/ 949686 w 7427256"/>
              <a:gd name="connsiteY7194" fmla="*/ 1430502 h 7209248"/>
              <a:gd name="connsiteX7195" fmla="*/ 6629879 w 7427256"/>
              <a:gd name="connsiteY7195" fmla="*/ 1421542 h 7209248"/>
              <a:gd name="connsiteX7196" fmla="*/ 6647798 w 7427256"/>
              <a:gd name="connsiteY7196" fmla="*/ 1421542 h 7209248"/>
              <a:gd name="connsiteX7197" fmla="*/ 6647798 w 7427256"/>
              <a:gd name="connsiteY7197" fmla="*/ 1430502 h 7209248"/>
              <a:gd name="connsiteX7198" fmla="*/ 6643318 w 7427256"/>
              <a:gd name="connsiteY7198" fmla="*/ 1430502 h 7209248"/>
              <a:gd name="connsiteX7199" fmla="*/ 6629879 w 7427256"/>
              <a:gd name="connsiteY7199" fmla="*/ 1421542 h 7209248"/>
              <a:gd name="connsiteX7200" fmla="*/ 1675389 w 7427256"/>
              <a:gd name="connsiteY7200" fmla="*/ 1421542 h 7209248"/>
              <a:gd name="connsiteX7201" fmla="*/ 1693306 w 7427256"/>
              <a:gd name="connsiteY7201" fmla="*/ 1426022 h 7209248"/>
              <a:gd name="connsiteX7202" fmla="*/ 1684348 w 7427256"/>
              <a:gd name="connsiteY7202" fmla="*/ 1430502 h 7209248"/>
              <a:gd name="connsiteX7203" fmla="*/ 1666429 w 7427256"/>
              <a:gd name="connsiteY7203" fmla="*/ 1430502 h 7209248"/>
              <a:gd name="connsiteX7204" fmla="*/ 1397650 w 7427256"/>
              <a:gd name="connsiteY7204" fmla="*/ 1421542 h 7209248"/>
              <a:gd name="connsiteX7205" fmla="*/ 1370772 w 7427256"/>
              <a:gd name="connsiteY7205" fmla="*/ 1430502 h 7209248"/>
              <a:gd name="connsiteX7206" fmla="*/ 1379731 w 7427256"/>
              <a:gd name="connsiteY7206" fmla="*/ 1439461 h 7209248"/>
              <a:gd name="connsiteX7207" fmla="*/ 1393170 w 7427256"/>
              <a:gd name="connsiteY7207" fmla="*/ 1434982 h 7209248"/>
              <a:gd name="connsiteX7208" fmla="*/ 1397650 w 7427256"/>
              <a:gd name="connsiteY7208" fmla="*/ 1421542 h 7209248"/>
              <a:gd name="connsiteX7209" fmla="*/ 5984810 w 7427256"/>
              <a:gd name="connsiteY7209" fmla="*/ 1412583 h 7209248"/>
              <a:gd name="connsiteX7210" fmla="*/ 5993768 w 7427256"/>
              <a:gd name="connsiteY7210" fmla="*/ 1412583 h 7209248"/>
              <a:gd name="connsiteX7211" fmla="*/ 6002728 w 7427256"/>
              <a:gd name="connsiteY7211" fmla="*/ 1412583 h 7209248"/>
              <a:gd name="connsiteX7212" fmla="*/ 6002728 w 7427256"/>
              <a:gd name="connsiteY7212" fmla="*/ 1421542 h 7209248"/>
              <a:gd name="connsiteX7213" fmla="*/ 1209504 w 7427256"/>
              <a:gd name="connsiteY7213" fmla="*/ 1412583 h 7209248"/>
              <a:gd name="connsiteX7214" fmla="*/ 1227424 w 7427256"/>
              <a:gd name="connsiteY7214" fmla="*/ 1412583 h 7209248"/>
              <a:gd name="connsiteX7215" fmla="*/ 1191587 w 7427256"/>
              <a:gd name="connsiteY7215" fmla="*/ 1430502 h 7209248"/>
              <a:gd name="connsiteX7216" fmla="*/ 1209504 w 7427256"/>
              <a:gd name="connsiteY7216" fmla="*/ 1412583 h 7209248"/>
              <a:gd name="connsiteX7217" fmla="*/ 5941133 w 7427256"/>
              <a:gd name="connsiteY7217" fmla="*/ 1406983 h 7209248"/>
              <a:gd name="connsiteX7218" fmla="*/ 5948972 w 7427256"/>
              <a:gd name="connsiteY7218" fmla="*/ 1412583 h 7209248"/>
              <a:gd name="connsiteX7219" fmla="*/ 5948972 w 7427256"/>
              <a:gd name="connsiteY7219" fmla="*/ 1421542 h 7209248"/>
              <a:gd name="connsiteX7220" fmla="*/ 5931054 w 7427256"/>
              <a:gd name="connsiteY7220" fmla="*/ 1421542 h 7209248"/>
              <a:gd name="connsiteX7221" fmla="*/ 5944492 w 7427256"/>
              <a:gd name="connsiteY7221" fmla="*/ 1430502 h 7209248"/>
              <a:gd name="connsiteX7222" fmla="*/ 5957932 w 7427256"/>
              <a:gd name="connsiteY7222" fmla="*/ 1439461 h 7209248"/>
              <a:gd name="connsiteX7223" fmla="*/ 5931054 w 7427256"/>
              <a:gd name="connsiteY7223" fmla="*/ 1430502 h 7209248"/>
              <a:gd name="connsiteX7224" fmla="*/ 5913134 w 7427256"/>
              <a:gd name="connsiteY7224" fmla="*/ 1412583 h 7209248"/>
              <a:gd name="connsiteX7225" fmla="*/ 5935534 w 7427256"/>
              <a:gd name="connsiteY7225" fmla="*/ 1408103 h 7209248"/>
              <a:gd name="connsiteX7226" fmla="*/ 5941133 w 7427256"/>
              <a:gd name="connsiteY7226" fmla="*/ 1406983 h 7209248"/>
              <a:gd name="connsiteX7227" fmla="*/ 6486530 w 7427256"/>
              <a:gd name="connsiteY7227" fmla="*/ 1403624 h 7209248"/>
              <a:gd name="connsiteX7228" fmla="*/ 6486530 w 7427256"/>
              <a:gd name="connsiteY7228" fmla="*/ 1412583 h 7209248"/>
              <a:gd name="connsiteX7229" fmla="*/ 6482050 w 7427256"/>
              <a:gd name="connsiteY7229" fmla="*/ 1408103 h 7209248"/>
              <a:gd name="connsiteX7230" fmla="*/ 6486530 w 7427256"/>
              <a:gd name="connsiteY7230" fmla="*/ 1403624 h 7209248"/>
              <a:gd name="connsiteX7231" fmla="*/ 1469324 w 7427256"/>
              <a:gd name="connsiteY7231" fmla="*/ 1403624 h 7209248"/>
              <a:gd name="connsiteX7232" fmla="*/ 1478284 w 7427256"/>
              <a:gd name="connsiteY7232" fmla="*/ 1403624 h 7209248"/>
              <a:gd name="connsiteX7233" fmla="*/ 1469324 w 7427256"/>
              <a:gd name="connsiteY7233" fmla="*/ 1408103 h 7209248"/>
              <a:gd name="connsiteX7234" fmla="*/ 1460365 w 7427256"/>
              <a:gd name="connsiteY7234" fmla="*/ 1408103 h 7209248"/>
              <a:gd name="connsiteX7235" fmla="*/ 1469324 w 7427256"/>
              <a:gd name="connsiteY7235" fmla="*/ 1403624 h 7209248"/>
              <a:gd name="connsiteX7236" fmla="*/ 1245342 w 7427256"/>
              <a:gd name="connsiteY7236" fmla="*/ 1403624 h 7209248"/>
              <a:gd name="connsiteX7237" fmla="*/ 1245342 w 7427256"/>
              <a:gd name="connsiteY7237" fmla="*/ 1430502 h 7209248"/>
              <a:gd name="connsiteX7238" fmla="*/ 1236383 w 7427256"/>
              <a:gd name="connsiteY7238" fmla="*/ 1439461 h 7209248"/>
              <a:gd name="connsiteX7239" fmla="*/ 1236383 w 7427256"/>
              <a:gd name="connsiteY7239" fmla="*/ 1426022 h 7209248"/>
              <a:gd name="connsiteX7240" fmla="*/ 1236383 w 7427256"/>
              <a:gd name="connsiteY7240" fmla="*/ 1412583 h 7209248"/>
              <a:gd name="connsiteX7241" fmla="*/ 1245342 w 7427256"/>
              <a:gd name="connsiteY7241" fmla="*/ 1403624 h 7209248"/>
              <a:gd name="connsiteX7242" fmla="*/ 895929 w 7427256"/>
              <a:gd name="connsiteY7242" fmla="*/ 1403624 h 7209248"/>
              <a:gd name="connsiteX7243" fmla="*/ 904889 w 7427256"/>
              <a:gd name="connsiteY7243" fmla="*/ 1403624 h 7209248"/>
              <a:gd name="connsiteX7244" fmla="*/ 895929 w 7427256"/>
              <a:gd name="connsiteY7244" fmla="*/ 1430502 h 7209248"/>
              <a:gd name="connsiteX7245" fmla="*/ 886970 w 7427256"/>
              <a:gd name="connsiteY7245" fmla="*/ 1430502 h 7209248"/>
              <a:gd name="connsiteX7246" fmla="*/ 895929 w 7427256"/>
              <a:gd name="connsiteY7246" fmla="*/ 1403624 h 7209248"/>
              <a:gd name="connsiteX7247" fmla="*/ 6271507 w 7427256"/>
              <a:gd name="connsiteY7247" fmla="*/ 1385705 h 7209248"/>
              <a:gd name="connsiteX7248" fmla="*/ 6325262 w 7427256"/>
              <a:gd name="connsiteY7248" fmla="*/ 1430502 h 7209248"/>
              <a:gd name="connsiteX7249" fmla="*/ 6334222 w 7427256"/>
              <a:gd name="connsiteY7249" fmla="*/ 1439461 h 7209248"/>
              <a:gd name="connsiteX7250" fmla="*/ 6343182 w 7427256"/>
              <a:gd name="connsiteY7250" fmla="*/ 1439461 h 7209248"/>
              <a:gd name="connsiteX7251" fmla="*/ 6361100 w 7427256"/>
              <a:gd name="connsiteY7251" fmla="*/ 1448421 h 7209248"/>
              <a:gd name="connsiteX7252" fmla="*/ 6352140 w 7427256"/>
              <a:gd name="connsiteY7252" fmla="*/ 1461860 h 7209248"/>
              <a:gd name="connsiteX7253" fmla="*/ 6361100 w 7427256"/>
              <a:gd name="connsiteY7253" fmla="*/ 1466338 h 7209248"/>
              <a:gd name="connsiteX7254" fmla="*/ 6379019 w 7427256"/>
              <a:gd name="connsiteY7254" fmla="*/ 1493217 h 7209248"/>
              <a:gd name="connsiteX7255" fmla="*/ 6370059 w 7427256"/>
              <a:gd name="connsiteY7255" fmla="*/ 1502176 h 7209248"/>
              <a:gd name="connsiteX7256" fmla="*/ 6352140 w 7427256"/>
              <a:gd name="connsiteY7256" fmla="*/ 1484257 h 7209248"/>
              <a:gd name="connsiteX7257" fmla="*/ 6329742 w 7427256"/>
              <a:gd name="connsiteY7257" fmla="*/ 1461860 h 7209248"/>
              <a:gd name="connsiteX7258" fmla="*/ 6325262 w 7427256"/>
              <a:gd name="connsiteY7258" fmla="*/ 1448421 h 7209248"/>
              <a:gd name="connsiteX7259" fmla="*/ 6307344 w 7427256"/>
              <a:gd name="connsiteY7259" fmla="*/ 1421542 h 7209248"/>
              <a:gd name="connsiteX7260" fmla="*/ 5841460 w 7427256"/>
              <a:gd name="connsiteY7260" fmla="*/ 1385705 h 7209248"/>
              <a:gd name="connsiteX7261" fmla="*/ 5859379 w 7427256"/>
              <a:gd name="connsiteY7261" fmla="*/ 1385705 h 7209248"/>
              <a:gd name="connsiteX7262" fmla="*/ 5859379 w 7427256"/>
              <a:gd name="connsiteY7262" fmla="*/ 1394664 h 7209248"/>
              <a:gd name="connsiteX7263" fmla="*/ 5787705 w 7427256"/>
              <a:gd name="connsiteY7263" fmla="*/ 1385705 h 7209248"/>
              <a:gd name="connsiteX7264" fmla="*/ 5814582 w 7427256"/>
              <a:gd name="connsiteY7264" fmla="*/ 1403624 h 7209248"/>
              <a:gd name="connsiteX7265" fmla="*/ 5805624 w 7427256"/>
              <a:gd name="connsiteY7265" fmla="*/ 1403624 h 7209248"/>
              <a:gd name="connsiteX7266" fmla="*/ 5796664 w 7427256"/>
              <a:gd name="connsiteY7266" fmla="*/ 1403624 h 7209248"/>
              <a:gd name="connsiteX7267" fmla="*/ 1110953 w 7427256"/>
              <a:gd name="connsiteY7267" fmla="*/ 1385705 h 7209248"/>
              <a:gd name="connsiteX7268" fmla="*/ 1119913 w 7427256"/>
              <a:gd name="connsiteY7268" fmla="*/ 1385705 h 7209248"/>
              <a:gd name="connsiteX7269" fmla="*/ 1119913 w 7427256"/>
              <a:gd name="connsiteY7269" fmla="*/ 1394664 h 7209248"/>
              <a:gd name="connsiteX7270" fmla="*/ 1110953 w 7427256"/>
              <a:gd name="connsiteY7270" fmla="*/ 1385705 h 7209248"/>
              <a:gd name="connsiteX7271" fmla="*/ 1021360 w 7427256"/>
              <a:gd name="connsiteY7271" fmla="*/ 1385705 h 7209248"/>
              <a:gd name="connsiteX7272" fmla="*/ 1030320 w 7427256"/>
              <a:gd name="connsiteY7272" fmla="*/ 1385705 h 7209248"/>
              <a:gd name="connsiteX7273" fmla="*/ 1003441 w 7427256"/>
              <a:gd name="connsiteY7273" fmla="*/ 1412583 h 7209248"/>
              <a:gd name="connsiteX7274" fmla="*/ 976563 w 7427256"/>
              <a:gd name="connsiteY7274" fmla="*/ 1426022 h 7209248"/>
              <a:gd name="connsiteX7275" fmla="*/ 967604 w 7427256"/>
              <a:gd name="connsiteY7275" fmla="*/ 1421542 h 7209248"/>
              <a:gd name="connsiteX7276" fmla="*/ 994482 w 7427256"/>
              <a:gd name="connsiteY7276" fmla="*/ 1403624 h 7209248"/>
              <a:gd name="connsiteX7277" fmla="*/ 1007921 w 7427256"/>
              <a:gd name="connsiteY7277" fmla="*/ 1399144 h 7209248"/>
              <a:gd name="connsiteX7278" fmla="*/ 1021360 w 7427256"/>
              <a:gd name="connsiteY7278" fmla="*/ 1385705 h 7209248"/>
              <a:gd name="connsiteX7279" fmla="*/ 940726 w 7427256"/>
              <a:gd name="connsiteY7279" fmla="*/ 1385705 h 7209248"/>
              <a:gd name="connsiteX7280" fmla="*/ 940726 w 7427256"/>
              <a:gd name="connsiteY7280" fmla="*/ 1403624 h 7209248"/>
              <a:gd name="connsiteX7281" fmla="*/ 931767 w 7427256"/>
              <a:gd name="connsiteY7281" fmla="*/ 1403624 h 7209248"/>
              <a:gd name="connsiteX7282" fmla="*/ 936247 w 7427256"/>
              <a:gd name="connsiteY7282" fmla="*/ 1394664 h 7209248"/>
              <a:gd name="connsiteX7283" fmla="*/ 940726 w 7427256"/>
              <a:gd name="connsiteY7283" fmla="*/ 1385705 h 7209248"/>
              <a:gd name="connsiteX7284" fmla="*/ 1644438 w 7427256"/>
              <a:gd name="connsiteY7284" fmla="*/ 1379352 h 7209248"/>
              <a:gd name="connsiteX7285" fmla="*/ 1641792 w 7427256"/>
              <a:gd name="connsiteY7285" fmla="*/ 1385705 h 7209248"/>
              <a:gd name="connsiteX7286" fmla="*/ 1639551 w 7427256"/>
              <a:gd name="connsiteY7286" fmla="*/ 1412583 h 7209248"/>
              <a:gd name="connsiteX7287" fmla="*/ 1635071 w 7427256"/>
              <a:gd name="connsiteY7287" fmla="*/ 1426022 h 7209248"/>
              <a:gd name="connsiteX7288" fmla="*/ 1621632 w 7427256"/>
              <a:gd name="connsiteY7288" fmla="*/ 1439461 h 7209248"/>
              <a:gd name="connsiteX7289" fmla="*/ 1612673 w 7427256"/>
              <a:gd name="connsiteY7289" fmla="*/ 1448421 h 7209248"/>
              <a:gd name="connsiteX7290" fmla="*/ 1603713 w 7427256"/>
              <a:gd name="connsiteY7290" fmla="*/ 1430502 h 7209248"/>
              <a:gd name="connsiteX7291" fmla="*/ 1581316 w 7427256"/>
              <a:gd name="connsiteY7291" fmla="*/ 1430502 h 7209248"/>
              <a:gd name="connsiteX7292" fmla="*/ 1567877 w 7427256"/>
              <a:gd name="connsiteY7292" fmla="*/ 1448421 h 7209248"/>
              <a:gd name="connsiteX7293" fmla="*/ 1576836 w 7427256"/>
              <a:gd name="connsiteY7293" fmla="*/ 1448421 h 7209248"/>
              <a:gd name="connsiteX7294" fmla="*/ 1594755 w 7427256"/>
              <a:gd name="connsiteY7294" fmla="*/ 1443941 h 7209248"/>
              <a:gd name="connsiteX7295" fmla="*/ 1603713 w 7427256"/>
              <a:gd name="connsiteY7295" fmla="*/ 1457379 h 7209248"/>
              <a:gd name="connsiteX7296" fmla="*/ 1621632 w 7427256"/>
              <a:gd name="connsiteY7296" fmla="*/ 1457379 h 7209248"/>
              <a:gd name="connsiteX7297" fmla="*/ 1630592 w 7427256"/>
              <a:gd name="connsiteY7297" fmla="*/ 1448421 h 7209248"/>
              <a:gd name="connsiteX7298" fmla="*/ 1630592 w 7427256"/>
              <a:gd name="connsiteY7298" fmla="*/ 1457379 h 7209248"/>
              <a:gd name="connsiteX7299" fmla="*/ 1635071 w 7427256"/>
              <a:gd name="connsiteY7299" fmla="*/ 1470818 h 7209248"/>
              <a:gd name="connsiteX7300" fmla="*/ 1639551 w 7427256"/>
              <a:gd name="connsiteY7300" fmla="*/ 1475298 h 7209248"/>
              <a:gd name="connsiteX7301" fmla="*/ 1630592 w 7427256"/>
              <a:gd name="connsiteY7301" fmla="*/ 1475298 h 7209248"/>
              <a:gd name="connsiteX7302" fmla="*/ 1621632 w 7427256"/>
              <a:gd name="connsiteY7302" fmla="*/ 1484257 h 7209248"/>
              <a:gd name="connsiteX7303" fmla="*/ 1603713 w 7427256"/>
              <a:gd name="connsiteY7303" fmla="*/ 1479778 h 7209248"/>
              <a:gd name="connsiteX7304" fmla="*/ 1590275 w 7427256"/>
              <a:gd name="connsiteY7304" fmla="*/ 1475298 h 7209248"/>
              <a:gd name="connsiteX7305" fmla="*/ 1576836 w 7427256"/>
              <a:gd name="connsiteY7305" fmla="*/ 1479778 h 7209248"/>
              <a:gd name="connsiteX7306" fmla="*/ 1554438 w 7427256"/>
              <a:gd name="connsiteY7306" fmla="*/ 1502176 h 7209248"/>
              <a:gd name="connsiteX7307" fmla="*/ 1523081 w 7427256"/>
              <a:gd name="connsiteY7307" fmla="*/ 1520095 h 7209248"/>
              <a:gd name="connsiteX7308" fmla="*/ 1505162 w 7427256"/>
              <a:gd name="connsiteY7308" fmla="*/ 1533534 h 7209248"/>
              <a:gd name="connsiteX7309" fmla="*/ 1487243 w 7427256"/>
              <a:gd name="connsiteY7309" fmla="*/ 1546972 h 7209248"/>
              <a:gd name="connsiteX7310" fmla="*/ 1496203 w 7427256"/>
              <a:gd name="connsiteY7310" fmla="*/ 1484257 h 7209248"/>
              <a:gd name="connsiteX7311" fmla="*/ 1505162 w 7427256"/>
              <a:gd name="connsiteY7311" fmla="*/ 1470818 h 7209248"/>
              <a:gd name="connsiteX7312" fmla="*/ 1496203 w 7427256"/>
              <a:gd name="connsiteY7312" fmla="*/ 1448421 h 7209248"/>
              <a:gd name="connsiteX7313" fmla="*/ 1505162 w 7427256"/>
              <a:gd name="connsiteY7313" fmla="*/ 1403624 h 7209248"/>
              <a:gd name="connsiteX7314" fmla="*/ 1514122 w 7427256"/>
              <a:gd name="connsiteY7314" fmla="*/ 1403624 h 7209248"/>
              <a:gd name="connsiteX7315" fmla="*/ 1514122 w 7427256"/>
              <a:gd name="connsiteY7315" fmla="*/ 1421542 h 7209248"/>
              <a:gd name="connsiteX7316" fmla="*/ 1514122 w 7427256"/>
              <a:gd name="connsiteY7316" fmla="*/ 1430502 h 7209248"/>
              <a:gd name="connsiteX7317" fmla="*/ 1514122 w 7427256"/>
              <a:gd name="connsiteY7317" fmla="*/ 1439461 h 7209248"/>
              <a:gd name="connsiteX7318" fmla="*/ 1514122 w 7427256"/>
              <a:gd name="connsiteY7318" fmla="*/ 1457379 h 7209248"/>
              <a:gd name="connsiteX7319" fmla="*/ 1549958 w 7427256"/>
              <a:gd name="connsiteY7319" fmla="*/ 1430502 h 7209248"/>
              <a:gd name="connsiteX7320" fmla="*/ 1567877 w 7427256"/>
              <a:gd name="connsiteY7320" fmla="*/ 1421542 h 7209248"/>
              <a:gd name="connsiteX7321" fmla="*/ 1572357 w 7427256"/>
              <a:gd name="connsiteY7321" fmla="*/ 1417063 h 7209248"/>
              <a:gd name="connsiteX7322" fmla="*/ 1576836 w 7427256"/>
              <a:gd name="connsiteY7322" fmla="*/ 1412583 h 7209248"/>
              <a:gd name="connsiteX7323" fmla="*/ 1585796 w 7427256"/>
              <a:gd name="connsiteY7323" fmla="*/ 1403624 h 7209248"/>
              <a:gd name="connsiteX7324" fmla="*/ 1612673 w 7427256"/>
              <a:gd name="connsiteY7324" fmla="*/ 1385705 h 7209248"/>
              <a:gd name="connsiteX7325" fmla="*/ 6137118 w 7427256"/>
              <a:gd name="connsiteY7325" fmla="*/ 1376745 h 7209248"/>
              <a:gd name="connsiteX7326" fmla="*/ 6146076 w 7427256"/>
              <a:gd name="connsiteY7326" fmla="*/ 1376745 h 7209248"/>
              <a:gd name="connsiteX7327" fmla="*/ 6155036 w 7427256"/>
              <a:gd name="connsiteY7327" fmla="*/ 1394664 h 7209248"/>
              <a:gd name="connsiteX7328" fmla="*/ 6137118 w 7427256"/>
              <a:gd name="connsiteY7328" fmla="*/ 1385705 h 7209248"/>
              <a:gd name="connsiteX7329" fmla="*/ 6137118 w 7427256"/>
              <a:gd name="connsiteY7329" fmla="*/ 1376745 h 7209248"/>
              <a:gd name="connsiteX7330" fmla="*/ 5604040 w 7427256"/>
              <a:gd name="connsiteY7330" fmla="*/ 1376745 h 7209248"/>
              <a:gd name="connsiteX7331" fmla="*/ 5599560 w 7427256"/>
              <a:gd name="connsiteY7331" fmla="*/ 1385705 h 7209248"/>
              <a:gd name="connsiteX7332" fmla="*/ 5608520 w 7427256"/>
              <a:gd name="connsiteY7332" fmla="*/ 1385705 h 7209248"/>
              <a:gd name="connsiteX7333" fmla="*/ 5617478 w 7427256"/>
              <a:gd name="connsiteY7333" fmla="*/ 1385705 h 7209248"/>
              <a:gd name="connsiteX7334" fmla="*/ 5608520 w 7427256"/>
              <a:gd name="connsiteY7334" fmla="*/ 1376745 h 7209248"/>
              <a:gd name="connsiteX7335" fmla="*/ 5604040 w 7427256"/>
              <a:gd name="connsiteY7335" fmla="*/ 1376745 h 7209248"/>
              <a:gd name="connsiteX7336" fmla="*/ 1648511 w 7427256"/>
              <a:gd name="connsiteY7336" fmla="*/ 1376745 h 7209248"/>
              <a:gd name="connsiteX7337" fmla="*/ 1653736 w 7427256"/>
              <a:gd name="connsiteY7337" fmla="*/ 1377493 h 7209248"/>
              <a:gd name="connsiteX7338" fmla="*/ 1644438 w 7427256"/>
              <a:gd name="connsiteY7338" fmla="*/ 1379352 h 7209248"/>
              <a:gd name="connsiteX7339" fmla="*/ 1644591 w 7427256"/>
              <a:gd name="connsiteY7339" fmla="*/ 1378986 h 7209248"/>
              <a:gd name="connsiteX7340" fmla="*/ 1648511 w 7427256"/>
              <a:gd name="connsiteY7340" fmla="*/ 1376745 h 7209248"/>
              <a:gd name="connsiteX7341" fmla="*/ 1523081 w 7427256"/>
              <a:gd name="connsiteY7341" fmla="*/ 1376745 h 7209248"/>
              <a:gd name="connsiteX7342" fmla="*/ 1532039 w 7427256"/>
              <a:gd name="connsiteY7342" fmla="*/ 1376745 h 7209248"/>
              <a:gd name="connsiteX7343" fmla="*/ 1514122 w 7427256"/>
              <a:gd name="connsiteY7343" fmla="*/ 1385705 h 7209248"/>
              <a:gd name="connsiteX7344" fmla="*/ 1523081 w 7427256"/>
              <a:gd name="connsiteY7344" fmla="*/ 1376745 h 7209248"/>
              <a:gd name="connsiteX7345" fmla="*/ 904889 w 7427256"/>
              <a:gd name="connsiteY7345" fmla="*/ 1376745 h 7209248"/>
              <a:gd name="connsiteX7346" fmla="*/ 909368 w 7427256"/>
              <a:gd name="connsiteY7346" fmla="*/ 1376745 h 7209248"/>
              <a:gd name="connsiteX7347" fmla="*/ 913848 w 7427256"/>
              <a:gd name="connsiteY7347" fmla="*/ 1385705 h 7209248"/>
              <a:gd name="connsiteX7348" fmla="*/ 904889 w 7427256"/>
              <a:gd name="connsiteY7348" fmla="*/ 1385705 h 7209248"/>
              <a:gd name="connsiteX7349" fmla="*/ 900409 w 7427256"/>
              <a:gd name="connsiteY7349" fmla="*/ 1381225 h 7209248"/>
              <a:gd name="connsiteX7350" fmla="*/ 904889 w 7427256"/>
              <a:gd name="connsiteY7350" fmla="*/ 1376745 h 7209248"/>
              <a:gd name="connsiteX7351" fmla="*/ 5823243 w 7427256"/>
              <a:gd name="connsiteY7351" fmla="*/ 1375850 h 7209248"/>
              <a:gd name="connsiteX7352" fmla="*/ 5825502 w 7427256"/>
              <a:gd name="connsiteY7352" fmla="*/ 1376466 h 7209248"/>
              <a:gd name="connsiteX7353" fmla="*/ 5823542 w 7427256"/>
              <a:gd name="connsiteY7353" fmla="*/ 1376745 h 7209248"/>
              <a:gd name="connsiteX7354" fmla="*/ 6062644 w 7427256"/>
              <a:gd name="connsiteY7354" fmla="*/ 1373946 h 7209248"/>
              <a:gd name="connsiteX7355" fmla="*/ 6074402 w 7427256"/>
              <a:gd name="connsiteY7355" fmla="*/ 1376745 h 7209248"/>
              <a:gd name="connsiteX7356" fmla="*/ 6092322 w 7427256"/>
              <a:gd name="connsiteY7356" fmla="*/ 1412583 h 7209248"/>
              <a:gd name="connsiteX7357" fmla="*/ 6083362 w 7427256"/>
              <a:gd name="connsiteY7357" fmla="*/ 1439461 h 7209248"/>
              <a:gd name="connsiteX7358" fmla="*/ 6083362 w 7427256"/>
              <a:gd name="connsiteY7358" fmla="*/ 1448421 h 7209248"/>
              <a:gd name="connsiteX7359" fmla="*/ 6069922 w 7427256"/>
              <a:gd name="connsiteY7359" fmla="*/ 1457379 h 7209248"/>
              <a:gd name="connsiteX7360" fmla="*/ 6065442 w 7427256"/>
              <a:gd name="connsiteY7360" fmla="*/ 1448421 h 7209248"/>
              <a:gd name="connsiteX7361" fmla="*/ 6020646 w 7427256"/>
              <a:gd name="connsiteY7361" fmla="*/ 1412583 h 7209248"/>
              <a:gd name="connsiteX7362" fmla="*/ 6011688 w 7427256"/>
              <a:gd name="connsiteY7362" fmla="*/ 1403624 h 7209248"/>
              <a:gd name="connsiteX7363" fmla="*/ 6020646 w 7427256"/>
              <a:gd name="connsiteY7363" fmla="*/ 1390185 h 7209248"/>
              <a:gd name="connsiteX7364" fmla="*/ 6029606 w 7427256"/>
              <a:gd name="connsiteY7364" fmla="*/ 1394664 h 7209248"/>
              <a:gd name="connsiteX7365" fmla="*/ 6047525 w 7427256"/>
              <a:gd name="connsiteY7365" fmla="*/ 1385705 h 7209248"/>
              <a:gd name="connsiteX7366" fmla="*/ 6062644 w 7427256"/>
              <a:gd name="connsiteY7366" fmla="*/ 1373946 h 7209248"/>
              <a:gd name="connsiteX7367" fmla="*/ 6889698 w 7427256"/>
              <a:gd name="connsiteY7367" fmla="*/ 1367787 h 7209248"/>
              <a:gd name="connsiteX7368" fmla="*/ 6898658 w 7427256"/>
              <a:gd name="connsiteY7368" fmla="*/ 1385705 h 7209248"/>
              <a:gd name="connsiteX7369" fmla="*/ 6898658 w 7427256"/>
              <a:gd name="connsiteY7369" fmla="*/ 1394664 h 7209248"/>
              <a:gd name="connsiteX7370" fmla="*/ 6316304 w 7427256"/>
              <a:gd name="connsiteY7370" fmla="*/ 1367787 h 7209248"/>
              <a:gd name="connsiteX7371" fmla="*/ 6325262 w 7427256"/>
              <a:gd name="connsiteY7371" fmla="*/ 1376745 h 7209248"/>
              <a:gd name="connsiteX7372" fmla="*/ 6325262 w 7427256"/>
              <a:gd name="connsiteY7372" fmla="*/ 1385705 h 7209248"/>
              <a:gd name="connsiteX7373" fmla="*/ 6311824 w 7427256"/>
              <a:gd name="connsiteY7373" fmla="*/ 1376745 h 7209248"/>
              <a:gd name="connsiteX7374" fmla="*/ 6316304 w 7427256"/>
              <a:gd name="connsiteY7374" fmla="*/ 1367787 h 7209248"/>
              <a:gd name="connsiteX7375" fmla="*/ 1585796 w 7427256"/>
              <a:gd name="connsiteY7375" fmla="*/ 1367787 h 7209248"/>
              <a:gd name="connsiteX7376" fmla="*/ 1567877 w 7427256"/>
              <a:gd name="connsiteY7376" fmla="*/ 1394664 h 7209248"/>
              <a:gd name="connsiteX7377" fmla="*/ 1549958 w 7427256"/>
              <a:gd name="connsiteY7377" fmla="*/ 1412583 h 7209248"/>
              <a:gd name="connsiteX7378" fmla="*/ 1523081 w 7427256"/>
              <a:gd name="connsiteY7378" fmla="*/ 1421542 h 7209248"/>
              <a:gd name="connsiteX7379" fmla="*/ 1536519 w 7427256"/>
              <a:gd name="connsiteY7379" fmla="*/ 1403624 h 7209248"/>
              <a:gd name="connsiteX7380" fmla="*/ 1554438 w 7427256"/>
              <a:gd name="connsiteY7380" fmla="*/ 1385705 h 7209248"/>
              <a:gd name="connsiteX7381" fmla="*/ 1567877 w 7427256"/>
              <a:gd name="connsiteY7381" fmla="*/ 1376745 h 7209248"/>
              <a:gd name="connsiteX7382" fmla="*/ 1585796 w 7427256"/>
              <a:gd name="connsiteY7382" fmla="*/ 1367787 h 7209248"/>
              <a:gd name="connsiteX7383" fmla="*/ 967604 w 7427256"/>
              <a:gd name="connsiteY7383" fmla="*/ 1367787 h 7209248"/>
              <a:gd name="connsiteX7384" fmla="*/ 972083 w 7427256"/>
              <a:gd name="connsiteY7384" fmla="*/ 1367787 h 7209248"/>
              <a:gd name="connsiteX7385" fmla="*/ 972083 w 7427256"/>
              <a:gd name="connsiteY7385" fmla="*/ 1372267 h 7209248"/>
              <a:gd name="connsiteX7386" fmla="*/ 967604 w 7427256"/>
              <a:gd name="connsiteY7386" fmla="*/ 1376745 h 7209248"/>
              <a:gd name="connsiteX7387" fmla="*/ 967604 w 7427256"/>
              <a:gd name="connsiteY7387" fmla="*/ 1367787 h 7209248"/>
              <a:gd name="connsiteX7388" fmla="*/ 5868338 w 7427256"/>
              <a:gd name="connsiteY7388" fmla="*/ 1358828 h 7209248"/>
              <a:gd name="connsiteX7389" fmla="*/ 5886257 w 7427256"/>
              <a:gd name="connsiteY7389" fmla="*/ 1367787 h 7209248"/>
              <a:gd name="connsiteX7390" fmla="*/ 5895217 w 7427256"/>
              <a:gd name="connsiteY7390" fmla="*/ 1376745 h 7209248"/>
              <a:gd name="connsiteX7391" fmla="*/ 5877298 w 7427256"/>
              <a:gd name="connsiteY7391" fmla="*/ 1376745 h 7209248"/>
              <a:gd name="connsiteX7392" fmla="*/ 5868338 w 7427256"/>
              <a:gd name="connsiteY7392" fmla="*/ 1358828 h 7209248"/>
              <a:gd name="connsiteX7393" fmla="*/ 5724990 w 7427256"/>
              <a:gd name="connsiteY7393" fmla="*/ 1358828 h 7209248"/>
              <a:gd name="connsiteX7394" fmla="*/ 5729470 w 7427256"/>
              <a:gd name="connsiteY7394" fmla="*/ 1363307 h 7209248"/>
              <a:gd name="connsiteX7395" fmla="*/ 5742908 w 7427256"/>
              <a:gd name="connsiteY7395" fmla="*/ 1367787 h 7209248"/>
              <a:gd name="connsiteX7396" fmla="*/ 5733948 w 7427256"/>
              <a:gd name="connsiteY7396" fmla="*/ 1358828 h 7209248"/>
              <a:gd name="connsiteX7397" fmla="*/ 1325976 w 7427256"/>
              <a:gd name="connsiteY7397" fmla="*/ 1358828 h 7209248"/>
              <a:gd name="connsiteX7398" fmla="*/ 1317017 w 7427256"/>
              <a:gd name="connsiteY7398" fmla="*/ 1367787 h 7209248"/>
              <a:gd name="connsiteX7399" fmla="*/ 1308057 w 7427256"/>
              <a:gd name="connsiteY7399" fmla="*/ 1367787 h 7209248"/>
              <a:gd name="connsiteX7400" fmla="*/ 5975850 w 7427256"/>
              <a:gd name="connsiteY7400" fmla="*/ 1331949 h 7209248"/>
              <a:gd name="connsiteX7401" fmla="*/ 5984810 w 7427256"/>
              <a:gd name="connsiteY7401" fmla="*/ 1340909 h 7209248"/>
              <a:gd name="connsiteX7402" fmla="*/ 5984810 w 7427256"/>
              <a:gd name="connsiteY7402" fmla="*/ 1349868 h 7209248"/>
              <a:gd name="connsiteX7403" fmla="*/ 5975850 w 7427256"/>
              <a:gd name="connsiteY7403" fmla="*/ 1340909 h 7209248"/>
              <a:gd name="connsiteX7404" fmla="*/ 6343182 w 7427256"/>
              <a:gd name="connsiteY7404" fmla="*/ 1330269 h 7209248"/>
              <a:gd name="connsiteX7405" fmla="*/ 6370059 w 7427256"/>
              <a:gd name="connsiteY7405" fmla="*/ 1358828 h 7209248"/>
              <a:gd name="connsiteX7406" fmla="*/ 6387978 w 7427256"/>
              <a:gd name="connsiteY7406" fmla="*/ 1385705 h 7209248"/>
              <a:gd name="connsiteX7407" fmla="*/ 6401416 w 7427256"/>
              <a:gd name="connsiteY7407" fmla="*/ 1394664 h 7209248"/>
              <a:gd name="connsiteX7408" fmla="*/ 6405896 w 7427256"/>
              <a:gd name="connsiteY7408" fmla="*/ 1403624 h 7209248"/>
              <a:gd name="connsiteX7409" fmla="*/ 6419336 w 7427256"/>
              <a:gd name="connsiteY7409" fmla="*/ 1426022 h 7209248"/>
              <a:gd name="connsiteX7410" fmla="*/ 6446213 w 7427256"/>
              <a:gd name="connsiteY7410" fmla="*/ 1457379 h 7209248"/>
              <a:gd name="connsiteX7411" fmla="*/ 6459652 w 7427256"/>
              <a:gd name="connsiteY7411" fmla="*/ 1484257 h 7209248"/>
              <a:gd name="connsiteX7412" fmla="*/ 6468612 w 7427256"/>
              <a:gd name="connsiteY7412" fmla="*/ 1493217 h 7209248"/>
              <a:gd name="connsiteX7413" fmla="*/ 6486530 w 7427256"/>
              <a:gd name="connsiteY7413" fmla="*/ 1511136 h 7209248"/>
              <a:gd name="connsiteX7414" fmla="*/ 6540286 w 7427256"/>
              <a:gd name="connsiteY7414" fmla="*/ 1573850 h 7209248"/>
              <a:gd name="connsiteX7415" fmla="*/ 6540286 w 7427256"/>
              <a:gd name="connsiteY7415" fmla="*/ 1582810 h 7209248"/>
              <a:gd name="connsiteX7416" fmla="*/ 6531327 w 7427256"/>
              <a:gd name="connsiteY7416" fmla="*/ 1591769 h 7209248"/>
              <a:gd name="connsiteX7417" fmla="*/ 6522367 w 7427256"/>
              <a:gd name="connsiteY7417" fmla="*/ 1591769 h 7209248"/>
              <a:gd name="connsiteX7418" fmla="*/ 6522367 w 7427256"/>
              <a:gd name="connsiteY7418" fmla="*/ 1587289 h 7209248"/>
              <a:gd name="connsiteX7419" fmla="*/ 6517887 w 7427256"/>
              <a:gd name="connsiteY7419" fmla="*/ 1582810 h 7209248"/>
              <a:gd name="connsiteX7420" fmla="*/ 6513408 w 7427256"/>
              <a:gd name="connsiteY7420" fmla="*/ 1578330 h 7209248"/>
              <a:gd name="connsiteX7421" fmla="*/ 6513408 w 7427256"/>
              <a:gd name="connsiteY7421" fmla="*/ 1564891 h 7209248"/>
              <a:gd name="connsiteX7422" fmla="*/ 6499970 w 7427256"/>
              <a:gd name="connsiteY7422" fmla="*/ 1551452 h 7209248"/>
              <a:gd name="connsiteX7423" fmla="*/ 6486530 w 7427256"/>
              <a:gd name="connsiteY7423" fmla="*/ 1546972 h 7209248"/>
              <a:gd name="connsiteX7424" fmla="*/ 6477570 w 7427256"/>
              <a:gd name="connsiteY7424" fmla="*/ 1546972 h 7209248"/>
              <a:gd name="connsiteX7425" fmla="*/ 6468612 w 7427256"/>
              <a:gd name="connsiteY7425" fmla="*/ 1529054 h 7209248"/>
              <a:gd name="connsiteX7426" fmla="*/ 6459652 w 7427256"/>
              <a:gd name="connsiteY7426" fmla="*/ 1511136 h 7209248"/>
              <a:gd name="connsiteX7427" fmla="*/ 6455173 w 7427256"/>
              <a:gd name="connsiteY7427" fmla="*/ 1497696 h 7209248"/>
              <a:gd name="connsiteX7428" fmla="*/ 6450693 w 7427256"/>
              <a:gd name="connsiteY7428" fmla="*/ 1493217 h 7209248"/>
              <a:gd name="connsiteX7429" fmla="*/ 6441733 w 7427256"/>
              <a:gd name="connsiteY7429" fmla="*/ 1484257 h 7209248"/>
              <a:gd name="connsiteX7430" fmla="*/ 6437254 w 7427256"/>
              <a:gd name="connsiteY7430" fmla="*/ 1470818 h 7209248"/>
              <a:gd name="connsiteX7431" fmla="*/ 6432774 w 7427256"/>
              <a:gd name="connsiteY7431" fmla="*/ 1457379 h 7209248"/>
              <a:gd name="connsiteX7432" fmla="*/ 6423816 w 7427256"/>
              <a:gd name="connsiteY7432" fmla="*/ 1448421 h 7209248"/>
              <a:gd name="connsiteX7433" fmla="*/ 6405896 w 7427256"/>
              <a:gd name="connsiteY7433" fmla="*/ 1421542 h 7209248"/>
              <a:gd name="connsiteX7434" fmla="*/ 6387978 w 7427256"/>
              <a:gd name="connsiteY7434" fmla="*/ 1394664 h 7209248"/>
              <a:gd name="connsiteX7435" fmla="*/ 6379019 w 7427256"/>
              <a:gd name="connsiteY7435" fmla="*/ 1385705 h 7209248"/>
              <a:gd name="connsiteX7436" fmla="*/ 6356620 w 7427256"/>
              <a:gd name="connsiteY7436" fmla="*/ 1363307 h 7209248"/>
              <a:gd name="connsiteX7437" fmla="*/ 6334222 w 7427256"/>
              <a:gd name="connsiteY7437" fmla="*/ 1331949 h 7209248"/>
              <a:gd name="connsiteX7438" fmla="*/ 6343182 w 7427256"/>
              <a:gd name="connsiteY7438" fmla="*/ 1330269 h 7209248"/>
              <a:gd name="connsiteX7439" fmla="*/ 5635397 w 7427256"/>
              <a:gd name="connsiteY7439" fmla="*/ 1322990 h 7209248"/>
              <a:gd name="connsiteX7440" fmla="*/ 5653316 w 7427256"/>
              <a:gd name="connsiteY7440" fmla="*/ 1336429 h 7209248"/>
              <a:gd name="connsiteX7441" fmla="*/ 5662274 w 7427256"/>
              <a:gd name="connsiteY7441" fmla="*/ 1349868 h 7209248"/>
              <a:gd name="connsiteX7442" fmla="*/ 5689152 w 7427256"/>
              <a:gd name="connsiteY7442" fmla="*/ 1349868 h 7209248"/>
              <a:gd name="connsiteX7443" fmla="*/ 5671234 w 7427256"/>
              <a:gd name="connsiteY7443" fmla="*/ 1336429 h 7209248"/>
              <a:gd name="connsiteX7444" fmla="*/ 5635397 w 7427256"/>
              <a:gd name="connsiteY7444" fmla="*/ 1322990 h 7209248"/>
              <a:gd name="connsiteX7445" fmla="*/ 1128871 w 7427256"/>
              <a:gd name="connsiteY7445" fmla="*/ 1322990 h 7209248"/>
              <a:gd name="connsiteX7446" fmla="*/ 1128871 w 7427256"/>
              <a:gd name="connsiteY7446" fmla="*/ 1349868 h 7209248"/>
              <a:gd name="connsiteX7447" fmla="*/ 1119913 w 7427256"/>
              <a:gd name="connsiteY7447" fmla="*/ 1367787 h 7209248"/>
              <a:gd name="connsiteX7448" fmla="*/ 1119913 w 7427256"/>
              <a:gd name="connsiteY7448" fmla="*/ 1349868 h 7209248"/>
              <a:gd name="connsiteX7449" fmla="*/ 761540 w 7427256"/>
              <a:gd name="connsiteY7449" fmla="*/ 1322990 h 7209248"/>
              <a:gd name="connsiteX7450" fmla="*/ 761540 w 7427256"/>
              <a:gd name="connsiteY7450" fmla="*/ 1331949 h 7209248"/>
              <a:gd name="connsiteX7451" fmla="*/ 752581 w 7427256"/>
              <a:gd name="connsiteY7451" fmla="*/ 1331949 h 7209248"/>
              <a:gd name="connsiteX7452" fmla="*/ 761540 w 7427256"/>
              <a:gd name="connsiteY7452" fmla="*/ 1322990 h 7209248"/>
              <a:gd name="connsiteX7453" fmla="*/ 1202505 w 7427256"/>
              <a:gd name="connsiteY7453" fmla="*/ 1317671 h 7209248"/>
              <a:gd name="connsiteX7454" fmla="*/ 1205025 w 7427256"/>
              <a:gd name="connsiteY7454" fmla="*/ 1318510 h 7209248"/>
              <a:gd name="connsiteX7455" fmla="*/ 1191587 w 7427256"/>
              <a:gd name="connsiteY7455" fmla="*/ 1340909 h 7209248"/>
              <a:gd name="connsiteX7456" fmla="*/ 1169188 w 7427256"/>
              <a:gd name="connsiteY7456" fmla="*/ 1367787 h 7209248"/>
              <a:gd name="connsiteX7457" fmla="*/ 1160229 w 7427256"/>
              <a:gd name="connsiteY7457" fmla="*/ 1363307 h 7209248"/>
              <a:gd name="connsiteX7458" fmla="*/ 1164709 w 7427256"/>
              <a:gd name="connsiteY7458" fmla="*/ 1349868 h 7209248"/>
              <a:gd name="connsiteX7459" fmla="*/ 1191587 w 7427256"/>
              <a:gd name="connsiteY7459" fmla="*/ 1331949 h 7209248"/>
              <a:gd name="connsiteX7460" fmla="*/ 1202505 w 7427256"/>
              <a:gd name="connsiteY7460" fmla="*/ 1317671 h 7209248"/>
              <a:gd name="connsiteX7461" fmla="*/ 1747063 w 7427256"/>
              <a:gd name="connsiteY7461" fmla="*/ 1314031 h 7209248"/>
              <a:gd name="connsiteX7462" fmla="*/ 1756022 w 7427256"/>
              <a:gd name="connsiteY7462" fmla="*/ 1322990 h 7209248"/>
              <a:gd name="connsiteX7463" fmla="*/ 1684348 w 7427256"/>
              <a:gd name="connsiteY7463" fmla="*/ 1385705 h 7209248"/>
              <a:gd name="connsiteX7464" fmla="*/ 1666429 w 7427256"/>
              <a:gd name="connsiteY7464" fmla="*/ 1403624 h 7209248"/>
              <a:gd name="connsiteX7465" fmla="*/ 1666429 w 7427256"/>
              <a:gd name="connsiteY7465" fmla="*/ 1408103 h 7209248"/>
              <a:gd name="connsiteX7466" fmla="*/ 1657470 w 7427256"/>
              <a:gd name="connsiteY7466" fmla="*/ 1412583 h 7209248"/>
              <a:gd name="connsiteX7467" fmla="*/ 1657470 w 7427256"/>
              <a:gd name="connsiteY7467" fmla="*/ 1394664 h 7209248"/>
              <a:gd name="connsiteX7468" fmla="*/ 1661950 w 7427256"/>
              <a:gd name="connsiteY7468" fmla="*/ 1381225 h 7209248"/>
              <a:gd name="connsiteX7469" fmla="*/ 1656350 w 7427256"/>
              <a:gd name="connsiteY7469" fmla="*/ 1377866 h 7209248"/>
              <a:gd name="connsiteX7470" fmla="*/ 1653736 w 7427256"/>
              <a:gd name="connsiteY7470" fmla="*/ 1377493 h 7209248"/>
              <a:gd name="connsiteX7471" fmla="*/ 1657470 w 7427256"/>
              <a:gd name="connsiteY7471" fmla="*/ 1376745 h 7209248"/>
              <a:gd name="connsiteX7472" fmla="*/ 1675389 w 7427256"/>
              <a:gd name="connsiteY7472" fmla="*/ 1358828 h 7209248"/>
              <a:gd name="connsiteX7473" fmla="*/ 1684348 w 7427256"/>
              <a:gd name="connsiteY7473" fmla="*/ 1349868 h 7209248"/>
              <a:gd name="connsiteX7474" fmla="*/ 1693306 w 7427256"/>
              <a:gd name="connsiteY7474" fmla="*/ 1358828 h 7209248"/>
              <a:gd name="connsiteX7475" fmla="*/ 1720185 w 7427256"/>
              <a:gd name="connsiteY7475" fmla="*/ 1340909 h 7209248"/>
              <a:gd name="connsiteX7476" fmla="*/ 6289426 w 7427256"/>
              <a:gd name="connsiteY7476" fmla="*/ 1296112 h 7209248"/>
              <a:gd name="connsiteX7477" fmla="*/ 6316304 w 7427256"/>
              <a:gd name="connsiteY7477" fmla="*/ 1296112 h 7209248"/>
              <a:gd name="connsiteX7478" fmla="*/ 6298385 w 7427256"/>
              <a:gd name="connsiteY7478" fmla="*/ 1314031 h 7209248"/>
              <a:gd name="connsiteX7479" fmla="*/ 6289426 w 7427256"/>
              <a:gd name="connsiteY7479" fmla="*/ 1296112 h 7209248"/>
              <a:gd name="connsiteX7480" fmla="*/ 6396936 w 7427256"/>
              <a:gd name="connsiteY7480" fmla="*/ 1287152 h 7209248"/>
              <a:gd name="connsiteX7481" fmla="*/ 6396936 w 7427256"/>
              <a:gd name="connsiteY7481" fmla="*/ 1296112 h 7209248"/>
              <a:gd name="connsiteX7482" fmla="*/ 6387978 w 7427256"/>
              <a:gd name="connsiteY7482" fmla="*/ 1296112 h 7209248"/>
              <a:gd name="connsiteX7483" fmla="*/ 6387978 w 7427256"/>
              <a:gd name="connsiteY7483" fmla="*/ 1291633 h 7209248"/>
              <a:gd name="connsiteX7484" fmla="*/ 6396936 w 7427256"/>
              <a:gd name="connsiteY7484" fmla="*/ 1287152 h 7209248"/>
              <a:gd name="connsiteX7485" fmla="*/ 5608520 w 7427256"/>
              <a:gd name="connsiteY7485" fmla="*/ 1287152 h 7209248"/>
              <a:gd name="connsiteX7486" fmla="*/ 5608520 w 7427256"/>
              <a:gd name="connsiteY7486" fmla="*/ 1305071 h 7209248"/>
              <a:gd name="connsiteX7487" fmla="*/ 5617478 w 7427256"/>
              <a:gd name="connsiteY7487" fmla="*/ 1314031 h 7209248"/>
              <a:gd name="connsiteX7488" fmla="*/ 5626437 w 7427256"/>
              <a:gd name="connsiteY7488" fmla="*/ 1305071 h 7209248"/>
              <a:gd name="connsiteX7489" fmla="*/ 5608520 w 7427256"/>
              <a:gd name="connsiteY7489" fmla="*/ 1287152 h 7209248"/>
              <a:gd name="connsiteX7490" fmla="*/ 6432774 w 7427256"/>
              <a:gd name="connsiteY7490" fmla="*/ 1278194 h 7209248"/>
              <a:gd name="connsiteX7491" fmla="*/ 6432774 w 7427256"/>
              <a:gd name="connsiteY7491" fmla="*/ 1287152 h 7209248"/>
              <a:gd name="connsiteX7492" fmla="*/ 6450693 w 7427256"/>
              <a:gd name="connsiteY7492" fmla="*/ 1305071 h 7209248"/>
              <a:gd name="connsiteX7493" fmla="*/ 6450693 w 7427256"/>
              <a:gd name="connsiteY7493" fmla="*/ 1314031 h 7209248"/>
              <a:gd name="connsiteX7494" fmla="*/ 6459652 w 7427256"/>
              <a:gd name="connsiteY7494" fmla="*/ 1349868 h 7209248"/>
              <a:gd name="connsiteX7495" fmla="*/ 6477570 w 7427256"/>
              <a:gd name="connsiteY7495" fmla="*/ 1376745 h 7209248"/>
              <a:gd name="connsiteX7496" fmla="*/ 6459652 w 7427256"/>
              <a:gd name="connsiteY7496" fmla="*/ 1376745 h 7209248"/>
              <a:gd name="connsiteX7497" fmla="*/ 6432774 w 7427256"/>
              <a:gd name="connsiteY7497" fmla="*/ 1340909 h 7209248"/>
              <a:gd name="connsiteX7498" fmla="*/ 6423816 w 7427256"/>
              <a:gd name="connsiteY7498" fmla="*/ 1322990 h 7209248"/>
              <a:gd name="connsiteX7499" fmla="*/ 6432774 w 7427256"/>
              <a:gd name="connsiteY7499" fmla="*/ 1314031 h 7209248"/>
              <a:gd name="connsiteX7500" fmla="*/ 6432774 w 7427256"/>
              <a:gd name="connsiteY7500" fmla="*/ 1305071 h 7209248"/>
              <a:gd name="connsiteX7501" fmla="*/ 6423816 w 7427256"/>
              <a:gd name="connsiteY7501" fmla="*/ 1300591 h 7209248"/>
              <a:gd name="connsiteX7502" fmla="*/ 6423816 w 7427256"/>
              <a:gd name="connsiteY7502" fmla="*/ 1287152 h 7209248"/>
              <a:gd name="connsiteX7503" fmla="*/ 6432774 w 7427256"/>
              <a:gd name="connsiteY7503" fmla="*/ 1278194 h 7209248"/>
              <a:gd name="connsiteX7504" fmla="*/ 6343182 w 7427256"/>
              <a:gd name="connsiteY7504" fmla="*/ 1278194 h 7209248"/>
              <a:gd name="connsiteX7505" fmla="*/ 6361100 w 7427256"/>
              <a:gd name="connsiteY7505" fmla="*/ 1278194 h 7209248"/>
              <a:gd name="connsiteX7506" fmla="*/ 6361100 w 7427256"/>
              <a:gd name="connsiteY7506" fmla="*/ 1287152 h 7209248"/>
              <a:gd name="connsiteX7507" fmla="*/ 1487243 w 7427256"/>
              <a:gd name="connsiteY7507" fmla="*/ 1278194 h 7209248"/>
              <a:gd name="connsiteX7508" fmla="*/ 1478284 w 7427256"/>
              <a:gd name="connsiteY7508" fmla="*/ 1296112 h 7209248"/>
              <a:gd name="connsiteX7509" fmla="*/ 1478284 w 7427256"/>
              <a:gd name="connsiteY7509" fmla="*/ 1287152 h 7209248"/>
              <a:gd name="connsiteX7510" fmla="*/ 1482763 w 7427256"/>
              <a:gd name="connsiteY7510" fmla="*/ 1282674 h 7209248"/>
              <a:gd name="connsiteX7511" fmla="*/ 1487243 w 7427256"/>
              <a:gd name="connsiteY7511" fmla="*/ 1278194 h 7209248"/>
              <a:gd name="connsiteX7512" fmla="*/ 1413889 w 7427256"/>
              <a:gd name="connsiteY7512" fmla="*/ 1275394 h 7209248"/>
              <a:gd name="connsiteX7513" fmla="*/ 1415569 w 7427256"/>
              <a:gd name="connsiteY7513" fmla="*/ 1278194 h 7209248"/>
              <a:gd name="connsiteX7514" fmla="*/ 1415569 w 7427256"/>
              <a:gd name="connsiteY7514" fmla="*/ 1287152 h 7209248"/>
              <a:gd name="connsiteX7515" fmla="*/ 1393170 w 7427256"/>
              <a:gd name="connsiteY7515" fmla="*/ 1300591 h 7209248"/>
              <a:gd name="connsiteX7516" fmla="*/ 1370772 w 7427256"/>
              <a:gd name="connsiteY7516" fmla="*/ 1322990 h 7209248"/>
              <a:gd name="connsiteX7517" fmla="*/ 1361814 w 7427256"/>
              <a:gd name="connsiteY7517" fmla="*/ 1336429 h 7209248"/>
              <a:gd name="connsiteX7518" fmla="*/ 1361814 w 7427256"/>
              <a:gd name="connsiteY7518" fmla="*/ 1349868 h 7209248"/>
              <a:gd name="connsiteX7519" fmla="*/ 1370772 w 7427256"/>
              <a:gd name="connsiteY7519" fmla="*/ 1349868 h 7209248"/>
              <a:gd name="connsiteX7520" fmla="*/ 1415569 w 7427256"/>
              <a:gd name="connsiteY7520" fmla="*/ 1331949 h 7209248"/>
              <a:gd name="connsiteX7521" fmla="*/ 1411089 w 7427256"/>
              <a:gd name="connsiteY7521" fmla="*/ 1331949 h 7209248"/>
              <a:gd name="connsiteX7522" fmla="*/ 1393170 w 7427256"/>
              <a:gd name="connsiteY7522" fmla="*/ 1340909 h 7209248"/>
              <a:gd name="connsiteX7523" fmla="*/ 1379731 w 7427256"/>
              <a:gd name="connsiteY7523" fmla="*/ 1358828 h 7209248"/>
              <a:gd name="connsiteX7524" fmla="*/ 1370772 w 7427256"/>
              <a:gd name="connsiteY7524" fmla="*/ 1358828 h 7209248"/>
              <a:gd name="connsiteX7525" fmla="*/ 1352854 w 7427256"/>
              <a:gd name="connsiteY7525" fmla="*/ 1394664 h 7209248"/>
              <a:gd name="connsiteX7526" fmla="*/ 1352854 w 7427256"/>
              <a:gd name="connsiteY7526" fmla="*/ 1403624 h 7209248"/>
              <a:gd name="connsiteX7527" fmla="*/ 1334935 w 7427256"/>
              <a:gd name="connsiteY7527" fmla="*/ 1412583 h 7209248"/>
              <a:gd name="connsiteX7528" fmla="*/ 1343895 w 7427256"/>
              <a:gd name="connsiteY7528" fmla="*/ 1421542 h 7209248"/>
              <a:gd name="connsiteX7529" fmla="*/ 1361814 w 7427256"/>
              <a:gd name="connsiteY7529" fmla="*/ 1412583 h 7209248"/>
              <a:gd name="connsiteX7530" fmla="*/ 1370772 w 7427256"/>
              <a:gd name="connsiteY7530" fmla="*/ 1394664 h 7209248"/>
              <a:gd name="connsiteX7531" fmla="*/ 1375252 w 7427256"/>
              <a:gd name="connsiteY7531" fmla="*/ 1390185 h 7209248"/>
              <a:gd name="connsiteX7532" fmla="*/ 1388691 w 7427256"/>
              <a:gd name="connsiteY7532" fmla="*/ 1385705 h 7209248"/>
              <a:gd name="connsiteX7533" fmla="*/ 1397650 w 7427256"/>
              <a:gd name="connsiteY7533" fmla="*/ 1385705 h 7209248"/>
              <a:gd name="connsiteX7534" fmla="*/ 1424528 w 7427256"/>
              <a:gd name="connsiteY7534" fmla="*/ 1376745 h 7209248"/>
              <a:gd name="connsiteX7535" fmla="*/ 1442446 w 7427256"/>
              <a:gd name="connsiteY7535" fmla="*/ 1367787 h 7209248"/>
              <a:gd name="connsiteX7536" fmla="*/ 1429008 w 7427256"/>
              <a:gd name="connsiteY7536" fmla="*/ 1403624 h 7209248"/>
              <a:gd name="connsiteX7537" fmla="*/ 1397650 w 7427256"/>
              <a:gd name="connsiteY7537" fmla="*/ 1448421 h 7209248"/>
              <a:gd name="connsiteX7538" fmla="*/ 1352854 w 7427256"/>
              <a:gd name="connsiteY7538" fmla="*/ 1479778 h 7209248"/>
              <a:gd name="connsiteX7539" fmla="*/ 1334935 w 7427256"/>
              <a:gd name="connsiteY7539" fmla="*/ 1493217 h 7209248"/>
              <a:gd name="connsiteX7540" fmla="*/ 1343895 w 7427256"/>
              <a:gd name="connsiteY7540" fmla="*/ 1511136 h 7209248"/>
              <a:gd name="connsiteX7541" fmla="*/ 1343895 w 7427256"/>
              <a:gd name="connsiteY7541" fmla="*/ 1520095 h 7209248"/>
              <a:gd name="connsiteX7542" fmla="*/ 1325976 w 7427256"/>
              <a:gd name="connsiteY7542" fmla="*/ 1511136 h 7209248"/>
              <a:gd name="connsiteX7543" fmla="*/ 1317017 w 7427256"/>
              <a:gd name="connsiteY7543" fmla="*/ 1555932 h 7209248"/>
              <a:gd name="connsiteX7544" fmla="*/ 1308057 w 7427256"/>
              <a:gd name="connsiteY7544" fmla="*/ 1582810 h 7209248"/>
              <a:gd name="connsiteX7545" fmla="*/ 1290138 w 7427256"/>
              <a:gd name="connsiteY7545" fmla="*/ 1573850 h 7209248"/>
              <a:gd name="connsiteX7546" fmla="*/ 1294618 w 7427256"/>
              <a:gd name="connsiteY7546" fmla="*/ 1564891 h 7209248"/>
              <a:gd name="connsiteX7547" fmla="*/ 1299098 w 7427256"/>
              <a:gd name="connsiteY7547" fmla="*/ 1555932 h 7209248"/>
              <a:gd name="connsiteX7548" fmla="*/ 1299098 w 7427256"/>
              <a:gd name="connsiteY7548" fmla="*/ 1520095 h 7209248"/>
              <a:gd name="connsiteX7549" fmla="*/ 1290138 w 7427256"/>
              <a:gd name="connsiteY7549" fmla="*/ 1520095 h 7209248"/>
              <a:gd name="connsiteX7550" fmla="*/ 1272219 w 7427256"/>
              <a:gd name="connsiteY7550" fmla="*/ 1520095 h 7209248"/>
              <a:gd name="connsiteX7551" fmla="*/ 1263261 w 7427256"/>
              <a:gd name="connsiteY7551" fmla="*/ 1520095 h 7209248"/>
              <a:gd name="connsiteX7552" fmla="*/ 1272219 w 7427256"/>
              <a:gd name="connsiteY7552" fmla="*/ 1511136 h 7209248"/>
              <a:gd name="connsiteX7553" fmla="*/ 1281179 w 7427256"/>
              <a:gd name="connsiteY7553" fmla="*/ 1511136 h 7209248"/>
              <a:gd name="connsiteX7554" fmla="*/ 1299098 w 7427256"/>
              <a:gd name="connsiteY7554" fmla="*/ 1457379 h 7209248"/>
              <a:gd name="connsiteX7555" fmla="*/ 1317017 w 7427256"/>
              <a:gd name="connsiteY7555" fmla="*/ 1421542 h 7209248"/>
              <a:gd name="connsiteX7556" fmla="*/ 1317017 w 7427256"/>
              <a:gd name="connsiteY7556" fmla="*/ 1403624 h 7209248"/>
              <a:gd name="connsiteX7557" fmla="*/ 1299098 w 7427256"/>
              <a:gd name="connsiteY7557" fmla="*/ 1385705 h 7209248"/>
              <a:gd name="connsiteX7558" fmla="*/ 1290138 w 7427256"/>
              <a:gd name="connsiteY7558" fmla="*/ 1381225 h 7209248"/>
              <a:gd name="connsiteX7559" fmla="*/ 1312537 w 7427256"/>
              <a:gd name="connsiteY7559" fmla="*/ 1376745 h 7209248"/>
              <a:gd name="connsiteX7560" fmla="*/ 1339415 w 7427256"/>
              <a:gd name="connsiteY7560" fmla="*/ 1367787 h 7209248"/>
              <a:gd name="connsiteX7561" fmla="*/ 1343895 w 7427256"/>
              <a:gd name="connsiteY7561" fmla="*/ 1349868 h 7209248"/>
              <a:gd name="connsiteX7562" fmla="*/ 1348374 w 7427256"/>
              <a:gd name="connsiteY7562" fmla="*/ 1345388 h 7209248"/>
              <a:gd name="connsiteX7563" fmla="*/ 1352854 w 7427256"/>
              <a:gd name="connsiteY7563" fmla="*/ 1331949 h 7209248"/>
              <a:gd name="connsiteX7564" fmla="*/ 1366292 w 7427256"/>
              <a:gd name="connsiteY7564" fmla="*/ 1309551 h 7209248"/>
              <a:gd name="connsiteX7565" fmla="*/ 1388691 w 7427256"/>
              <a:gd name="connsiteY7565" fmla="*/ 1287152 h 7209248"/>
              <a:gd name="connsiteX7566" fmla="*/ 1413889 w 7427256"/>
              <a:gd name="connsiteY7566" fmla="*/ 1275394 h 7209248"/>
              <a:gd name="connsiteX7567" fmla="*/ 6056484 w 7427256"/>
              <a:gd name="connsiteY7567" fmla="*/ 1269235 h 7209248"/>
              <a:gd name="connsiteX7568" fmla="*/ 6083362 w 7427256"/>
              <a:gd name="connsiteY7568" fmla="*/ 1278194 h 7209248"/>
              <a:gd name="connsiteX7569" fmla="*/ 6074402 w 7427256"/>
              <a:gd name="connsiteY7569" fmla="*/ 1282674 h 7209248"/>
              <a:gd name="connsiteX7570" fmla="*/ 6052004 w 7427256"/>
              <a:gd name="connsiteY7570" fmla="*/ 1282674 h 7209248"/>
              <a:gd name="connsiteX7571" fmla="*/ 6034085 w 7427256"/>
              <a:gd name="connsiteY7571" fmla="*/ 1282674 h 7209248"/>
              <a:gd name="connsiteX7572" fmla="*/ 6038565 w 7427256"/>
              <a:gd name="connsiteY7572" fmla="*/ 1278194 h 7209248"/>
              <a:gd name="connsiteX7573" fmla="*/ 6052004 w 7427256"/>
              <a:gd name="connsiteY7573" fmla="*/ 1278194 h 7209248"/>
              <a:gd name="connsiteX7574" fmla="*/ 6056484 w 7427256"/>
              <a:gd name="connsiteY7574" fmla="*/ 1269235 h 7209248"/>
              <a:gd name="connsiteX7575" fmla="*/ 1585796 w 7427256"/>
              <a:gd name="connsiteY7575" fmla="*/ 1269235 h 7209248"/>
              <a:gd name="connsiteX7576" fmla="*/ 1594755 w 7427256"/>
              <a:gd name="connsiteY7576" fmla="*/ 1269235 h 7209248"/>
              <a:gd name="connsiteX7577" fmla="*/ 1594755 w 7427256"/>
              <a:gd name="connsiteY7577" fmla="*/ 1278194 h 7209248"/>
              <a:gd name="connsiteX7578" fmla="*/ 1576836 w 7427256"/>
              <a:gd name="connsiteY7578" fmla="*/ 1260275 h 7209248"/>
              <a:gd name="connsiteX7579" fmla="*/ 1567877 w 7427256"/>
              <a:gd name="connsiteY7579" fmla="*/ 1269235 h 7209248"/>
              <a:gd name="connsiteX7580" fmla="*/ 1549958 w 7427256"/>
              <a:gd name="connsiteY7580" fmla="*/ 1269235 h 7209248"/>
              <a:gd name="connsiteX7581" fmla="*/ 5769786 w 7427256"/>
              <a:gd name="connsiteY7581" fmla="*/ 1251316 h 7209248"/>
              <a:gd name="connsiteX7582" fmla="*/ 5778745 w 7427256"/>
              <a:gd name="connsiteY7582" fmla="*/ 1260275 h 7209248"/>
              <a:gd name="connsiteX7583" fmla="*/ 5751868 w 7427256"/>
              <a:gd name="connsiteY7583" fmla="*/ 1269235 h 7209248"/>
              <a:gd name="connsiteX7584" fmla="*/ 5751868 w 7427256"/>
              <a:gd name="connsiteY7584" fmla="*/ 1255795 h 7209248"/>
              <a:gd name="connsiteX7585" fmla="*/ 5769786 w 7427256"/>
              <a:gd name="connsiteY7585" fmla="*/ 1251316 h 7209248"/>
              <a:gd name="connsiteX7586" fmla="*/ 6063203 w 7427256"/>
              <a:gd name="connsiteY7586" fmla="*/ 1245716 h 7209248"/>
              <a:gd name="connsiteX7587" fmla="*/ 6065442 w 7427256"/>
              <a:gd name="connsiteY7587" fmla="*/ 1251316 h 7209248"/>
              <a:gd name="connsiteX7588" fmla="*/ 6047525 w 7427256"/>
              <a:gd name="connsiteY7588" fmla="*/ 1251316 h 7209248"/>
              <a:gd name="connsiteX7589" fmla="*/ 6056484 w 7427256"/>
              <a:gd name="connsiteY7589" fmla="*/ 1246836 h 7209248"/>
              <a:gd name="connsiteX7590" fmla="*/ 6063203 w 7427256"/>
              <a:gd name="connsiteY7590" fmla="*/ 1245716 h 7209248"/>
              <a:gd name="connsiteX7591" fmla="*/ 5892976 w 7427256"/>
              <a:gd name="connsiteY7591" fmla="*/ 1245716 h 7209248"/>
              <a:gd name="connsiteX7592" fmla="*/ 5895217 w 7427256"/>
              <a:gd name="connsiteY7592" fmla="*/ 1251316 h 7209248"/>
              <a:gd name="connsiteX7593" fmla="*/ 5886257 w 7427256"/>
              <a:gd name="connsiteY7593" fmla="*/ 1251316 h 7209248"/>
              <a:gd name="connsiteX7594" fmla="*/ 5877298 w 7427256"/>
              <a:gd name="connsiteY7594" fmla="*/ 1251316 h 7209248"/>
              <a:gd name="connsiteX7595" fmla="*/ 5886257 w 7427256"/>
              <a:gd name="connsiteY7595" fmla="*/ 1246836 h 7209248"/>
              <a:gd name="connsiteX7596" fmla="*/ 5892976 w 7427256"/>
              <a:gd name="connsiteY7596" fmla="*/ 1245716 h 7209248"/>
              <a:gd name="connsiteX7597" fmla="*/ 6387978 w 7427256"/>
              <a:gd name="connsiteY7597" fmla="*/ 1242356 h 7209248"/>
              <a:gd name="connsiteX7598" fmla="*/ 6405896 w 7427256"/>
              <a:gd name="connsiteY7598" fmla="*/ 1260275 h 7209248"/>
              <a:gd name="connsiteX7599" fmla="*/ 6396936 w 7427256"/>
              <a:gd name="connsiteY7599" fmla="*/ 1260275 h 7209248"/>
              <a:gd name="connsiteX7600" fmla="*/ 6226711 w 7427256"/>
              <a:gd name="connsiteY7600" fmla="*/ 1242356 h 7209248"/>
              <a:gd name="connsiteX7601" fmla="*/ 6244630 w 7427256"/>
              <a:gd name="connsiteY7601" fmla="*/ 1251316 h 7209248"/>
              <a:gd name="connsiteX7602" fmla="*/ 6262547 w 7427256"/>
              <a:gd name="connsiteY7602" fmla="*/ 1269235 h 7209248"/>
              <a:gd name="connsiteX7603" fmla="*/ 6258068 w 7427256"/>
              <a:gd name="connsiteY7603" fmla="*/ 1269235 h 7209248"/>
              <a:gd name="connsiteX7604" fmla="*/ 6244630 w 7427256"/>
              <a:gd name="connsiteY7604" fmla="*/ 1269235 h 7209248"/>
              <a:gd name="connsiteX7605" fmla="*/ 6226711 w 7427256"/>
              <a:gd name="connsiteY7605" fmla="*/ 1251316 h 7209248"/>
              <a:gd name="connsiteX7606" fmla="*/ 6414856 w 7427256"/>
              <a:gd name="connsiteY7606" fmla="*/ 1233397 h 7209248"/>
              <a:gd name="connsiteX7607" fmla="*/ 6423816 w 7427256"/>
              <a:gd name="connsiteY7607" fmla="*/ 1242356 h 7209248"/>
              <a:gd name="connsiteX7608" fmla="*/ 6432774 w 7427256"/>
              <a:gd name="connsiteY7608" fmla="*/ 1251316 h 7209248"/>
              <a:gd name="connsiteX7609" fmla="*/ 6414856 w 7427256"/>
              <a:gd name="connsiteY7609" fmla="*/ 1242356 h 7209248"/>
              <a:gd name="connsiteX7610" fmla="*/ 5787705 w 7427256"/>
              <a:gd name="connsiteY7610" fmla="*/ 1224438 h 7209248"/>
              <a:gd name="connsiteX7611" fmla="*/ 5832502 w 7427256"/>
              <a:gd name="connsiteY7611" fmla="*/ 1251316 h 7209248"/>
              <a:gd name="connsiteX7612" fmla="*/ 5805624 w 7427256"/>
              <a:gd name="connsiteY7612" fmla="*/ 1242356 h 7209248"/>
              <a:gd name="connsiteX7613" fmla="*/ 1756022 w 7427256"/>
              <a:gd name="connsiteY7613" fmla="*/ 1224438 h 7209248"/>
              <a:gd name="connsiteX7614" fmla="*/ 1773940 w 7427256"/>
              <a:gd name="connsiteY7614" fmla="*/ 1224438 h 7209248"/>
              <a:gd name="connsiteX7615" fmla="*/ 1773940 w 7427256"/>
              <a:gd name="connsiteY7615" fmla="*/ 1242356 h 7209248"/>
              <a:gd name="connsiteX7616" fmla="*/ 1769460 w 7427256"/>
              <a:gd name="connsiteY7616" fmla="*/ 1246836 h 7209248"/>
              <a:gd name="connsiteX7617" fmla="*/ 1764982 w 7427256"/>
              <a:gd name="connsiteY7617" fmla="*/ 1260275 h 7209248"/>
              <a:gd name="connsiteX7618" fmla="*/ 1738103 w 7427256"/>
              <a:gd name="connsiteY7618" fmla="*/ 1260275 h 7209248"/>
              <a:gd name="connsiteX7619" fmla="*/ 1756022 w 7427256"/>
              <a:gd name="connsiteY7619" fmla="*/ 1224438 h 7209248"/>
              <a:gd name="connsiteX7620" fmla="*/ 6195353 w 7427256"/>
              <a:gd name="connsiteY7620" fmla="*/ 1215478 h 7209248"/>
              <a:gd name="connsiteX7621" fmla="*/ 6208792 w 7427256"/>
              <a:gd name="connsiteY7621" fmla="*/ 1215478 h 7209248"/>
              <a:gd name="connsiteX7622" fmla="*/ 6208792 w 7427256"/>
              <a:gd name="connsiteY7622" fmla="*/ 1224438 h 7209248"/>
              <a:gd name="connsiteX7623" fmla="*/ 6190873 w 7427256"/>
              <a:gd name="connsiteY7623" fmla="*/ 1224438 h 7209248"/>
              <a:gd name="connsiteX7624" fmla="*/ 6195353 w 7427256"/>
              <a:gd name="connsiteY7624" fmla="*/ 1215478 h 7209248"/>
              <a:gd name="connsiteX7625" fmla="*/ 6361100 w 7427256"/>
              <a:gd name="connsiteY7625" fmla="*/ 1206520 h 7209248"/>
              <a:gd name="connsiteX7626" fmla="*/ 6370059 w 7427256"/>
              <a:gd name="connsiteY7626" fmla="*/ 1215478 h 7209248"/>
              <a:gd name="connsiteX7627" fmla="*/ 6361100 w 7427256"/>
              <a:gd name="connsiteY7627" fmla="*/ 1215478 h 7209248"/>
              <a:gd name="connsiteX7628" fmla="*/ 1576836 w 7427256"/>
              <a:gd name="connsiteY7628" fmla="*/ 1197560 h 7209248"/>
              <a:gd name="connsiteX7629" fmla="*/ 1576836 w 7427256"/>
              <a:gd name="connsiteY7629" fmla="*/ 1202040 h 7209248"/>
              <a:gd name="connsiteX7630" fmla="*/ 1576836 w 7427256"/>
              <a:gd name="connsiteY7630" fmla="*/ 1206520 h 7209248"/>
              <a:gd name="connsiteX7631" fmla="*/ 1567877 w 7427256"/>
              <a:gd name="connsiteY7631" fmla="*/ 1206520 h 7209248"/>
              <a:gd name="connsiteX7632" fmla="*/ 1567877 w 7427256"/>
              <a:gd name="connsiteY7632" fmla="*/ 1202040 h 7209248"/>
              <a:gd name="connsiteX7633" fmla="*/ 1576836 w 7427256"/>
              <a:gd name="connsiteY7633" fmla="*/ 1197560 h 7209248"/>
              <a:gd name="connsiteX7634" fmla="*/ 5552524 w 7427256"/>
              <a:gd name="connsiteY7634" fmla="*/ 1191960 h 7209248"/>
              <a:gd name="connsiteX7635" fmla="*/ 5550284 w 7427256"/>
              <a:gd name="connsiteY7635" fmla="*/ 1193081 h 7209248"/>
              <a:gd name="connsiteX7636" fmla="*/ 5550284 w 7427256"/>
              <a:gd name="connsiteY7636" fmla="*/ 1206520 h 7209248"/>
              <a:gd name="connsiteX7637" fmla="*/ 5563723 w 7427256"/>
              <a:gd name="connsiteY7637" fmla="*/ 1219959 h 7209248"/>
              <a:gd name="connsiteX7638" fmla="*/ 5572682 w 7427256"/>
              <a:gd name="connsiteY7638" fmla="*/ 1224438 h 7209248"/>
              <a:gd name="connsiteX7639" fmla="*/ 5563723 w 7427256"/>
              <a:gd name="connsiteY7639" fmla="*/ 1233397 h 7209248"/>
              <a:gd name="connsiteX7640" fmla="*/ 5545804 w 7427256"/>
              <a:gd name="connsiteY7640" fmla="*/ 1215478 h 7209248"/>
              <a:gd name="connsiteX7641" fmla="*/ 5527886 w 7427256"/>
              <a:gd name="connsiteY7641" fmla="*/ 1210998 h 7209248"/>
              <a:gd name="connsiteX7642" fmla="*/ 5518926 w 7427256"/>
              <a:gd name="connsiteY7642" fmla="*/ 1206520 h 7209248"/>
              <a:gd name="connsiteX7643" fmla="*/ 5518926 w 7427256"/>
              <a:gd name="connsiteY7643" fmla="*/ 1215478 h 7209248"/>
              <a:gd name="connsiteX7644" fmla="*/ 5536844 w 7427256"/>
              <a:gd name="connsiteY7644" fmla="*/ 1233397 h 7209248"/>
              <a:gd name="connsiteX7645" fmla="*/ 5545804 w 7427256"/>
              <a:gd name="connsiteY7645" fmla="*/ 1251316 h 7209248"/>
              <a:gd name="connsiteX7646" fmla="*/ 5577162 w 7427256"/>
              <a:gd name="connsiteY7646" fmla="*/ 1246836 h 7209248"/>
              <a:gd name="connsiteX7647" fmla="*/ 5586120 w 7427256"/>
              <a:gd name="connsiteY7647" fmla="*/ 1228917 h 7209248"/>
              <a:gd name="connsiteX7648" fmla="*/ 5572682 w 7427256"/>
              <a:gd name="connsiteY7648" fmla="*/ 1215478 h 7209248"/>
              <a:gd name="connsiteX7649" fmla="*/ 5559243 w 7427256"/>
              <a:gd name="connsiteY7649" fmla="*/ 1202040 h 7209248"/>
              <a:gd name="connsiteX7650" fmla="*/ 5552524 w 7427256"/>
              <a:gd name="connsiteY7650" fmla="*/ 1191960 h 7209248"/>
              <a:gd name="connsiteX7651" fmla="*/ 6181914 w 7427256"/>
              <a:gd name="connsiteY7651" fmla="*/ 1188601 h 7209248"/>
              <a:gd name="connsiteX7652" fmla="*/ 6190873 w 7427256"/>
              <a:gd name="connsiteY7652" fmla="*/ 1197560 h 7209248"/>
              <a:gd name="connsiteX7653" fmla="*/ 6146076 w 7427256"/>
              <a:gd name="connsiteY7653" fmla="*/ 1197560 h 7209248"/>
              <a:gd name="connsiteX7654" fmla="*/ 6122185 w 7427256"/>
              <a:gd name="connsiteY7654" fmla="*/ 1174663 h 7209248"/>
              <a:gd name="connsiteX7655" fmla="*/ 6121438 w 7427256"/>
              <a:gd name="connsiteY7655" fmla="*/ 1175162 h 7209248"/>
              <a:gd name="connsiteX7656" fmla="*/ 6128158 w 7427256"/>
              <a:gd name="connsiteY7656" fmla="*/ 1188601 h 7209248"/>
              <a:gd name="connsiteX7657" fmla="*/ 6110239 w 7427256"/>
              <a:gd name="connsiteY7657" fmla="*/ 1188601 h 7209248"/>
              <a:gd name="connsiteX7658" fmla="*/ 6092322 w 7427256"/>
              <a:gd name="connsiteY7658" fmla="*/ 1179641 h 7209248"/>
              <a:gd name="connsiteX7659" fmla="*/ 6137118 w 7427256"/>
              <a:gd name="connsiteY7659" fmla="*/ 1170682 h 7209248"/>
              <a:gd name="connsiteX7660" fmla="*/ 6146076 w 7427256"/>
              <a:gd name="connsiteY7660" fmla="*/ 1170682 h 7209248"/>
              <a:gd name="connsiteX7661" fmla="*/ 6122185 w 7427256"/>
              <a:gd name="connsiteY7661" fmla="*/ 1174663 h 7209248"/>
              <a:gd name="connsiteX7662" fmla="*/ 6126478 w 7427256"/>
              <a:gd name="connsiteY7662" fmla="*/ 1171802 h 7209248"/>
              <a:gd name="connsiteX7663" fmla="*/ 6137118 w 7427256"/>
              <a:gd name="connsiteY7663" fmla="*/ 1170682 h 7209248"/>
              <a:gd name="connsiteX7664" fmla="*/ 5465170 w 7427256"/>
              <a:gd name="connsiteY7664" fmla="*/ 1170682 h 7209248"/>
              <a:gd name="connsiteX7665" fmla="*/ 5447251 w 7427256"/>
              <a:gd name="connsiteY7665" fmla="*/ 1179641 h 7209248"/>
              <a:gd name="connsiteX7666" fmla="*/ 5465170 w 7427256"/>
              <a:gd name="connsiteY7666" fmla="*/ 1179641 h 7209248"/>
              <a:gd name="connsiteX7667" fmla="*/ 5483089 w 7427256"/>
              <a:gd name="connsiteY7667" fmla="*/ 1179641 h 7209248"/>
              <a:gd name="connsiteX7668" fmla="*/ 1442446 w 7427256"/>
              <a:gd name="connsiteY7668" fmla="*/ 1170682 h 7209248"/>
              <a:gd name="connsiteX7669" fmla="*/ 1451406 w 7427256"/>
              <a:gd name="connsiteY7669" fmla="*/ 1179641 h 7209248"/>
              <a:gd name="connsiteX7670" fmla="*/ 1433488 w 7427256"/>
              <a:gd name="connsiteY7670" fmla="*/ 1179641 h 7209248"/>
              <a:gd name="connsiteX7671" fmla="*/ 5931054 w 7427256"/>
              <a:gd name="connsiteY7671" fmla="*/ 1161723 h 7209248"/>
              <a:gd name="connsiteX7672" fmla="*/ 5931054 w 7427256"/>
              <a:gd name="connsiteY7672" fmla="*/ 1170682 h 7209248"/>
              <a:gd name="connsiteX7673" fmla="*/ 5922094 w 7427256"/>
              <a:gd name="connsiteY7673" fmla="*/ 1170682 h 7209248"/>
              <a:gd name="connsiteX7674" fmla="*/ 5850420 w 7427256"/>
              <a:gd name="connsiteY7674" fmla="*/ 1152763 h 7209248"/>
              <a:gd name="connsiteX7675" fmla="*/ 5859379 w 7427256"/>
              <a:gd name="connsiteY7675" fmla="*/ 1152763 h 7209248"/>
              <a:gd name="connsiteX7676" fmla="*/ 5868338 w 7427256"/>
              <a:gd name="connsiteY7676" fmla="*/ 1152763 h 7209248"/>
              <a:gd name="connsiteX7677" fmla="*/ 5868338 w 7427256"/>
              <a:gd name="connsiteY7677" fmla="*/ 1161723 h 7209248"/>
              <a:gd name="connsiteX7678" fmla="*/ 5863859 w 7427256"/>
              <a:gd name="connsiteY7678" fmla="*/ 1161723 h 7209248"/>
              <a:gd name="connsiteX7679" fmla="*/ 5854899 w 7427256"/>
              <a:gd name="connsiteY7679" fmla="*/ 1161723 h 7209248"/>
              <a:gd name="connsiteX7680" fmla="*/ 5850420 w 7427256"/>
              <a:gd name="connsiteY7680" fmla="*/ 1152763 h 7209248"/>
              <a:gd name="connsiteX7681" fmla="*/ 1572357 w 7427256"/>
              <a:gd name="connsiteY7681" fmla="*/ 1134844 h 7209248"/>
              <a:gd name="connsiteX7682" fmla="*/ 1612673 w 7427256"/>
              <a:gd name="connsiteY7682" fmla="*/ 1134844 h 7209248"/>
              <a:gd name="connsiteX7683" fmla="*/ 1630592 w 7427256"/>
              <a:gd name="connsiteY7683" fmla="*/ 1134844 h 7209248"/>
              <a:gd name="connsiteX7684" fmla="*/ 1621632 w 7427256"/>
              <a:gd name="connsiteY7684" fmla="*/ 1143804 h 7209248"/>
              <a:gd name="connsiteX7685" fmla="*/ 1523081 w 7427256"/>
              <a:gd name="connsiteY7685" fmla="*/ 1188601 h 7209248"/>
              <a:gd name="connsiteX7686" fmla="*/ 1509642 w 7427256"/>
              <a:gd name="connsiteY7686" fmla="*/ 1202040 h 7209248"/>
              <a:gd name="connsiteX7687" fmla="*/ 1496203 w 7427256"/>
              <a:gd name="connsiteY7687" fmla="*/ 1206520 h 7209248"/>
              <a:gd name="connsiteX7688" fmla="*/ 1487243 w 7427256"/>
              <a:gd name="connsiteY7688" fmla="*/ 1215478 h 7209248"/>
              <a:gd name="connsiteX7689" fmla="*/ 1496203 w 7427256"/>
              <a:gd name="connsiteY7689" fmla="*/ 1215478 h 7209248"/>
              <a:gd name="connsiteX7690" fmla="*/ 1505162 w 7427256"/>
              <a:gd name="connsiteY7690" fmla="*/ 1215478 h 7209248"/>
              <a:gd name="connsiteX7691" fmla="*/ 1496203 w 7427256"/>
              <a:gd name="connsiteY7691" fmla="*/ 1224438 h 7209248"/>
              <a:gd name="connsiteX7692" fmla="*/ 1473804 w 7427256"/>
              <a:gd name="connsiteY7692" fmla="*/ 1242356 h 7209248"/>
              <a:gd name="connsiteX7693" fmla="*/ 1451406 w 7427256"/>
              <a:gd name="connsiteY7693" fmla="*/ 1260275 h 7209248"/>
              <a:gd name="connsiteX7694" fmla="*/ 1442446 w 7427256"/>
              <a:gd name="connsiteY7694" fmla="*/ 1269235 h 7209248"/>
              <a:gd name="connsiteX7695" fmla="*/ 1424528 w 7427256"/>
              <a:gd name="connsiteY7695" fmla="*/ 1269235 h 7209248"/>
              <a:gd name="connsiteX7696" fmla="*/ 1424528 w 7427256"/>
              <a:gd name="connsiteY7696" fmla="*/ 1260275 h 7209248"/>
              <a:gd name="connsiteX7697" fmla="*/ 1433488 w 7427256"/>
              <a:gd name="connsiteY7697" fmla="*/ 1251316 h 7209248"/>
              <a:gd name="connsiteX7698" fmla="*/ 1442446 w 7427256"/>
              <a:gd name="connsiteY7698" fmla="*/ 1242356 h 7209248"/>
              <a:gd name="connsiteX7699" fmla="*/ 1451406 w 7427256"/>
              <a:gd name="connsiteY7699" fmla="*/ 1224438 h 7209248"/>
              <a:gd name="connsiteX7700" fmla="*/ 1469324 w 7427256"/>
              <a:gd name="connsiteY7700" fmla="*/ 1215478 h 7209248"/>
              <a:gd name="connsiteX7701" fmla="*/ 1478284 w 7427256"/>
              <a:gd name="connsiteY7701" fmla="*/ 1193081 h 7209248"/>
              <a:gd name="connsiteX7702" fmla="*/ 1496203 w 7427256"/>
              <a:gd name="connsiteY7702" fmla="*/ 1157243 h 7209248"/>
              <a:gd name="connsiteX7703" fmla="*/ 1527561 w 7427256"/>
              <a:gd name="connsiteY7703" fmla="*/ 1143804 h 7209248"/>
              <a:gd name="connsiteX7704" fmla="*/ 1549958 w 7427256"/>
              <a:gd name="connsiteY7704" fmla="*/ 1143804 h 7209248"/>
              <a:gd name="connsiteX7705" fmla="*/ 1572357 w 7427256"/>
              <a:gd name="connsiteY7705" fmla="*/ 1134844 h 7209248"/>
              <a:gd name="connsiteX7706" fmla="*/ 1352854 w 7427256"/>
              <a:gd name="connsiteY7706" fmla="*/ 1134844 h 7209248"/>
              <a:gd name="connsiteX7707" fmla="*/ 1352854 w 7427256"/>
              <a:gd name="connsiteY7707" fmla="*/ 1152763 h 7209248"/>
              <a:gd name="connsiteX7708" fmla="*/ 1343895 w 7427256"/>
              <a:gd name="connsiteY7708" fmla="*/ 1143804 h 7209248"/>
              <a:gd name="connsiteX7709" fmla="*/ 1339415 w 7427256"/>
              <a:gd name="connsiteY7709" fmla="*/ 1143804 h 7209248"/>
              <a:gd name="connsiteX7710" fmla="*/ 1352854 w 7427256"/>
              <a:gd name="connsiteY7710" fmla="*/ 1134844 h 7209248"/>
              <a:gd name="connsiteX7711" fmla="*/ 6163996 w 7427256"/>
              <a:gd name="connsiteY7711" fmla="*/ 1116927 h 7209248"/>
              <a:gd name="connsiteX7712" fmla="*/ 6172954 w 7427256"/>
              <a:gd name="connsiteY7712" fmla="*/ 1116927 h 7209248"/>
              <a:gd name="connsiteX7713" fmla="*/ 6181914 w 7427256"/>
              <a:gd name="connsiteY7713" fmla="*/ 1116927 h 7209248"/>
              <a:gd name="connsiteX7714" fmla="*/ 6181914 w 7427256"/>
              <a:gd name="connsiteY7714" fmla="*/ 1125886 h 7209248"/>
              <a:gd name="connsiteX7715" fmla="*/ 6168476 w 7427256"/>
              <a:gd name="connsiteY7715" fmla="*/ 1121405 h 7209248"/>
              <a:gd name="connsiteX7716" fmla="*/ 6163996 w 7427256"/>
              <a:gd name="connsiteY7716" fmla="*/ 1116927 h 7209248"/>
              <a:gd name="connsiteX7717" fmla="*/ 6056484 w 7427256"/>
              <a:gd name="connsiteY7717" fmla="*/ 1116927 h 7209248"/>
              <a:gd name="connsiteX7718" fmla="*/ 6065442 w 7427256"/>
              <a:gd name="connsiteY7718" fmla="*/ 1116927 h 7209248"/>
              <a:gd name="connsiteX7719" fmla="*/ 6065442 w 7427256"/>
              <a:gd name="connsiteY7719" fmla="*/ 1121405 h 7209248"/>
              <a:gd name="connsiteX7720" fmla="*/ 6056484 w 7427256"/>
              <a:gd name="connsiteY7720" fmla="*/ 1116927 h 7209248"/>
              <a:gd name="connsiteX7721" fmla="*/ 1370772 w 7427256"/>
              <a:gd name="connsiteY7721" fmla="*/ 1116927 h 7209248"/>
              <a:gd name="connsiteX7722" fmla="*/ 1379731 w 7427256"/>
              <a:gd name="connsiteY7722" fmla="*/ 1116927 h 7209248"/>
              <a:gd name="connsiteX7723" fmla="*/ 1370772 w 7427256"/>
              <a:gd name="connsiteY7723" fmla="*/ 1125886 h 7209248"/>
              <a:gd name="connsiteX7724" fmla="*/ 6271507 w 7427256"/>
              <a:gd name="connsiteY7724" fmla="*/ 1107967 h 7209248"/>
              <a:gd name="connsiteX7725" fmla="*/ 6280466 w 7427256"/>
              <a:gd name="connsiteY7725" fmla="*/ 1125886 h 7209248"/>
              <a:gd name="connsiteX7726" fmla="*/ 6280466 w 7427256"/>
              <a:gd name="connsiteY7726" fmla="*/ 1134844 h 7209248"/>
              <a:gd name="connsiteX7727" fmla="*/ 6271507 w 7427256"/>
              <a:gd name="connsiteY7727" fmla="*/ 1130365 h 7209248"/>
              <a:gd name="connsiteX7728" fmla="*/ 6262547 w 7427256"/>
              <a:gd name="connsiteY7728" fmla="*/ 1116927 h 7209248"/>
              <a:gd name="connsiteX7729" fmla="*/ 6271507 w 7427256"/>
              <a:gd name="connsiteY7729" fmla="*/ 1107967 h 7209248"/>
              <a:gd name="connsiteX7730" fmla="*/ 2033760 w 7427256"/>
              <a:gd name="connsiteY7730" fmla="*/ 1099008 h 7209248"/>
              <a:gd name="connsiteX7731" fmla="*/ 2033760 w 7427256"/>
              <a:gd name="connsiteY7731" fmla="*/ 1116927 h 7209248"/>
              <a:gd name="connsiteX7732" fmla="*/ 2060638 w 7427256"/>
              <a:gd name="connsiteY7732" fmla="*/ 1107967 h 7209248"/>
              <a:gd name="connsiteX7733" fmla="*/ 2033760 w 7427256"/>
              <a:gd name="connsiteY7733" fmla="*/ 1099008 h 7209248"/>
              <a:gd name="connsiteX7734" fmla="*/ 1818737 w 7427256"/>
              <a:gd name="connsiteY7734" fmla="*/ 1090048 h 7209248"/>
              <a:gd name="connsiteX7735" fmla="*/ 1818737 w 7427256"/>
              <a:gd name="connsiteY7735" fmla="*/ 1099008 h 7209248"/>
              <a:gd name="connsiteX7736" fmla="*/ 1809778 w 7427256"/>
              <a:gd name="connsiteY7736" fmla="*/ 1099008 h 7209248"/>
              <a:gd name="connsiteX7737" fmla="*/ 1182627 w 7427256"/>
              <a:gd name="connsiteY7737" fmla="*/ 1090048 h 7209248"/>
              <a:gd name="connsiteX7738" fmla="*/ 1173668 w 7427256"/>
              <a:gd name="connsiteY7738" fmla="*/ 1099008 h 7209248"/>
              <a:gd name="connsiteX7739" fmla="*/ 1164709 w 7427256"/>
              <a:gd name="connsiteY7739" fmla="*/ 1107967 h 7209248"/>
              <a:gd name="connsiteX7740" fmla="*/ 573395 w 7427256"/>
              <a:gd name="connsiteY7740" fmla="*/ 1090048 h 7209248"/>
              <a:gd name="connsiteX7741" fmla="*/ 555476 w 7427256"/>
              <a:gd name="connsiteY7741" fmla="*/ 1107967 h 7209248"/>
              <a:gd name="connsiteX7742" fmla="*/ 564435 w 7427256"/>
              <a:gd name="connsiteY7742" fmla="*/ 1099008 h 7209248"/>
              <a:gd name="connsiteX7743" fmla="*/ 573395 w 7427256"/>
              <a:gd name="connsiteY7743" fmla="*/ 1090048 h 7209248"/>
              <a:gd name="connsiteX7744" fmla="*/ 6076642 w 7427256"/>
              <a:gd name="connsiteY7744" fmla="*/ 1083328 h 7209248"/>
              <a:gd name="connsiteX7745" fmla="*/ 6110239 w 7427256"/>
              <a:gd name="connsiteY7745" fmla="*/ 1099008 h 7209248"/>
              <a:gd name="connsiteX7746" fmla="*/ 6101280 w 7427256"/>
              <a:gd name="connsiteY7746" fmla="*/ 1116927 h 7209248"/>
              <a:gd name="connsiteX7747" fmla="*/ 6074402 w 7427256"/>
              <a:gd name="connsiteY7747" fmla="*/ 1099008 h 7209248"/>
              <a:gd name="connsiteX7748" fmla="*/ 6065442 w 7427256"/>
              <a:gd name="connsiteY7748" fmla="*/ 1090048 h 7209248"/>
              <a:gd name="connsiteX7749" fmla="*/ 6076642 w 7427256"/>
              <a:gd name="connsiteY7749" fmla="*/ 1083328 h 7209248"/>
              <a:gd name="connsiteX7750" fmla="*/ 6128158 w 7427256"/>
              <a:gd name="connsiteY7750" fmla="*/ 1081089 h 7209248"/>
              <a:gd name="connsiteX7751" fmla="*/ 6137118 w 7427256"/>
              <a:gd name="connsiteY7751" fmla="*/ 1090048 h 7209248"/>
              <a:gd name="connsiteX7752" fmla="*/ 6146076 w 7427256"/>
              <a:gd name="connsiteY7752" fmla="*/ 1099008 h 7209248"/>
              <a:gd name="connsiteX7753" fmla="*/ 5662274 w 7427256"/>
              <a:gd name="connsiteY7753" fmla="*/ 1081089 h 7209248"/>
              <a:gd name="connsiteX7754" fmla="*/ 5680194 w 7427256"/>
              <a:gd name="connsiteY7754" fmla="*/ 1099008 h 7209248"/>
              <a:gd name="connsiteX7755" fmla="*/ 5680194 w 7427256"/>
              <a:gd name="connsiteY7755" fmla="*/ 1116927 h 7209248"/>
              <a:gd name="connsiteX7756" fmla="*/ 5662274 w 7427256"/>
              <a:gd name="connsiteY7756" fmla="*/ 1116927 h 7209248"/>
              <a:gd name="connsiteX7757" fmla="*/ 1397650 w 7427256"/>
              <a:gd name="connsiteY7757" fmla="*/ 1081089 h 7209248"/>
              <a:gd name="connsiteX7758" fmla="*/ 1397650 w 7427256"/>
              <a:gd name="connsiteY7758" fmla="*/ 1090048 h 7209248"/>
              <a:gd name="connsiteX7759" fmla="*/ 1388691 w 7427256"/>
              <a:gd name="connsiteY7759" fmla="*/ 1099008 h 7209248"/>
              <a:gd name="connsiteX7760" fmla="*/ 1397650 w 7427256"/>
              <a:gd name="connsiteY7760" fmla="*/ 1081089 h 7209248"/>
              <a:gd name="connsiteX7761" fmla="*/ 5406934 w 7427256"/>
              <a:gd name="connsiteY7761" fmla="*/ 1072130 h 7209248"/>
              <a:gd name="connsiteX7762" fmla="*/ 5393496 w 7427256"/>
              <a:gd name="connsiteY7762" fmla="*/ 1076609 h 7209248"/>
              <a:gd name="connsiteX7763" fmla="*/ 5406934 w 7427256"/>
              <a:gd name="connsiteY7763" fmla="*/ 1081089 h 7209248"/>
              <a:gd name="connsiteX7764" fmla="*/ 5420374 w 7427256"/>
              <a:gd name="connsiteY7764" fmla="*/ 1076609 h 7209248"/>
              <a:gd name="connsiteX7765" fmla="*/ 5406934 w 7427256"/>
              <a:gd name="connsiteY7765" fmla="*/ 1072130 h 7209248"/>
              <a:gd name="connsiteX7766" fmla="*/ 1603713 w 7427256"/>
              <a:gd name="connsiteY7766" fmla="*/ 1072130 h 7209248"/>
              <a:gd name="connsiteX7767" fmla="*/ 1612673 w 7427256"/>
              <a:gd name="connsiteY7767" fmla="*/ 1072130 h 7209248"/>
              <a:gd name="connsiteX7768" fmla="*/ 1585796 w 7427256"/>
              <a:gd name="connsiteY7768" fmla="*/ 1081089 h 7209248"/>
              <a:gd name="connsiteX7769" fmla="*/ 1208385 w 7427256"/>
              <a:gd name="connsiteY7769" fmla="*/ 1066531 h 7209248"/>
              <a:gd name="connsiteX7770" fmla="*/ 1209504 w 7427256"/>
              <a:gd name="connsiteY7770" fmla="*/ 1072130 h 7209248"/>
              <a:gd name="connsiteX7771" fmla="*/ 1205025 w 7427256"/>
              <a:gd name="connsiteY7771" fmla="*/ 1081089 h 7209248"/>
              <a:gd name="connsiteX7772" fmla="*/ 1200545 w 7427256"/>
              <a:gd name="connsiteY7772" fmla="*/ 1076609 h 7209248"/>
              <a:gd name="connsiteX7773" fmla="*/ 1205025 w 7427256"/>
              <a:gd name="connsiteY7773" fmla="*/ 1067650 h 7209248"/>
              <a:gd name="connsiteX7774" fmla="*/ 1208385 w 7427256"/>
              <a:gd name="connsiteY7774" fmla="*/ 1066531 h 7209248"/>
              <a:gd name="connsiteX7775" fmla="*/ 600273 w 7427256"/>
              <a:gd name="connsiteY7775" fmla="*/ 1063170 h 7209248"/>
              <a:gd name="connsiteX7776" fmla="*/ 600273 w 7427256"/>
              <a:gd name="connsiteY7776" fmla="*/ 1072130 h 7209248"/>
              <a:gd name="connsiteX7777" fmla="*/ 595793 w 7427256"/>
              <a:gd name="connsiteY7777" fmla="*/ 1081089 h 7209248"/>
              <a:gd name="connsiteX7778" fmla="*/ 591313 w 7427256"/>
              <a:gd name="connsiteY7778" fmla="*/ 1076609 h 7209248"/>
              <a:gd name="connsiteX7779" fmla="*/ 600273 w 7427256"/>
              <a:gd name="connsiteY7779" fmla="*/ 1063170 h 7209248"/>
              <a:gd name="connsiteX7780" fmla="*/ 1859053 w 7427256"/>
              <a:gd name="connsiteY7780" fmla="*/ 1054212 h 7209248"/>
              <a:gd name="connsiteX7781" fmla="*/ 1863533 w 7427256"/>
              <a:gd name="connsiteY7781" fmla="*/ 1063170 h 7209248"/>
              <a:gd name="connsiteX7782" fmla="*/ 1836656 w 7427256"/>
              <a:gd name="connsiteY7782" fmla="*/ 1081089 h 7209248"/>
              <a:gd name="connsiteX7783" fmla="*/ 1845614 w 7427256"/>
              <a:gd name="connsiteY7783" fmla="*/ 1063170 h 7209248"/>
              <a:gd name="connsiteX7784" fmla="*/ 1859053 w 7427256"/>
              <a:gd name="connsiteY7784" fmla="*/ 1054212 h 7209248"/>
              <a:gd name="connsiteX7785" fmla="*/ 1693306 w 7427256"/>
              <a:gd name="connsiteY7785" fmla="*/ 1054212 h 7209248"/>
              <a:gd name="connsiteX7786" fmla="*/ 1684348 w 7427256"/>
              <a:gd name="connsiteY7786" fmla="*/ 1090048 h 7209248"/>
              <a:gd name="connsiteX7787" fmla="*/ 1675389 w 7427256"/>
              <a:gd name="connsiteY7787" fmla="*/ 1081089 h 7209248"/>
              <a:gd name="connsiteX7788" fmla="*/ 1652990 w 7427256"/>
              <a:gd name="connsiteY7788" fmla="*/ 1081089 h 7209248"/>
              <a:gd name="connsiteX7789" fmla="*/ 1648511 w 7427256"/>
              <a:gd name="connsiteY7789" fmla="*/ 1090048 h 7209248"/>
              <a:gd name="connsiteX7790" fmla="*/ 1648511 w 7427256"/>
              <a:gd name="connsiteY7790" fmla="*/ 1099008 h 7209248"/>
              <a:gd name="connsiteX7791" fmla="*/ 1630592 w 7427256"/>
              <a:gd name="connsiteY7791" fmla="*/ 1107967 h 7209248"/>
              <a:gd name="connsiteX7792" fmla="*/ 1612673 w 7427256"/>
              <a:gd name="connsiteY7792" fmla="*/ 1116927 h 7209248"/>
              <a:gd name="connsiteX7793" fmla="*/ 1621632 w 7427256"/>
              <a:gd name="connsiteY7793" fmla="*/ 1099008 h 7209248"/>
              <a:gd name="connsiteX7794" fmla="*/ 1635071 w 7427256"/>
              <a:gd name="connsiteY7794" fmla="*/ 1094528 h 7209248"/>
              <a:gd name="connsiteX7795" fmla="*/ 1639551 w 7427256"/>
              <a:gd name="connsiteY7795" fmla="*/ 1085569 h 7209248"/>
              <a:gd name="connsiteX7796" fmla="*/ 1648511 w 7427256"/>
              <a:gd name="connsiteY7796" fmla="*/ 1076609 h 7209248"/>
              <a:gd name="connsiteX7797" fmla="*/ 1666429 w 7427256"/>
              <a:gd name="connsiteY7797" fmla="*/ 1072130 h 7209248"/>
              <a:gd name="connsiteX7798" fmla="*/ 1693306 w 7427256"/>
              <a:gd name="connsiteY7798" fmla="*/ 1054212 h 7209248"/>
              <a:gd name="connsiteX7799" fmla="*/ 5485328 w 7427256"/>
              <a:gd name="connsiteY7799" fmla="*/ 1049731 h 7209248"/>
              <a:gd name="connsiteX7800" fmla="*/ 5483089 w 7427256"/>
              <a:gd name="connsiteY7800" fmla="*/ 1054212 h 7209248"/>
              <a:gd name="connsiteX7801" fmla="*/ 5492048 w 7427256"/>
              <a:gd name="connsiteY7801" fmla="*/ 1054212 h 7209248"/>
              <a:gd name="connsiteX7802" fmla="*/ 5485328 w 7427256"/>
              <a:gd name="connsiteY7802" fmla="*/ 1049731 h 7209248"/>
              <a:gd name="connsiteX7803" fmla="*/ 6119199 w 7427256"/>
              <a:gd name="connsiteY7803" fmla="*/ 1045251 h 7209248"/>
              <a:gd name="connsiteX7804" fmla="*/ 6137118 w 7427256"/>
              <a:gd name="connsiteY7804" fmla="*/ 1054212 h 7209248"/>
              <a:gd name="connsiteX7805" fmla="*/ 6163996 w 7427256"/>
              <a:gd name="connsiteY7805" fmla="*/ 1058690 h 7209248"/>
              <a:gd name="connsiteX7806" fmla="*/ 6181914 w 7427256"/>
              <a:gd name="connsiteY7806" fmla="*/ 1072130 h 7209248"/>
              <a:gd name="connsiteX7807" fmla="*/ 6199832 w 7427256"/>
              <a:gd name="connsiteY7807" fmla="*/ 1063170 h 7209248"/>
              <a:gd name="connsiteX7808" fmla="*/ 6199832 w 7427256"/>
              <a:gd name="connsiteY7808" fmla="*/ 1054212 h 7209248"/>
              <a:gd name="connsiteX7809" fmla="*/ 6235670 w 7427256"/>
              <a:gd name="connsiteY7809" fmla="*/ 1072130 h 7209248"/>
              <a:gd name="connsiteX7810" fmla="*/ 6235670 w 7427256"/>
              <a:gd name="connsiteY7810" fmla="*/ 1081089 h 7209248"/>
              <a:gd name="connsiteX7811" fmla="*/ 6249108 w 7427256"/>
              <a:gd name="connsiteY7811" fmla="*/ 1094528 h 7209248"/>
              <a:gd name="connsiteX7812" fmla="*/ 6226711 w 7427256"/>
              <a:gd name="connsiteY7812" fmla="*/ 1099008 h 7209248"/>
              <a:gd name="connsiteX7813" fmla="*/ 6208792 w 7427256"/>
              <a:gd name="connsiteY7813" fmla="*/ 1099008 h 7209248"/>
              <a:gd name="connsiteX7814" fmla="*/ 6172954 w 7427256"/>
              <a:gd name="connsiteY7814" fmla="*/ 1081089 h 7209248"/>
              <a:gd name="connsiteX7815" fmla="*/ 6155036 w 7427256"/>
              <a:gd name="connsiteY7815" fmla="*/ 1081089 h 7209248"/>
              <a:gd name="connsiteX7816" fmla="*/ 6128158 w 7427256"/>
              <a:gd name="connsiteY7816" fmla="*/ 1063170 h 7209248"/>
              <a:gd name="connsiteX7817" fmla="*/ 626031 w 7427256"/>
              <a:gd name="connsiteY7817" fmla="*/ 1039653 h 7209248"/>
              <a:gd name="connsiteX7818" fmla="*/ 627150 w 7427256"/>
              <a:gd name="connsiteY7818" fmla="*/ 1045251 h 7209248"/>
              <a:gd name="connsiteX7819" fmla="*/ 618192 w 7427256"/>
              <a:gd name="connsiteY7819" fmla="*/ 1045251 h 7209248"/>
              <a:gd name="connsiteX7820" fmla="*/ 622670 w 7427256"/>
              <a:gd name="connsiteY7820" fmla="*/ 1040773 h 7209248"/>
              <a:gd name="connsiteX7821" fmla="*/ 626031 w 7427256"/>
              <a:gd name="connsiteY7821" fmla="*/ 1039653 h 7209248"/>
              <a:gd name="connsiteX7822" fmla="*/ 1239742 w 7427256"/>
              <a:gd name="connsiteY7822" fmla="*/ 1039373 h 7209248"/>
              <a:gd name="connsiteX7823" fmla="*/ 1236383 w 7427256"/>
              <a:gd name="connsiteY7823" fmla="*/ 1045251 h 7209248"/>
              <a:gd name="connsiteX7824" fmla="*/ 1227424 w 7427256"/>
              <a:gd name="connsiteY7824" fmla="*/ 1045251 h 7209248"/>
              <a:gd name="connsiteX7825" fmla="*/ 1236383 w 7427256"/>
              <a:gd name="connsiteY7825" fmla="*/ 1040773 h 7209248"/>
              <a:gd name="connsiteX7826" fmla="*/ 1239742 w 7427256"/>
              <a:gd name="connsiteY7826" fmla="*/ 1039373 h 7209248"/>
              <a:gd name="connsiteX7827" fmla="*/ 6199832 w 7427256"/>
              <a:gd name="connsiteY7827" fmla="*/ 1036293 h 7209248"/>
              <a:gd name="connsiteX7828" fmla="*/ 6199832 w 7427256"/>
              <a:gd name="connsiteY7828" fmla="*/ 1040773 h 7209248"/>
              <a:gd name="connsiteX7829" fmla="*/ 6195353 w 7427256"/>
              <a:gd name="connsiteY7829" fmla="*/ 1045251 h 7209248"/>
              <a:gd name="connsiteX7830" fmla="*/ 6190873 w 7427256"/>
              <a:gd name="connsiteY7830" fmla="*/ 1045251 h 7209248"/>
              <a:gd name="connsiteX7831" fmla="*/ 6190873 w 7427256"/>
              <a:gd name="connsiteY7831" fmla="*/ 1040773 h 7209248"/>
              <a:gd name="connsiteX7832" fmla="*/ 6199832 w 7427256"/>
              <a:gd name="connsiteY7832" fmla="*/ 1036293 h 7209248"/>
              <a:gd name="connsiteX7833" fmla="*/ 1791859 w 7427256"/>
              <a:gd name="connsiteY7833" fmla="*/ 1036293 h 7209248"/>
              <a:gd name="connsiteX7834" fmla="*/ 1800818 w 7427256"/>
              <a:gd name="connsiteY7834" fmla="*/ 1040773 h 7209248"/>
              <a:gd name="connsiteX7835" fmla="*/ 1791859 w 7427256"/>
              <a:gd name="connsiteY7835" fmla="*/ 1045251 h 7209248"/>
              <a:gd name="connsiteX7836" fmla="*/ 1782900 w 7427256"/>
              <a:gd name="connsiteY7836" fmla="*/ 1045251 h 7209248"/>
              <a:gd name="connsiteX7837" fmla="*/ 1791859 w 7427256"/>
              <a:gd name="connsiteY7837" fmla="*/ 1036293 h 7209248"/>
              <a:gd name="connsiteX7838" fmla="*/ 5975850 w 7427256"/>
              <a:gd name="connsiteY7838" fmla="*/ 1027334 h 7209248"/>
              <a:gd name="connsiteX7839" fmla="*/ 6038565 w 7427256"/>
              <a:gd name="connsiteY7839" fmla="*/ 1027334 h 7209248"/>
              <a:gd name="connsiteX7840" fmla="*/ 6056484 w 7427256"/>
              <a:gd name="connsiteY7840" fmla="*/ 1045251 h 7209248"/>
              <a:gd name="connsiteX7841" fmla="*/ 6047525 w 7427256"/>
              <a:gd name="connsiteY7841" fmla="*/ 1054212 h 7209248"/>
              <a:gd name="connsiteX7842" fmla="*/ 6020646 w 7427256"/>
              <a:gd name="connsiteY7842" fmla="*/ 1063170 h 7209248"/>
              <a:gd name="connsiteX7843" fmla="*/ 6029606 w 7427256"/>
              <a:gd name="connsiteY7843" fmla="*/ 1054212 h 7209248"/>
              <a:gd name="connsiteX7844" fmla="*/ 5975850 w 7427256"/>
              <a:gd name="connsiteY7844" fmla="*/ 1045251 h 7209248"/>
              <a:gd name="connsiteX7845" fmla="*/ 5536844 w 7427256"/>
              <a:gd name="connsiteY7845" fmla="*/ 1027334 h 7209248"/>
              <a:gd name="connsiteX7846" fmla="*/ 5563723 w 7427256"/>
              <a:gd name="connsiteY7846" fmla="*/ 1036293 h 7209248"/>
              <a:gd name="connsiteX7847" fmla="*/ 5572682 w 7427256"/>
              <a:gd name="connsiteY7847" fmla="*/ 1036293 h 7209248"/>
              <a:gd name="connsiteX7848" fmla="*/ 5545804 w 7427256"/>
              <a:gd name="connsiteY7848" fmla="*/ 1027334 h 7209248"/>
              <a:gd name="connsiteX7849" fmla="*/ 5259106 w 7427256"/>
              <a:gd name="connsiteY7849" fmla="*/ 1027334 h 7209248"/>
              <a:gd name="connsiteX7850" fmla="*/ 5268066 w 7427256"/>
              <a:gd name="connsiteY7850" fmla="*/ 1036293 h 7209248"/>
              <a:gd name="connsiteX7851" fmla="*/ 5277026 w 7427256"/>
              <a:gd name="connsiteY7851" fmla="*/ 1027334 h 7209248"/>
              <a:gd name="connsiteX7852" fmla="*/ 5268066 w 7427256"/>
              <a:gd name="connsiteY7852" fmla="*/ 1027334 h 7209248"/>
              <a:gd name="connsiteX7853" fmla="*/ 1478284 w 7427256"/>
              <a:gd name="connsiteY7853" fmla="*/ 1027334 h 7209248"/>
              <a:gd name="connsiteX7854" fmla="*/ 1442446 w 7427256"/>
              <a:gd name="connsiteY7854" fmla="*/ 1045251 h 7209248"/>
              <a:gd name="connsiteX7855" fmla="*/ 1460365 w 7427256"/>
              <a:gd name="connsiteY7855" fmla="*/ 1036293 h 7209248"/>
              <a:gd name="connsiteX7856" fmla="*/ 5504926 w 7427256"/>
              <a:gd name="connsiteY7856" fmla="*/ 1024533 h 7209248"/>
              <a:gd name="connsiteX7857" fmla="*/ 5501008 w 7427256"/>
              <a:gd name="connsiteY7857" fmla="*/ 1027334 h 7209248"/>
              <a:gd name="connsiteX7858" fmla="*/ 5501008 w 7427256"/>
              <a:gd name="connsiteY7858" fmla="*/ 1045251 h 7209248"/>
              <a:gd name="connsiteX7859" fmla="*/ 5509966 w 7427256"/>
              <a:gd name="connsiteY7859" fmla="*/ 1036293 h 7209248"/>
              <a:gd name="connsiteX7860" fmla="*/ 5504926 w 7427256"/>
              <a:gd name="connsiteY7860" fmla="*/ 1024533 h 7209248"/>
              <a:gd name="connsiteX7861" fmla="*/ 2150231 w 7427256"/>
              <a:gd name="connsiteY7861" fmla="*/ 1018374 h 7209248"/>
              <a:gd name="connsiteX7862" fmla="*/ 2150231 w 7427256"/>
              <a:gd name="connsiteY7862" fmla="*/ 1027334 h 7209248"/>
              <a:gd name="connsiteX7863" fmla="*/ 2154711 w 7427256"/>
              <a:gd name="connsiteY7863" fmla="*/ 1022854 h 7209248"/>
              <a:gd name="connsiteX7864" fmla="*/ 2159190 w 7427256"/>
              <a:gd name="connsiteY7864" fmla="*/ 1018374 h 7209248"/>
              <a:gd name="connsiteX7865" fmla="*/ 2150231 w 7427256"/>
              <a:gd name="connsiteY7865" fmla="*/ 1018374 h 7209248"/>
              <a:gd name="connsiteX7866" fmla="*/ 1684348 w 7427256"/>
              <a:gd name="connsiteY7866" fmla="*/ 1018374 h 7209248"/>
              <a:gd name="connsiteX7867" fmla="*/ 1693306 w 7427256"/>
              <a:gd name="connsiteY7867" fmla="*/ 1027334 h 7209248"/>
              <a:gd name="connsiteX7868" fmla="*/ 1675389 w 7427256"/>
              <a:gd name="connsiteY7868" fmla="*/ 1027334 h 7209248"/>
              <a:gd name="connsiteX7869" fmla="*/ 1684348 w 7427256"/>
              <a:gd name="connsiteY7869" fmla="*/ 1018374 h 7209248"/>
              <a:gd name="connsiteX7870" fmla="*/ 1646270 w 7427256"/>
              <a:gd name="connsiteY7870" fmla="*/ 1011654 h 7209248"/>
              <a:gd name="connsiteX7871" fmla="*/ 1657470 w 7427256"/>
              <a:gd name="connsiteY7871" fmla="*/ 1018374 h 7209248"/>
              <a:gd name="connsiteX7872" fmla="*/ 1657470 w 7427256"/>
              <a:gd name="connsiteY7872" fmla="*/ 1036293 h 7209248"/>
              <a:gd name="connsiteX7873" fmla="*/ 1648511 w 7427256"/>
              <a:gd name="connsiteY7873" fmla="*/ 1027334 h 7209248"/>
              <a:gd name="connsiteX7874" fmla="*/ 1646270 w 7427256"/>
              <a:gd name="connsiteY7874" fmla="*/ 1011654 h 7209248"/>
              <a:gd name="connsiteX7875" fmla="*/ 5742908 w 7427256"/>
              <a:gd name="connsiteY7875" fmla="*/ 1009415 h 7209248"/>
              <a:gd name="connsiteX7876" fmla="*/ 5756348 w 7427256"/>
              <a:gd name="connsiteY7876" fmla="*/ 1013894 h 7209248"/>
              <a:gd name="connsiteX7877" fmla="*/ 5760828 w 7427256"/>
              <a:gd name="connsiteY7877" fmla="*/ 1027334 h 7209248"/>
              <a:gd name="connsiteX7878" fmla="*/ 5760828 w 7427256"/>
              <a:gd name="connsiteY7878" fmla="*/ 1045251 h 7209248"/>
              <a:gd name="connsiteX7879" fmla="*/ 5769786 w 7427256"/>
              <a:gd name="connsiteY7879" fmla="*/ 1072130 h 7209248"/>
              <a:gd name="connsiteX7880" fmla="*/ 5751868 w 7427256"/>
              <a:gd name="connsiteY7880" fmla="*/ 1063170 h 7209248"/>
              <a:gd name="connsiteX7881" fmla="*/ 5742908 w 7427256"/>
              <a:gd name="connsiteY7881" fmla="*/ 1027334 h 7209248"/>
              <a:gd name="connsiteX7882" fmla="*/ 1881452 w 7427256"/>
              <a:gd name="connsiteY7882" fmla="*/ 1009415 h 7209248"/>
              <a:gd name="connsiteX7883" fmla="*/ 1881452 w 7427256"/>
              <a:gd name="connsiteY7883" fmla="*/ 1018374 h 7209248"/>
              <a:gd name="connsiteX7884" fmla="*/ 1881452 w 7427256"/>
              <a:gd name="connsiteY7884" fmla="*/ 1027334 h 7209248"/>
              <a:gd name="connsiteX7885" fmla="*/ 1876972 w 7427256"/>
              <a:gd name="connsiteY7885" fmla="*/ 1018374 h 7209248"/>
              <a:gd name="connsiteX7886" fmla="*/ 1881452 w 7427256"/>
              <a:gd name="connsiteY7886" fmla="*/ 1009415 h 7209248"/>
              <a:gd name="connsiteX7887" fmla="*/ 1540998 w 7427256"/>
              <a:gd name="connsiteY7887" fmla="*/ 1009415 h 7209248"/>
              <a:gd name="connsiteX7888" fmla="*/ 1540998 w 7427256"/>
              <a:gd name="connsiteY7888" fmla="*/ 1018374 h 7209248"/>
              <a:gd name="connsiteX7889" fmla="*/ 1532039 w 7427256"/>
              <a:gd name="connsiteY7889" fmla="*/ 1027334 h 7209248"/>
              <a:gd name="connsiteX7890" fmla="*/ 1532039 w 7427256"/>
              <a:gd name="connsiteY7890" fmla="*/ 1018374 h 7209248"/>
              <a:gd name="connsiteX7891" fmla="*/ 1532039 w 7427256"/>
              <a:gd name="connsiteY7891" fmla="*/ 1013894 h 7209248"/>
              <a:gd name="connsiteX7892" fmla="*/ 1540998 w 7427256"/>
              <a:gd name="connsiteY7892" fmla="*/ 1009415 h 7209248"/>
              <a:gd name="connsiteX7893" fmla="*/ 1263261 w 7427256"/>
              <a:gd name="connsiteY7893" fmla="*/ 1009415 h 7209248"/>
              <a:gd name="connsiteX7894" fmla="*/ 1263261 w 7427256"/>
              <a:gd name="connsiteY7894" fmla="*/ 1018374 h 7209248"/>
              <a:gd name="connsiteX7895" fmla="*/ 1254302 w 7427256"/>
              <a:gd name="connsiteY7895" fmla="*/ 1018374 h 7209248"/>
              <a:gd name="connsiteX7896" fmla="*/ 1263261 w 7427256"/>
              <a:gd name="connsiteY7896" fmla="*/ 1009415 h 7209248"/>
              <a:gd name="connsiteX7897" fmla="*/ 654028 w 7427256"/>
              <a:gd name="connsiteY7897" fmla="*/ 1009415 h 7209248"/>
              <a:gd name="connsiteX7898" fmla="*/ 654028 w 7427256"/>
              <a:gd name="connsiteY7898" fmla="*/ 1018374 h 7209248"/>
              <a:gd name="connsiteX7899" fmla="*/ 645069 w 7427256"/>
              <a:gd name="connsiteY7899" fmla="*/ 1018374 h 7209248"/>
              <a:gd name="connsiteX7900" fmla="*/ 654028 w 7427256"/>
              <a:gd name="connsiteY7900" fmla="*/ 1009415 h 7209248"/>
              <a:gd name="connsiteX7901" fmla="*/ 5966891 w 7427256"/>
              <a:gd name="connsiteY7901" fmla="*/ 1000455 h 7209248"/>
              <a:gd name="connsiteX7902" fmla="*/ 5971371 w 7427256"/>
              <a:gd name="connsiteY7902" fmla="*/ 1004935 h 7209248"/>
              <a:gd name="connsiteX7903" fmla="*/ 5966891 w 7427256"/>
              <a:gd name="connsiteY7903" fmla="*/ 1009415 h 7209248"/>
              <a:gd name="connsiteX7904" fmla="*/ 5957932 w 7427256"/>
              <a:gd name="connsiteY7904" fmla="*/ 1009415 h 7209248"/>
              <a:gd name="connsiteX7905" fmla="*/ 5178472 w 7427256"/>
              <a:gd name="connsiteY7905" fmla="*/ 1000455 h 7209248"/>
              <a:gd name="connsiteX7906" fmla="*/ 5196392 w 7427256"/>
              <a:gd name="connsiteY7906" fmla="*/ 1009415 h 7209248"/>
              <a:gd name="connsiteX7907" fmla="*/ 5196392 w 7427256"/>
              <a:gd name="connsiteY7907" fmla="*/ 1000455 h 7209248"/>
              <a:gd name="connsiteX7908" fmla="*/ 2141272 w 7427256"/>
              <a:gd name="connsiteY7908" fmla="*/ 994855 h 7209248"/>
              <a:gd name="connsiteX7909" fmla="*/ 2132312 w 7427256"/>
              <a:gd name="connsiteY7909" fmla="*/ 995976 h 7209248"/>
              <a:gd name="connsiteX7910" fmla="*/ 2123353 w 7427256"/>
              <a:gd name="connsiteY7910" fmla="*/ 1009415 h 7209248"/>
              <a:gd name="connsiteX7911" fmla="*/ 2105434 w 7427256"/>
              <a:gd name="connsiteY7911" fmla="*/ 1009415 h 7209248"/>
              <a:gd name="connsiteX7912" fmla="*/ 2087516 w 7427256"/>
              <a:gd name="connsiteY7912" fmla="*/ 1009415 h 7209248"/>
              <a:gd name="connsiteX7913" fmla="*/ 2078557 w 7427256"/>
              <a:gd name="connsiteY7913" fmla="*/ 1018374 h 7209248"/>
              <a:gd name="connsiteX7914" fmla="*/ 2060638 w 7427256"/>
              <a:gd name="connsiteY7914" fmla="*/ 1027334 h 7209248"/>
              <a:gd name="connsiteX7915" fmla="*/ 2051679 w 7427256"/>
              <a:gd name="connsiteY7915" fmla="*/ 1031813 h 7209248"/>
              <a:gd name="connsiteX7916" fmla="*/ 2042719 w 7427256"/>
              <a:gd name="connsiteY7916" fmla="*/ 1036293 h 7209248"/>
              <a:gd name="connsiteX7917" fmla="*/ 2033760 w 7427256"/>
              <a:gd name="connsiteY7917" fmla="*/ 1054212 h 7209248"/>
              <a:gd name="connsiteX7918" fmla="*/ 2042719 w 7427256"/>
              <a:gd name="connsiteY7918" fmla="*/ 1072130 h 7209248"/>
              <a:gd name="connsiteX7919" fmla="*/ 2087516 w 7427256"/>
              <a:gd name="connsiteY7919" fmla="*/ 1054212 h 7209248"/>
              <a:gd name="connsiteX7920" fmla="*/ 2123353 w 7427256"/>
              <a:gd name="connsiteY7920" fmla="*/ 1018374 h 7209248"/>
              <a:gd name="connsiteX7921" fmla="*/ 2150231 w 7427256"/>
              <a:gd name="connsiteY7921" fmla="*/ 1000455 h 7209248"/>
              <a:gd name="connsiteX7922" fmla="*/ 2141272 w 7427256"/>
              <a:gd name="connsiteY7922" fmla="*/ 994855 h 7209248"/>
              <a:gd name="connsiteX7923" fmla="*/ 6101280 w 7427256"/>
              <a:gd name="connsiteY7923" fmla="*/ 991496 h 7209248"/>
              <a:gd name="connsiteX7924" fmla="*/ 6128158 w 7427256"/>
              <a:gd name="connsiteY7924" fmla="*/ 1009415 h 7209248"/>
              <a:gd name="connsiteX7925" fmla="*/ 6146076 w 7427256"/>
              <a:gd name="connsiteY7925" fmla="*/ 1031813 h 7209248"/>
              <a:gd name="connsiteX7926" fmla="*/ 6119199 w 7427256"/>
              <a:gd name="connsiteY7926" fmla="*/ 1027334 h 7209248"/>
              <a:gd name="connsiteX7927" fmla="*/ 6101280 w 7427256"/>
              <a:gd name="connsiteY7927" fmla="*/ 1009415 h 7209248"/>
              <a:gd name="connsiteX7928" fmla="*/ 5384537 w 7427256"/>
              <a:gd name="connsiteY7928" fmla="*/ 991496 h 7209248"/>
              <a:gd name="connsiteX7929" fmla="*/ 5384537 w 7427256"/>
              <a:gd name="connsiteY7929" fmla="*/ 1009415 h 7209248"/>
              <a:gd name="connsiteX7930" fmla="*/ 5366618 w 7427256"/>
              <a:gd name="connsiteY7930" fmla="*/ 1000455 h 7209248"/>
              <a:gd name="connsiteX7931" fmla="*/ 1818737 w 7427256"/>
              <a:gd name="connsiteY7931" fmla="*/ 982537 h 7209248"/>
              <a:gd name="connsiteX7932" fmla="*/ 1823217 w 7427256"/>
              <a:gd name="connsiteY7932" fmla="*/ 987016 h 7209248"/>
              <a:gd name="connsiteX7933" fmla="*/ 1818737 w 7427256"/>
              <a:gd name="connsiteY7933" fmla="*/ 991496 h 7209248"/>
              <a:gd name="connsiteX7934" fmla="*/ 1809778 w 7427256"/>
              <a:gd name="connsiteY7934" fmla="*/ 991496 h 7209248"/>
              <a:gd name="connsiteX7935" fmla="*/ 1315336 w 7427256"/>
              <a:gd name="connsiteY7935" fmla="*/ 979737 h 7209248"/>
              <a:gd name="connsiteX7936" fmla="*/ 1317017 w 7427256"/>
              <a:gd name="connsiteY7936" fmla="*/ 982537 h 7209248"/>
              <a:gd name="connsiteX7937" fmla="*/ 1281179 w 7427256"/>
              <a:gd name="connsiteY7937" fmla="*/ 1000455 h 7209248"/>
              <a:gd name="connsiteX7938" fmla="*/ 1290138 w 7427256"/>
              <a:gd name="connsiteY7938" fmla="*/ 991496 h 7209248"/>
              <a:gd name="connsiteX7939" fmla="*/ 1315336 w 7427256"/>
              <a:gd name="connsiteY7939" fmla="*/ 979737 h 7209248"/>
              <a:gd name="connsiteX7940" fmla="*/ 697705 w 7427256"/>
              <a:gd name="connsiteY7940" fmla="*/ 979737 h 7209248"/>
              <a:gd name="connsiteX7941" fmla="*/ 698825 w 7427256"/>
              <a:gd name="connsiteY7941" fmla="*/ 982537 h 7209248"/>
              <a:gd name="connsiteX7942" fmla="*/ 689866 w 7427256"/>
              <a:gd name="connsiteY7942" fmla="*/ 991496 h 7209248"/>
              <a:gd name="connsiteX7943" fmla="*/ 671947 w 7427256"/>
              <a:gd name="connsiteY7943" fmla="*/ 1000455 h 7209248"/>
              <a:gd name="connsiteX7944" fmla="*/ 680906 w 7427256"/>
              <a:gd name="connsiteY7944" fmla="*/ 991496 h 7209248"/>
              <a:gd name="connsiteX7945" fmla="*/ 697705 w 7427256"/>
              <a:gd name="connsiteY7945" fmla="*/ 979737 h 7209248"/>
              <a:gd name="connsiteX7946" fmla="*/ 5922094 w 7427256"/>
              <a:gd name="connsiteY7946" fmla="*/ 976938 h 7209248"/>
              <a:gd name="connsiteX7947" fmla="*/ 5926574 w 7427256"/>
              <a:gd name="connsiteY7947" fmla="*/ 978057 h 7209248"/>
              <a:gd name="connsiteX7948" fmla="*/ 5940014 w 7427256"/>
              <a:gd name="connsiteY7948" fmla="*/ 982537 h 7209248"/>
              <a:gd name="connsiteX7949" fmla="*/ 5922094 w 7427256"/>
              <a:gd name="connsiteY7949" fmla="*/ 991496 h 7209248"/>
              <a:gd name="connsiteX7950" fmla="*/ 5917614 w 7427256"/>
              <a:gd name="connsiteY7950" fmla="*/ 982537 h 7209248"/>
              <a:gd name="connsiteX7951" fmla="*/ 5922094 w 7427256"/>
              <a:gd name="connsiteY7951" fmla="*/ 976938 h 7209248"/>
              <a:gd name="connsiteX7952" fmla="*/ 6065442 w 7427256"/>
              <a:gd name="connsiteY7952" fmla="*/ 973577 h 7209248"/>
              <a:gd name="connsiteX7953" fmla="*/ 6065442 w 7427256"/>
              <a:gd name="connsiteY7953" fmla="*/ 982537 h 7209248"/>
              <a:gd name="connsiteX7954" fmla="*/ 6074402 w 7427256"/>
              <a:gd name="connsiteY7954" fmla="*/ 982537 h 7209248"/>
              <a:gd name="connsiteX7955" fmla="*/ 6065442 w 7427256"/>
              <a:gd name="connsiteY7955" fmla="*/ 973577 h 7209248"/>
              <a:gd name="connsiteX7956" fmla="*/ 5895217 w 7427256"/>
              <a:gd name="connsiteY7956" fmla="*/ 973577 h 7209248"/>
              <a:gd name="connsiteX7957" fmla="*/ 5904176 w 7427256"/>
              <a:gd name="connsiteY7957" fmla="*/ 982537 h 7209248"/>
              <a:gd name="connsiteX7958" fmla="*/ 5895217 w 7427256"/>
              <a:gd name="connsiteY7958" fmla="*/ 982537 h 7209248"/>
              <a:gd name="connsiteX7959" fmla="*/ 5895217 w 7427256"/>
              <a:gd name="connsiteY7959" fmla="*/ 973577 h 7209248"/>
              <a:gd name="connsiteX7960" fmla="*/ 5689152 w 7427256"/>
              <a:gd name="connsiteY7960" fmla="*/ 973577 h 7209248"/>
              <a:gd name="connsiteX7961" fmla="*/ 5724990 w 7427256"/>
              <a:gd name="connsiteY7961" fmla="*/ 982537 h 7209248"/>
              <a:gd name="connsiteX7962" fmla="*/ 5716031 w 7427256"/>
              <a:gd name="connsiteY7962" fmla="*/ 982537 h 7209248"/>
              <a:gd name="connsiteX7963" fmla="*/ 5680194 w 7427256"/>
              <a:gd name="connsiteY7963" fmla="*/ 982537 h 7209248"/>
              <a:gd name="connsiteX7964" fmla="*/ 5203110 w 7427256"/>
              <a:gd name="connsiteY7964" fmla="*/ 969097 h 7209248"/>
              <a:gd name="connsiteX7965" fmla="*/ 5196392 w 7427256"/>
              <a:gd name="connsiteY7965" fmla="*/ 973577 h 7209248"/>
              <a:gd name="connsiteX7966" fmla="*/ 5205350 w 7427256"/>
              <a:gd name="connsiteY7966" fmla="*/ 973577 h 7209248"/>
              <a:gd name="connsiteX7967" fmla="*/ 5203110 w 7427256"/>
              <a:gd name="connsiteY7967" fmla="*/ 969097 h 7209248"/>
              <a:gd name="connsiteX7968" fmla="*/ 5957932 w 7427256"/>
              <a:gd name="connsiteY7968" fmla="*/ 964619 h 7209248"/>
              <a:gd name="connsiteX7969" fmla="*/ 6011688 w 7427256"/>
              <a:gd name="connsiteY7969" fmla="*/ 991496 h 7209248"/>
              <a:gd name="connsiteX7970" fmla="*/ 5993768 w 7427256"/>
              <a:gd name="connsiteY7970" fmla="*/ 991496 h 7209248"/>
              <a:gd name="connsiteX7971" fmla="*/ 5984810 w 7427256"/>
              <a:gd name="connsiteY7971" fmla="*/ 991496 h 7209248"/>
              <a:gd name="connsiteX7972" fmla="*/ 5975850 w 7427256"/>
              <a:gd name="connsiteY7972" fmla="*/ 982537 h 7209248"/>
              <a:gd name="connsiteX7973" fmla="*/ 5957932 w 7427256"/>
              <a:gd name="connsiteY7973" fmla="*/ 973577 h 7209248"/>
              <a:gd name="connsiteX7974" fmla="*/ 5948972 w 7427256"/>
              <a:gd name="connsiteY7974" fmla="*/ 969097 h 7209248"/>
              <a:gd name="connsiteX7975" fmla="*/ 5957932 w 7427256"/>
              <a:gd name="connsiteY7975" fmla="*/ 964619 h 7209248"/>
              <a:gd name="connsiteX7976" fmla="*/ 5492048 w 7427256"/>
              <a:gd name="connsiteY7976" fmla="*/ 964619 h 7209248"/>
              <a:gd name="connsiteX7977" fmla="*/ 5501008 w 7427256"/>
              <a:gd name="connsiteY7977" fmla="*/ 964619 h 7209248"/>
              <a:gd name="connsiteX7978" fmla="*/ 5509966 w 7427256"/>
              <a:gd name="connsiteY7978" fmla="*/ 964619 h 7209248"/>
              <a:gd name="connsiteX7979" fmla="*/ 5509966 w 7427256"/>
              <a:gd name="connsiteY7979" fmla="*/ 973577 h 7209248"/>
              <a:gd name="connsiteX7980" fmla="*/ 5492048 w 7427256"/>
              <a:gd name="connsiteY7980" fmla="*/ 964619 h 7209248"/>
              <a:gd name="connsiteX7981" fmla="*/ 2177108 w 7427256"/>
              <a:gd name="connsiteY7981" fmla="*/ 964619 h 7209248"/>
              <a:gd name="connsiteX7982" fmla="*/ 2168150 w 7427256"/>
              <a:gd name="connsiteY7982" fmla="*/ 982537 h 7209248"/>
              <a:gd name="connsiteX7983" fmla="*/ 2186068 w 7427256"/>
              <a:gd name="connsiteY7983" fmla="*/ 973577 h 7209248"/>
              <a:gd name="connsiteX7984" fmla="*/ 5805027 w 7427256"/>
              <a:gd name="connsiteY7984" fmla="*/ 956256 h 7209248"/>
              <a:gd name="connsiteX7985" fmla="*/ 5796664 w 7427256"/>
              <a:gd name="connsiteY7985" fmla="*/ 964619 h 7209248"/>
              <a:gd name="connsiteX7986" fmla="*/ 5778745 w 7427256"/>
              <a:gd name="connsiteY7986" fmla="*/ 982537 h 7209248"/>
              <a:gd name="connsiteX7987" fmla="*/ 5787705 w 7427256"/>
              <a:gd name="connsiteY7987" fmla="*/ 964619 h 7209248"/>
              <a:gd name="connsiteX7988" fmla="*/ 5805624 w 7427256"/>
              <a:gd name="connsiteY7988" fmla="*/ 955659 h 7209248"/>
              <a:gd name="connsiteX7989" fmla="*/ 5805624 w 7427256"/>
              <a:gd name="connsiteY7989" fmla="*/ 955968 h 7209248"/>
              <a:gd name="connsiteX7990" fmla="*/ 5805027 w 7427256"/>
              <a:gd name="connsiteY7990" fmla="*/ 956256 h 7209248"/>
              <a:gd name="connsiteX7991" fmla="*/ 5366618 w 7427256"/>
              <a:gd name="connsiteY7991" fmla="*/ 955659 h 7209248"/>
              <a:gd name="connsiteX7992" fmla="*/ 5393496 w 7427256"/>
              <a:gd name="connsiteY7992" fmla="*/ 964619 h 7209248"/>
              <a:gd name="connsiteX7993" fmla="*/ 5393496 w 7427256"/>
              <a:gd name="connsiteY7993" fmla="*/ 982537 h 7209248"/>
              <a:gd name="connsiteX7994" fmla="*/ 5366618 w 7427256"/>
              <a:gd name="connsiteY7994" fmla="*/ 973577 h 7209248"/>
              <a:gd name="connsiteX7995" fmla="*/ 5812063 w 7427256"/>
              <a:gd name="connsiteY7995" fmla="*/ 952859 h 7209248"/>
              <a:gd name="connsiteX7996" fmla="*/ 5819063 w 7427256"/>
              <a:gd name="connsiteY7996" fmla="*/ 955659 h 7209248"/>
              <a:gd name="connsiteX7997" fmla="*/ 5832502 w 7427256"/>
              <a:gd name="connsiteY7997" fmla="*/ 969097 h 7209248"/>
              <a:gd name="connsiteX7998" fmla="*/ 5814582 w 7427256"/>
              <a:gd name="connsiteY7998" fmla="*/ 982537 h 7209248"/>
              <a:gd name="connsiteX7999" fmla="*/ 5823542 w 7427256"/>
              <a:gd name="connsiteY7999" fmla="*/ 1009415 h 7209248"/>
              <a:gd name="connsiteX8000" fmla="*/ 5850420 w 7427256"/>
              <a:gd name="connsiteY8000" fmla="*/ 964619 h 7209248"/>
              <a:gd name="connsiteX8001" fmla="*/ 5877298 w 7427256"/>
              <a:gd name="connsiteY8001" fmla="*/ 982537 h 7209248"/>
              <a:gd name="connsiteX8002" fmla="*/ 5877298 w 7427256"/>
              <a:gd name="connsiteY8002" fmla="*/ 987016 h 7209248"/>
              <a:gd name="connsiteX8003" fmla="*/ 5881778 w 7427256"/>
              <a:gd name="connsiteY8003" fmla="*/ 991496 h 7209248"/>
              <a:gd name="connsiteX8004" fmla="*/ 5895217 w 7427256"/>
              <a:gd name="connsiteY8004" fmla="*/ 995976 h 7209248"/>
              <a:gd name="connsiteX8005" fmla="*/ 5913134 w 7427256"/>
              <a:gd name="connsiteY8005" fmla="*/ 1000455 h 7209248"/>
              <a:gd name="connsiteX8006" fmla="*/ 5940014 w 7427256"/>
              <a:gd name="connsiteY8006" fmla="*/ 1018374 h 7209248"/>
              <a:gd name="connsiteX8007" fmla="*/ 5940014 w 7427256"/>
              <a:gd name="connsiteY8007" fmla="*/ 1027334 h 7209248"/>
              <a:gd name="connsiteX8008" fmla="*/ 5913134 w 7427256"/>
              <a:gd name="connsiteY8008" fmla="*/ 1027334 h 7209248"/>
              <a:gd name="connsiteX8009" fmla="*/ 5886257 w 7427256"/>
              <a:gd name="connsiteY8009" fmla="*/ 1018374 h 7209248"/>
              <a:gd name="connsiteX8010" fmla="*/ 5886257 w 7427256"/>
              <a:gd name="connsiteY8010" fmla="*/ 1027334 h 7209248"/>
              <a:gd name="connsiteX8011" fmla="*/ 5895217 w 7427256"/>
              <a:gd name="connsiteY8011" fmla="*/ 1027334 h 7209248"/>
              <a:gd name="connsiteX8012" fmla="*/ 5917614 w 7427256"/>
              <a:gd name="connsiteY8012" fmla="*/ 1040773 h 7209248"/>
              <a:gd name="connsiteX8013" fmla="*/ 5948972 w 7427256"/>
              <a:gd name="connsiteY8013" fmla="*/ 1054212 h 7209248"/>
              <a:gd name="connsiteX8014" fmla="*/ 5957932 w 7427256"/>
              <a:gd name="connsiteY8014" fmla="*/ 1058690 h 7209248"/>
              <a:gd name="connsiteX8015" fmla="*/ 5957932 w 7427256"/>
              <a:gd name="connsiteY8015" fmla="*/ 1063170 h 7209248"/>
              <a:gd name="connsiteX8016" fmla="*/ 5922094 w 7427256"/>
              <a:gd name="connsiteY8016" fmla="*/ 1063170 h 7209248"/>
              <a:gd name="connsiteX8017" fmla="*/ 5904176 w 7427256"/>
              <a:gd name="connsiteY8017" fmla="*/ 1054212 h 7209248"/>
              <a:gd name="connsiteX8018" fmla="*/ 5890737 w 7427256"/>
              <a:gd name="connsiteY8018" fmla="*/ 1045251 h 7209248"/>
              <a:gd name="connsiteX8019" fmla="*/ 5877298 w 7427256"/>
              <a:gd name="connsiteY8019" fmla="*/ 1054212 h 7209248"/>
              <a:gd name="connsiteX8020" fmla="*/ 5881778 w 7427256"/>
              <a:gd name="connsiteY8020" fmla="*/ 1072130 h 7209248"/>
              <a:gd name="connsiteX8021" fmla="*/ 5899696 w 7427256"/>
              <a:gd name="connsiteY8021" fmla="*/ 1081089 h 7209248"/>
              <a:gd name="connsiteX8022" fmla="*/ 5940014 w 7427256"/>
              <a:gd name="connsiteY8022" fmla="*/ 1090048 h 7209248"/>
              <a:gd name="connsiteX8023" fmla="*/ 5975850 w 7427256"/>
              <a:gd name="connsiteY8023" fmla="*/ 1099008 h 7209248"/>
              <a:gd name="connsiteX8024" fmla="*/ 5984810 w 7427256"/>
              <a:gd name="connsiteY8024" fmla="*/ 1090048 h 7209248"/>
              <a:gd name="connsiteX8025" fmla="*/ 6002728 w 7427256"/>
              <a:gd name="connsiteY8025" fmla="*/ 1081089 h 7209248"/>
              <a:gd name="connsiteX8026" fmla="*/ 5993768 w 7427256"/>
              <a:gd name="connsiteY8026" fmla="*/ 1099008 h 7209248"/>
              <a:gd name="connsiteX8027" fmla="*/ 5957932 w 7427256"/>
              <a:gd name="connsiteY8027" fmla="*/ 1107967 h 7209248"/>
              <a:gd name="connsiteX8028" fmla="*/ 5931054 w 7427256"/>
              <a:gd name="connsiteY8028" fmla="*/ 1099008 h 7209248"/>
              <a:gd name="connsiteX8029" fmla="*/ 5904176 w 7427256"/>
              <a:gd name="connsiteY8029" fmla="*/ 1090048 h 7209248"/>
              <a:gd name="connsiteX8030" fmla="*/ 5890737 w 7427256"/>
              <a:gd name="connsiteY8030" fmla="*/ 1090048 h 7209248"/>
              <a:gd name="connsiteX8031" fmla="*/ 5890737 w 7427256"/>
              <a:gd name="connsiteY8031" fmla="*/ 1099008 h 7209248"/>
              <a:gd name="connsiteX8032" fmla="*/ 5890737 w 7427256"/>
              <a:gd name="connsiteY8032" fmla="*/ 1107967 h 7209248"/>
              <a:gd name="connsiteX8033" fmla="*/ 5868338 w 7427256"/>
              <a:gd name="connsiteY8033" fmla="*/ 1107967 h 7209248"/>
              <a:gd name="connsiteX8034" fmla="*/ 5850420 w 7427256"/>
              <a:gd name="connsiteY8034" fmla="*/ 1107967 h 7209248"/>
              <a:gd name="connsiteX8035" fmla="*/ 5868338 w 7427256"/>
              <a:gd name="connsiteY8035" fmla="*/ 1116927 h 7209248"/>
              <a:gd name="connsiteX8036" fmla="*/ 5886257 w 7427256"/>
              <a:gd name="connsiteY8036" fmla="*/ 1125886 h 7209248"/>
              <a:gd name="connsiteX8037" fmla="*/ 5877298 w 7427256"/>
              <a:gd name="connsiteY8037" fmla="*/ 1125886 h 7209248"/>
              <a:gd name="connsiteX8038" fmla="*/ 5850420 w 7427256"/>
              <a:gd name="connsiteY8038" fmla="*/ 1130365 h 7209248"/>
              <a:gd name="connsiteX8039" fmla="*/ 5832502 w 7427256"/>
              <a:gd name="connsiteY8039" fmla="*/ 1116927 h 7209248"/>
              <a:gd name="connsiteX8040" fmla="*/ 5796664 w 7427256"/>
              <a:gd name="connsiteY8040" fmla="*/ 1107967 h 7209248"/>
              <a:gd name="connsiteX8041" fmla="*/ 5783225 w 7427256"/>
              <a:gd name="connsiteY8041" fmla="*/ 1112447 h 7209248"/>
              <a:gd name="connsiteX8042" fmla="*/ 5787705 w 7427256"/>
              <a:gd name="connsiteY8042" fmla="*/ 1125886 h 7209248"/>
              <a:gd name="connsiteX8043" fmla="*/ 5796664 w 7427256"/>
              <a:gd name="connsiteY8043" fmla="*/ 1134844 h 7209248"/>
              <a:gd name="connsiteX8044" fmla="*/ 5778745 w 7427256"/>
              <a:gd name="connsiteY8044" fmla="*/ 1134844 h 7209248"/>
              <a:gd name="connsiteX8045" fmla="*/ 5765306 w 7427256"/>
              <a:gd name="connsiteY8045" fmla="*/ 1125886 h 7209248"/>
              <a:gd name="connsiteX8046" fmla="*/ 5760828 w 7427256"/>
              <a:gd name="connsiteY8046" fmla="*/ 1121405 h 7209248"/>
              <a:gd name="connsiteX8047" fmla="*/ 5769786 w 7427256"/>
              <a:gd name="connsiteY8047" fmla="*/ 1099008 h 7209248"/>
              <a:gd name="connsiteX8048" fmla="*/ 5774266 w 7427256"/>
              <a:gd name="connsiteY8048" fmla="*/ 1090048 h 7209248"/>
              <a:gd name="connsiteX8049" fmla="*/ 5796664 w 7427256"/>
              <a:gd name="connsiteY8049" fmla="*/ 1090048 h 7209248"/>
              <a:gd name="connsiteX8050" fmla="*/ 5832502 w 7427256"/>
              <a:gd name="connsiteY8050" fmla="*/ 1099008 h 7209248"/>
              <a:gd name="connsiteX8051" fmla="*/ 5841460 w 7427256"/>
              <a:gd name="connsiteY8051" fmla="*/ 1094528 h 7209248"/>
              <a:gd name="connsiteX8052" fmla="*/ 5854899 w 7427256"/>
              <a:gd name="connsiteY8052" fmla="*/ 1090048 h 7209248"/>
              <a:gd name="connsiteX8053" fmla="*/ 5868338 w 7427256"/>
              <a:gd name="connsiteY8053" fmla="*/ 1081089 h 7209248"/>
              <a:gd name="connsiteX8054" fmla="*/ 5850420 w 7427256"/>
              <a:gd name="connsiteY8054" fmla="*/ 1063170 h 7209248"/>
              <a:gd name="connsiteX8055" fmla="*/ 5836982 w 7427256"/>
              <a:gd name="connsiteY8055" fmla="*/ 1067650 h 7209248"/>
              <a:gd name="connsiteX8056" fmla="*/ 5814582 w 7427256"/>
              <a:gd name="connsiteY8056" fmla="*/ 1063170 h 7209248"/>
              <a:gd name="connsiteX8057" fmla="*/ 5805624 w 7427256"/>
              <a:gd name="connsiteY8057" fmla="*/ 1058690 h 7209248"/>
              <a:gd name="connsiteX8058" fmla="*/ 5805624 w 7427256"/>
              <a:gd name="connsiteY8058" fmla="*/ 1045251 h 7209248"/>
              <a:gd name="connsiteX8059" fmla="*/ 5792185 w 7427256"/>
              <a:gd name="connsiteY8059" fmla="*/ 1031813 h 7209248"/>
              <a:gd name="connsiteX8060" fmla="*/ 5778745 w 7427256"/>
              <a:gd name="connsiteY8060" fmla="*/ 1018374 h 7209248"/>
              <a:gd name="connsiteX8061" fmla="*/ 5778745 w 7427256"/>
              <a:gd name="connsiteY8061" fmla="*/ 1004935 h 7209248"/>
              <a:gd name="connsiteX8062" fmla="*/ 5787705 w 7427256"/>
              <a:gd name="connsiteY8062" fmla="*/ 1000455 h 7209248"/>
              <a:gd name="connsiteX8063" fmla="*/ 5796664 w 7427256"/>
              <a:gd name="connsiteY8063" fmla="*/ 1004935 h 7209248"/>
              <a:gd name="connsiteX8064" fmla="*/ 5805624 w 7427256"/>
              <a:gd name="connsiteY8064" fmla="*/ 973577 h 7209248"/>
              <a:gd name="connsiteX8065" fmla="*/ 5805624 w 7427256"/>
              <a:gd name="connsiteY8065" fmla="*/ 955968 h 7209248"/>
              <a:gd name="connsiteX8066" fmla="*/ 5546924 w 7427256"/>
              <a:gd name="connsiteY8066" fmla="*/ 950059 h 7209248"/>
              <a:gd name="connsiteX8067" fmla="*/ 5554763 w 7427256"/>
              <a:gd name="connsiteY8067" fmla="*/ 951180 h 7209248"/>
              <a:gd name="connsiteX8068" fmla="*/ 5563723 w 7427256"/>
              <a:gd name="connsiteY8068" fmla="*/ 969097 h 7209248"/>
              <a:gd name="connsiteX8069" fmla="*/ 5554763 w 7427256"/>
              <a:gd name="connsiteY8069" fmla="*/ 982537 h 7209248"/>
              <a:gd name="connsiteX8070" fmla="*/ 5541324 w 7427256"/>
              <a:gd name="connsiteY8070" fmla="*/ 973577 h 7209248"/>
              <a:gd name="connsiteX8071" fmla="*/ 5541324 w 7427256"/>
              <a:gd name="connsiteY8071" fmla="*/ 955659 h 7209248"/>
              <a:gd name="connsiteX8072" fmla="*/ 5546924 w 7427256"/>
              <a:gd name="connsiteY8072" fmla="*/ 950059 h 7209248"/>
              <a:gd name="connsiteX8073" fmla="*/ 4990328 w 7427256"/>
              <a:gd name="connsiteY8073" fmla="*/ 950059 h 7209248"/>
              <a:gd name="connsiteX8074" fmla="*/ 4985848 w 7427256"/>
              <a:gd name="connsiteY8074" fmla="*/ 951180 h 7209248"/>
              <a:gd name="connsiteX8075" fmla="*/ 4985848 w 7427256"/>
              <a:gd name="connsiteY8075" fmla="*/ 960138 h 7209248"/>
              <a:gd name="connsiteX8076" fmla="*/ 4994806 w 7427256"/>
              <a:gd name="connsiteY8076" fmla="*/ 964619 h 7209248"/>
              <a:gd name="connsiteX8077" fmla="*/ 4994806 w 7427256"/>
              <a:gd name="connsiteY8077" fmla="*/ 955659 h 7209248"/>
              <a:gd name="connsiteX8078" fmla="*/ 4990328 w 7427256"/>
              <a:gd name="connsiteY8078" fmla="*/ 950059 h 7209248"/>
              <a:gd name="connsiteX8079" fmla="*/ 5662274 w 7427256"/>
              <a:gd name="connsiteY8079" fmla="*/ 946700 h 7209248"/>
              <a:gd name="connsiteX8080" fmla="*/ 5671234 w 7427256"/>
              <a:gd name="connsiteY8080" fmla="*/ 955659 h 7209248"/>
              <a:gd name="connsiteX8081" fmla="*/ 5671234 w 7427256"/>
              <a:gd name="connsiteY8081" fmla="*/ 960138 h 7209248"/>
              <a:gd name="connsiteX8082" fmla="*/ 5662274 w 7427256"/>
              <a:gd name="connsiteY8082" fmla="*/ 964619 h 7209248"/>
              <a:gd name="connsiteX8083" fmla="*/ 5662274 w 7427256"/>
              <a:gd name="connsiteY8083" fmla="*/ 955659 h 7209248"/>
              <a:gd name="connsiteX8084" fmla="*/ 5035124 w 7427256"/>
              <a:gd name="connsiteY8084" fmla="*/ 946700 h 7209248"/>
              <a:gd name="connsiteX8085" fmla="*/ 5017206 w 7427256"/>
              <a:gd name="connsiteY8085" fmla="*/ 964619 h 7209248"/>
              <a:gd name="connsiteX8086" fmla="*/ 5044083 w 7427256"/>
              <a:gd name="connsiteY8086" fmla="*/ 973577 h 7209248"/>
              <a:gd name="connsiteX8087" fmla="*/ 5026164 w 7427256"/>
              <a:gd name="connsiteY8087" fmla="*/ 955659 h 7209248"/>
              <a:gd name="connsiteX8088" fmla="*/ 5035124 w 7427256"/>
              <a:gd name="connsiteY8088" fmla="*/ 946700 h 7209248"/>
              <a:gd name="connsiteX8089" fmla="*/ 4889536 w 7427256"/>
              <a:gd name="connsiteY8089" fmla="*/ 942220 h 7209248"/>
              <a:gd name="connsiteX8090" fmla="*/ 4882816 w 7427256"/>
              <a:gd name="connsiteY8090" fmla="*/ 946700 h 7209248"/>
              <a:gd name="connsiteX8091" fmla="*/ 4873858 w 7427256"/>
              <a:gd name="connsiteY8091" fmla="*/ 946700 h 7209248"/>
              <a:gd name="connsiteX8092" fmla="*/ 4873858 w 7427256"/>
              <a:gd name="connsiteY8092" fmla="*/ 955659 h 7209248"/>
              <a:gd name="connsiteX8093" fmla="*/ 4882816 w 7427256"/>
              <a:gd name="connsiteY8093" fmla="*/ 955659 h 7209248"/>
              <a:gd name="connsiteX8094" fmla="*/ 4891775 w 7427256"/>
              <a:gd name="connsiteY8094" fmla="*/ 946700 h 7209248"/>
              <a:gd name="connsiteX8095" fmla="*/ 4889536 w 7427256"/>
              <a:gd name="connsiteY8095" fmla="*/ 942220 h 7209248"/>
              <a:gd name="connsiteX8096" fmla="*/ 5948972 w 7427256"/>
              <a:gd name="connsiteY8096" fmla="*/ 937741 h 7209248"/>
              <a:gd name="connsiteX8097" fmla="*/ 5948972 w 7427256"/>
              <a:gd name="connsiteY8097" fmla="*/ 946700 h 7209248"/>
              <a:gd name="connsiteX8098" fmla="*/ 5944492 w 7427256"/>
              <a:gd name="connsiteY8098" fmla="*/ 942220 h 7209248"/>
              <a:gd name="connsiteX8099" fmla="*/ 5948972 w 7427256"/>
              <a:gd name="connsiteY8099" fmla="*/ 937741 h 7209248"/>
              <a:gd name="connsiteX8100" fmla="*/ 5724990 w 7427256"/>
              <a:gd name="connsiteY8100" fmla="*/ 937741 h 7209248"/>
              <a:gd name="connsiteX8101" fmla="*/ 5733948 w 7427256"/>
              <a:gd name="connsiteY8101" fmla="*/ 946700 h 7209248"/>
              <a:gd name="connsiteX8102" fmla="*/ 5724990 w 7427256"/>
              <a:gd name="connsiteY8102" fmla="*/ 946700 h 7209248"/>
              <a:gd name="connsiteX8103" fmla="*/ 5716031 w 7427256"/>
              <a:gd name="connsiteY8103" fmla="*/ 946700 h 7209248"/>
              <a:gd name="connsiteX8104" fmla="*/ 5716031 w 7427256"/>
              <a:gd name="connsiteY8104" fmla="*/ 942220 h 7209248"/>
              <a:gd name="connsiteX8105" fmla="*/ 5724990 w 7427256"/>
              <a:gd name="connsiteY8105" fmla="*/ 937741 h 7209248"/>
              <a:gd name="connsiteX8106" fmla="*/ 4963450 w 7427256"/>
              <a:gd name="connsiteY8106" fmla="*/ 937741 h 7209248"/>
              <a:gd name="connsiteX8107" fmla="*/ 4963450 w 7427256"/>
              <a:gd name="connsiteY8107" fmla="*/ 951180 h 7209248"/>
              <a:gd name="connsiteX8108" fmla="*/ 4963450 w 7427256"/>
              <a:gd name="connsiteY8108" fmla="*/ 955659 h 7209248"/>
              <a:gd name="connsiteX8109" fmla="*/ 4972409 w 7427256"/>
              <a:gd name="connsiteY8109" fmla="*/ 955659 h 7209248"/>
              <a:gd name="connsiteX8110" fmla="*/ 4972409 w 7427256"/>
              <a:gd name="connsiteY8110" fmla="*/ 946700 h 7209248"/>
              <a:gd name="connsiteX8111" fmla="*/ 5438292 w 7427256"/>
              <a:gd name="connsiteY8111" fmla="*/ 928781 h 7209248"/>
              <a:gd name="connsiteX8112" fmla="*/ 5447251 w 7427256"/>
              <a:gd name="connsiteY8112" fmla="*/ 928781 h 7209248"/>
              <a:gd name="connsiteX8113" fmla="*/ 5447251 w 7427256"/>
              <a:gd name="connsiteY8113" fmla="*/ 937741 h 7209248"/>
              <a:gd name="connsiteX8114" fmla="*/ 4918654 w 7427256"/>
              <a:gd name="connsiteY8114" fmla="*/ 928781 h 7209248"/>
              <a:gd name="connsiteX8115" fmla="*/ 4927612 w 7427256"/>
              <a:gd name="connsiteY8115" fmla="*/ 946700 h 7209248"/>
              <a:gd name="connsiteX8116" fmla="*/ 4936572 w 7427256"/>
              <a:gd name="connsiteY8116" fmla="*/ 946700 h 7209248"/>
              <a:gd name="connsiteX8117" fmla="*/ 4927612 w 7427256"/>
              <a:gd name="connsiteY8117" fmla="*/ 928781 h 7209248"/>
              <a:gd name="connsiteX8118" fmla="*/ 2069597 w 7427256"/>
              <a:gd name="connsiteY8118" fmla="*/ 928781 h 7209248"/>
              <a:gd name="connsiteX8119" fmla="*/ 2051679 w 7427256"/>
              <a:gd name="connsiteY8119" fmla="*/ 937741 h 7209248"/>
              <a:gd name="connsiteX8120" fmla="*/ 2006883 w 7427256"/>
              <a:gd name="connsiteY8120" fmla="*/ 946700 h 7209248"/>
              <a:gd name="connsiteX8121" fmla="*/ 2006883 w 7427256"/>
              <a:gd name="connsiteY8121" fmla="*/ 964619 h 7209248"/>
              <a:gd name="connsiteX8122" fmla="*/ 2015841 w 7427256"/>
              <a:gd name="connsiteY8122" fmla="*/ 964619 h 7209248"/>
              <a:gd name="connsiteX8123" fmla="*/ 2006883 w 7427256"/>
              <a:gd name="connsiteY8123" fmla="*/ 973577 h 7209248"/>
              <a:gd name="connsiteX8124" fmla="*/ 2006883 w 7427256"/>
              <a:gd name="connsiteY8124" fmla="*/ 987016 h 7209248"/>
              <a:gd name="connsiteX8125" fmla="*/ 2042719 w 7427256"/>
              <a:gd name="connsiteY8125" fmla="*/ 991496 h 7209248"/>
              <a:gd name="connsiteX8126" fmla="*/ 2060638 w 7427256"/>
              <a:gd name="connsiteY8126" fmla="*/ 991496 h 7209248"/>
              <a:gd name="connsiteX8127" fmla="*/ 2060638 w 7427256"/>
              <a:gd name="connsiteY8127" fmla="*/ 964619 h 7209248"/>
              <a:gd name="connsiteX8128" fmla="*/ 5691393 w 7427256"/>
              <a:gd name="connsiteY8128" fmla="*/ 924301 h 7209248"/>
              <a:gd name="connsiteX8129" fmla="*/ 5698112 w 7427256"/>
              <a:gd name="connsiteY8129" fmla="*/ 928781 h 7209248"/>
              <a:gd name="connsiteX8130" fmla="*/ 5689152 w 7427256"/>
              <a:gd name="connsiteY8130" fmla="*/ 928781 h 7209248"/>
              <a:gd name="connsiteX8131" fmla="*/ 5691393 w 7427256"/>
              <a:gd name="connsiteY8131" fmla="*/ 924301 h 7209248"/>
              <a:gd name="connsiteX8132" fmla="*/ 5724990 w 7427256"/>
              <a:gd name="connsiteY8132" fmla="*/ 919822 h 7209248"/>
              <a:gd name="connsiteX8133" fmla="*/ 5733948 w 7427256"/>
              <a:gd name="connsiteY8133" fmla="*/ 919822 h 7209248"/>
              <a:gd name="connsiteX8134" fmla="*/ 5742908 w 7427256"/>
              <a:gd name="connsiteY8134" fmla="*/ 919822 h 7209248"/>
              <a:gd name="connsiteX8135" fmla="*/ 5733948 w 7427256"/>
              <a:gd name="connsiteY8135" fmla="*/ 928781 h 7209248"/>
              <a:gd name="connsiteX8136" fmla="*/ 5724990 w 7427256"/>
              <a:gd name="connsiteY8136" fmla="*/ 928781 h 7209248"/>
              <a:gd name="connsiteX8137" fmla="*/ 5724990 w 7427256"/>
              <a:gd name="connsiteY8137" fmla="*/ 919822 h 7209248"/>
              <a:gd name="connsiteX8138" fmla="*/ 5070961 w 7427256"/>
              <a:gd name="connsiteY8138" fmla="*/ 919822 h 7209248"/>
              <a:gd name="connsiteX8139" fmla="*/ 5062002 w 7427256"/>
              <a:gd name="connsiteY8139" fmla="*/ 928781 h 7209248"/>
              <a:gd name="connsiteX8140" fmla="*/ 5070961 w 7427256"/>
              <a:gd name="connsiteY8140" fmla="*/ 937741 h 7209248"/>
              <a:gd name="connsiteX8141" fmla="*/ 5079921 w 7427256"/>
              <a:gd name="connsiteY8141" fmla="*/ 928781 h 7209248"/>
              <a:gd name="connsiteX8142" fmla="*/ 5075441 w 7427256"/>
              <a:gd name="connsiteY8142" fmla="*/ 924301 h 7209248"/>
              <a:gd name="connsiteX8143" fmla="*/ 5070961 w 7427256"/>
              <a:gd name="connsiteY8143" fmla="*/ 919822 h 7209248"/>
              <a:gd name="connsiteX8144" fmla="*/ 4784265 w 7427256"/>
              <a:gd name="connsiteY8144" fmla="*/ 919822 h 7209248"/>
              <a:gd name="connsiteX8145" fmla="*/ 4784265 w 7427256"/>
              <a:gd name="connsiteY8145" fmla="*/ 928781 h 7209248"/>
              <a:gd name="connsiteX8146" fmla="*/ 4820101 w 7427256"/>
              <a:gd name="connsiteY8146" fmla="*/ 937741 h 7209248"/>
              <a:gd name="connsiteX8147" fmla="*/ 4802182 w 7427256"/>
              <a:gd name="connsiteY8147" fmla="*/ 928781 h 7209248"/>
              <a:gd name="connsiteX8148" fmla="*/ 4793224 w 7427256"/>
              <a:gd name="connsiteY8148" fmla="*/ 919822 h 7209248"/>
              <a:gd name="connsiteX8149" fmla="*/ 4784265 w 7427256"/>
              <a:gd name="connsiteY8149" fmla="*/ 919822 h 7209248"/>
              <a:gd name="connsiteX8150" fmla="*/ 4811142 w 7427256"/>
              <a:gd name="connsiteY8150" fmla="*/ 910862 h 7209248"/>
              <a:gd name="connsiteX8151" fmla="*/ 4820101 w 7427256"/>
              <a:gd name="connsiteY8151" fmla="*/ 919822 h 7209248"/>
              <a:gd name="connsiteX8152" fmla="*/ 4820101 w 7427256"/>
              <a:gd name="connsiteY8152" fmla="*/ 910862 h 7209248"/>
              <a:gd name="connsiteX8153" fmla="*/ 4811142 w 7427256"/>
              <a:gd name="connsiteY8153" fmla="*/ 910862 h 7209248"/>
              <a:gd name="connsiteX8154" fmla="*/ 5922094 w 7427256"/>
              <a:gd name="connsiteY8154" fmla="*/ 901903 h 7209248"/>
              <a:gd name="connsiteX8155" fmla="*/ 5957932 w 7427256"/>
              <a:gd name="connsiteY8155" fmla="*/ 910862 h 7209248"/>
              <a:gd name="connsiteX8156" fmla="*/ 5989288 w 7427256"/>
              <a:gd name="connsiteY8156" fmla="*/ 915342 h 7209248"/>
              <a:gd name="connsiteX8157" fmla="*/ 6020646 w 7427256"/>
              <a:gd name="connsiteY8157" fmla="*/ 919822 h 7209248"/>
              <a:gd name="connsiteX8158" fmla="*/ 6047525 w 7427256"/>
              <a:gd name="connsiteY8158" fmla="*/ 933261 h 7209248"/>
              <a:gd name="connsiteX8159" fmla="*/ 6065442 w 7427256"/>
              <a:gd name="connsiteY8159" fmla="*/ 928781 h 7209248"/>
              <a:gd name="connsiteX8160" fmla="*/ 6074402 w 7427256"/>
              <a:gd name="connsiteY8160" fmla="*/ 919822 h 7209248"/>
              <a:gd name="connsiteX8161" fmla="*/ 6074402 w 7427256"/>
              <a:gd name="connsiteY8161" fmla="*/ 955659 h 7209248"/>
              <a:gd name="connsiteX8162" fmla="*/ 6065442 w 7427256"/>
              <a:gd name="connsiteY8162" fmla="*/ 955659 h 7209248"/>
              <a:gd name="connsiteX8163" fmla="*/ 6074402 w 7427256"/>
              <a:gd name="connsiteY8163" fmla="*/ 964619 h 7209248"/>
              <a:gd name="connsiteX8164" fmla="*/ 6074402 w 7427256"/>
              <a:gd name="connsiteY8164" fmla="*/ 991496 h 7209248"/>
              <a:gd name="connsiteX8165" fmla="*/ 6056484 w 7427256"/>
              <a:gd name="connsiteY8165" fmla="*/ 1000455 h 7209248"/>
              <a:gd name="connsiteX8166" fmla="*/ 6056484 w 7427256"/>
              <a:gd name="connsiteY8166" fmla="*/ 1009415 h 7209248"/>
              <a:gd name="connsiteX8167" fmla="*/ 6052004 w 7427256"/>
              <a:gd name="connsiteY8167" fmla="*/ 1022854 h 7209248"/>
              <a:gd name="connsiteX8168" fmla="*/ 6038565 w 7427256"/>
              <a:gd name="connsiteY8168" fmla="*/ 1018374 h 7209248"/>
              <a:gd name="connsiteX8169" fmla="*/ 6029606 w 7427256"/>
              <a:gd name="connsiteY8169" fmla="*/ 1000455 h 7209248"/>
              <a:gd name="connsiteX8170" fmla="*/ 6011688 w 7427256"/>
              <a:gd name="connsiteY8170" fmla="*/ 955659 h 7209248"/>
              <a:gd name="connsiteX8171" fmla="*/ 6002728 w 7427256"/>
              <a:gd name="connsiteY8171" fmla="*/ 946700 h 7209248"/>
              <a:gd name="connsiteX8172" fmla="*/ 5998248 w 7427256"/>
              <a:gd name="connsiteY8172" fmla="*/ 942220 h 7209248"/>
              <a:gd name="connsiteX8173" fmla="*/ 5975850 w 7427256"/>
              <a:gd name="connsiteY8173" fmla="*/ 937741 h 7209248"/>
              <a:gd name="connsiteX8174" fmla="*/ 5957932 w 7427256"/>
              <a:gd name="connsiteY8174" fmla="*/ 924301 h 7209248"/>
              <a:gd name="connsiteX8175" fmla="*/ 5931054 w 7427256"/>
              <a:gd name="connsiteY8175" fmla="*/ 910862 h 7209248"/>
              <a:gd name="connsiteX8176" fmla="*/ 5030644 w 7427256"/>
              <a:gd name="connsiteY8176" fmla="*/ 897423 h 7209248"/>
              <a:gd name="connsiteX8177" fmla="*/ 5017206 w 7427256"/>
              <a:gd name="connsiteY8177" fmla="*/ 901903 h 7209248"/>
              <a:gd name="connsiteX8178" fmla="*/ 5008246 w 7427256"/>
              <a:gd name="connsiteY8178" fmla="*/ 901903 h 7209248"/>
              <a:gd name="connsiteX8179" fmla="*/ 5017206 w 7427256"/>
              <a:gd name="connsiteY8179" fmla="*/ 910862 h 7209248"/>
              <a:gd name="connsiteX8180" fmla="*/ 5035124 w 7427256"/>
              <a:gd name="connsiteY8180" fmla="*/ 901903 h 7209248"/>
              <a:gd name="connsiteX8181" fmla="*/ 5030644 w 7427256"/>
              <a:gd name="connsiteY8181" fmla="*/ 897423 h 7209248"/>
              <a:gd name="connsiteX8182" fmla="*/ 6244630 w 7427256"/>
              <a:gd name="connsiteY8182" fmla="*/ 892943 h 7209248"/>
              <a:gd name="connsiteX8183" fmla="*/ 6249108 w 7427256"/>
              <a:gd name="connsiteY8183" fmla="*/ 897423 h 7209248"/>
              <a:gd name="connsiteX8184" fmla="*/ 6244630 w 7427256"/>
              <a:gd name="connsiteY8184" fmla="*/ 901903 h 7209248"/>
              <a:gd name="connsiteX8185" fmla="*/ 6244630 w 7427256"/>
              <a:gd name="connsiteY8185" fmla="*/ 892943 h 7209248"/>
              <a:gd name="connsiteX8186" fmla="*/ 5070961 w 7427256"/>
              <a:gd name="connsiteY8186" fmla="*/ 892943 h 7209248"/>
              <a:gd name="connsiteX8187" fmla="*/ 5070961 w 7427256"/>
              <a:gd name="connsiteY8187" fmla="*/ 897423 h 7209248"/>
              <a:gd name="connsiteX8188" fmla="*/ 5079921 w 7427256"/>
              <a:gd name="connsiteY8188" fmla="*/ 901903 h 7209248"/>
              <a:gd name="connsiteX8189" fmla="*/ 5088880 w 7427256"/>
              <a:gd name="connsiteY8189" fmla="*/ 901903 h 7209248"/>
              <a:gd name="connsiteX8190" fmla="*/ 5070961 w 7427256"/>
              <a:gd name="connsiteY8190" fmla="*/ 892943 h 7209248"/>
              <a:gd name="connsiteX8191" fmla="*/ 6056484 w 7427256"/>
              <a:gd name="connsiteY8191" fmla="*/ 883985 h 7209248"/>
              <a:gd name="connsiteX8192" fmla="*/ 6069922 w 7427256"/>
              <a:gd name="connsiteY8192" fmla="*/ 883985 h 7209248"/>
              <a:gd name="connsiteX8193" fmla="*/ 6074402 w 7427256"/>
              <a:gd name="connsiteY8193" fmla="*/ 883985 h 7209248"/>
              <a:gd name="connsiteX8194" fmla="*/ 6065442 w 7427256"/>
              <a:gd name="connsiteY8194" fmla="*/ 892943 h 7209248"/>
              <a:gd name="connsiteX8195" fmla="*/ 6038565 w 7427256"/>
              <a:gd name="connsiteY8195" fmla="*/ 883985 h 7209248"/>
              <a:gd name="connsiteX8196" fmla="*/ 6038565 w 7427256"/>
              <a:gd name="connsiteY8196" fmla="*/ 888464 h 7209248"/>
              <a:gd name="connsiteX8197" fmla="*/ 6047525 w 7427256"/>
              <a:gd name="connsiteY8197" fmla="*/ 901903 h 7209248"/>
              <a:gd name="connsiteX8198" fmla="*/ 6020646 w 7427256"/>
              <a:gd name="connsiteY8198" fmla="*/ 901903 h 7209248"/>
              <a:gd name="connsiteX8199" fmla="*/ 6011688 w 7427256"/>
              <a:gd name="connsiteY8199" fmla="*/ 892943 h 7209248"/>
              <a:gd name="connsiteX8200" fmla="*/ 6029606 w 7427256"/>
              <a:gd name="connsiteY8200" fmla="*/ 892943 h 7209248"/>
              <a:gd name="connsiteX8201" fmla="*/ 5707071 w 7427256"/>
              <a:gd name="connsiteY8201" fmla="*/ 879504 h 7209248"/>
              <a:gd name="connsiteX8202" fmla="*/ 5716031 w 7427256"/>
              <a:gd name="connsiteY8202" fmla="*/ 883985 h 7209248"/>
              <a:gd name="connsiteX8203" fmla="*/ 5716031 w 7427256"/>
              <a:gd name="connsiteY8203" fmla="*/ 892943 h 7209248"/>
              <a:gd name="connsiteX8204" fmla="*/ 5707071 w 7427256"/>
              <a:gd name="connsiteY8204" fmla="*/ 901903 h 7209248"/>
              <a:gd name="connsiteX8205" fmla="*/ 5698112 w 7427256"/>
              <a:gd name="connsiteY8205" fmla="*/ 910862 h 7209248"/>
              <a:gd name="connsiteX8206" fmla="*/ 5662274 w 7427256"/>
              <a:gd name="connsiteY8206" fmla="*/ 910862 h 7209248"/>
              <a:gd name="connsiteX8207" fmla="*/ 5662274 w 7427256"/>
              <a:gd name="connsiteY8207" fmla="*/ 901903 h 7209248"/>
              <a:gd name="connsiteX8208" fmla="*/ 5675714 w 7427256"/>
              <a:gd name="connsiteY8208" fmla="*/ 897423 h 7209248"/>
              <a:gd name="connsiteX8209" fmla="*/ 5684674 w 7427256"/>
              <a:gd name="connsiteY8209" fmla="*/ 892943 h 7209248"/>
              <a:gd name="connsiteX8210" fmla="*/ 5693632 w 7427256"/>
              <a:gd name="connsiteY8210" fmla="*/ 892943 h 7209248"/>
              <a:gd name="connsiteX8211" fmla="*/ 5698112 w 7427256"/>
              <a:gd name="connsiteY8211" fmla="*/ 883985 h 7209248"/>
              <a:gd name="connsiteX8212" fmla="*/ 5707071 w 7427256"/>
              <a:gd name="connsiteY8212" fmla="*/ 879504 h 7209248"/>
              <a:gd name="connsiteX8213" fmla="*/ 5205350 w 7427256"/>
              <a:gd name="connsiteY8213" fmla="*/ 878385 h 7209248"/>
              <a:gd name="connsiteX8214" fmla="*/ 5196392 w 7427256"/>
              <a:gd name="connsiteY8214" fmla="*/ 883985 h 7209248"/>
              <a:gd name="connsiteX8215" fmla="*/ 5196392 w 7427256"/>
              <a:gd name="connsiteY8215" fmla="*/ 910862 h 7209248"/>
              <a:gd name="connsiteX8216" fmla="*/ 5214310 w 7427256"/>
              <a:gd name="connsiteY8216" fmla="*/ 901903 h 7209248"/>
              <a:gd name="connsiteX8217" fmla="*/ 5214310 w 7427256"/>
              <a:gd name="connsiteY8217" fmla="*/ 879504 h 7209248"/>
              <a:gd name="connsiteX8218" fmla="*/ 5205350 w 7427256"/>
              <a:gd name="connsiteY8218" fmla="*/ 878385 h 7209248"/>
              <a:gd name="connsiteX8219" fmla="*/ 5904176 w 7427256"/>
              <a:gd name="connsiteY8219" fmla="*/ 866066 h 7209248"/>
              <a:gd name="connsiteX8220" fmla="*/ 5922094 w 7427256"/>
              <a:gd name="connsiteY8220" fmla="*/ 875026 h 7209248"/>
              <a:gd name="connsiteX8221" fmla="*/ 5886257 w 7427256"/>
              <a:gd name="connsiteY8221" fmla="*/ 892943 h 7209248"/>
              <a:gd name="connsiteX8222" fmla="*/ 5868338 w 7427256"/>
              <a:gd name="connsiteY8222" fmla="*/ 883985 h 7209248"/>
              <a:gd name="connsiteX8223" fmla="*/ 5850420 w 7427256"/>
              <a:gd name="connsiteY8223" fmla="*/ 879504 h 7209248"/>
              <a:gd name="connsiteX8224" fmla="*/ 5868338 w 7427256"/>
              <a:gd name="connsiteY8224" fmla="*/ 875026 h 7209248"/>
              <a:gd name="connsiteX8225" fmla="*/ 5993768 w 7427256"/>
              <a:gd name="connsiteY8225" fmla="*/ 857107 h 7209248"/>
              <a:gd name="connsiteX8226" fmla="*/ 6002728 w 7427256"/>
              <a:gd name="connsiteY8226" fmla="*/ 857107 h 7209248"/>
              <a:gd name="connsiteX8227" fmla="*/ 5998248 w 7427256"/>
              <a:gd name="connsiteY8227" fmla="*/ 870546 h 7209248"/>
              <a:gd name="connsiteX8228" fmla="*/ 5993768 w 7427256"/>
              <a:gd name="connsiteY8228" fmla="*/ 875026 h 7209248"/>
              <a:gd name="connsiteX8229" fmla="*/ 5993768 w 7427256"/>
              <a:gd name="connsiteY8229" fmla="*/ 892943 h 7209248"/>
              <a:gd name="connsiteX8230" fmla="*/ 5975850 w 7427256"/>
              <a:gd name="connsiteY8230" fmla="*/ 875026 h 7209248"/>
              <a:gd name="connsiteX8231" fmla="*/ 5966891 w 7427256"/>
              <a:gd name="connsiteY8231" fmla="*/ 866066 h 7209248"/>
              <a:gd name="connsiteX8232" fmla="*/ 5984810 w 7427256"/>
              <a:gd name="connsiteY8232" fmla="*/ 861587 h 7209248"/>
              <a:gd name="connsiteX8233" fmla="*/ 5993768 w 7427256"/>
              <a:gd name="connsiteY8233" fmla="*/ 857107 h 7209248"/>
              <a:gd name="connsiteX8234" fmla="*/ 5133676 w 7427256"/>
              <a:gd name="connsiteY8234" fmla="*/ 857107 h 7209248"/>
              <a:gd name="connsiteX8235" fmla="*/ 5133676 w 7427256"/>
              <a:gd name="connsiteY8235" fmla="*/ 866066 h 7209248"/>
              <a:gd name="connsiteX8236" fmla="*/ 5142636 w 7427256"/>
              <a:gd name="connsiteY8236" fmla="*/ 866066 h 7209248"/>
              <a:gd name="connsiteX8237" fmla="*/ 5151595 w 7427256"/>
              <a:gd name="connsiteY8237" fmla="*/ 866066 h 7209248"/>
              <a:gd name="connsiteX8238" fmla="*/ 5151595 w 7427256"/>
              <a:gd name="connsiteY8238" fmla="*/ 857107 h 7209248"/>
              <a:gd name="connsiteX8239" fmla="*/ 5142636 w 7427256"/>
              <a:gd name="connsiteY8239" fmla="*/ 857107 h 7209248"/>
              <a:gd name="connsiteX8240" fmla="*/ 5133676 w 7427256"/>
              <a:gd name="connsiteY8240" fmla="*/ 857107 h 7209248"/>
              <a:gd name="connsiteX8241" fmla="*/ 6046406 w 7427256"/>
              <a:gd name="connsiteY8241" fmla="*/ 850387 h 7209248"/>
              <a:gd name="connsiteX8242" fmla="*/ 6052004 w 7427256"/>
              <a:gd name="connsiteY8242" fmla="*/ 852627 h 7209248"/>
              <a:gd name="connsiteX8243" fmla="*/ 6056484 w 7427256"/>
              <a:gd name="connsiteY8243" fmla="*/ 866066 h 7209248"/>
              <a:gd name="connsiteX8244" fmla="*/ 6047525 w 7427256"/>
              <a:gd name="connsiteY8244" fmla="*/ 875026 h 7209248"/>
              <a:gd name="connsiteX8245" fmla="*/ 6034085 w 7427256"/>
              <a:gd name="connsiteY8245" fmla="*/ 866066 h 7209248"/>
              <a:gd name="connsiteX8246" fmla="*/ 6038565 w 7427256"/>
              <a:gd name="connsiteY8246" fmla="*/ 852627 h 7209248"/>
              <a:gd name="connsiteX8247" fmla="*/ 6046406 w 7427256"/>
              <a:gd name="connsiteY8247" fmla="*/ 850387 h 7209248"/>
              <a:gd name="connsiteX8248" fmla="*/ 1549958 w 7427256"/>
              <a:gd name="connsiteY8248" fmla="*/ 834708 h 7209248"/>
              <a:gd name="connsiteX8249" fmla="*/ 1558918 w 7427256"/>
              <a:gd name="connsiteY8249" fmla="*/ 839188 h 7209248"/>
              <a:gd name="connsiteX8250" fmla="*/ 1549958 w 7427256"/>
              <a:gd name="connsiteY8250" fmla="*/ 839188 h 7209248"/>
              <a:gd name="connsiteX8251" fmla="*/ 1540998 w 7427256"/>
              <a:gd name="connsiteY8251" fmla="*/ 839188 h 7209248"/>
              <a:gd name="connsiteX8252" fmla="*/ 1549958 w 7427256"/>
              <a:gd name="connsiteY8252" fmla="*/ 834708 h 7209248"/>
              <a:gd name="connsiteX8253" fmla="*/ 5303903 w 7427256"/>
              <a:gd name="connsiteY8253" fmla="*/ 830229 h 7209248"/>
              <a:gd name="connsiteX8254" fmla="*/ 5326300 w 7427256"/>
              <a:gd name="connsiteY8254" fmla="*/ 834708 h 7209248"/>
              <a:gd name="connsiteX8255" fmla="*/ 5321822 w 7427256"/>
              <a:gd name="connsiteY8255" fmla="*/ 848147 h 7209248"/>
              <a:gd name="connsiteX8256" fmla="*/ 5317342 w 7427256"/>
              <a:gd name="connsiteY8256" fmla="*/ 852627 h 7209248"/>
              <a:gd name="connsiteX8257" fmla="*/ 5321822 w 7427256"/>
              <a:gd name="connsiteY8257" fmla="*/ 866066 h 7209248"/>
              <a:gd name="connsiteX8258" fmla="*/ 5375577 w 7427256"/>
              <a:gd name="connsiteY8258" fmla="*/ 857107 h 7209248"/>
              <a:gd name="connsiteX8259" fmla="*/ 5389016 w 7427256"/>
              <a:gd name="connsiteY8259" fmla="*/ 848147 h 7209248"/>
              <a:gd name="connsiteX8260" fmla="*/ 5393496 w 7427256"/>
              <a:gd name="connsiteY8260" fmla="*/ 848147 h 7209248"/>
              <a:gd name="connsiteX8261" fmla="*/ 5393496 w 7427256"/>
              <a:gd name="connsiteY8261" fmla="*/ 839188 h 7209248"/>
              <a:gd name="connsiteX8262" fmla="*/ 5402454 w 7427256"/>
              <a:gd name="connsiteY8262" fmla="*/ 830229 h 7209248"/>
              <a:gd name="connsiteX8263" fmla="*/ 5429334 w 7427256"/>
              <a:gd name="connsiteY8263" fmla="*/ 839188 h 7209248"/>
              <a:gd name="connsiteX8264" fmla="*/ 5456211 w 7427256"/>
              <a:gd name="connsiteY8264" fmla="*/ 857107 h 7209248"/>
              <a:gd name="connsiteX8265" fmla="*/ 5420374 w 7427256"/>
              <a:gd name="connsiteY8265" fmla="*/ 866066 h 7209248"/>
              <a:gd name="connsiteX8266" fmla="*/ 5406934 w 7427256"/>
              <a:gd name="connsiteY8266" fmla="*/ 857107 h 7209248"/>
              <a:gd name="connsiteX8267" fmla="*/ 5397976 w 7427256"/>
              <a:gd name="connsiteY8267" fmla="*/ 875026 h 7209248"/>
              <a:gd name="connsiteX8268" fmla="*/ 5393496 w 7427256"/>
              <a:gd name="connsiteY8268" fmla="*/ 901903 h 7209248"/>
              <a:gd name="connsiteX8269" fmla="*/ 5393496 w 7427256"/>
              <a:gd name="connsiteY8269" fmla="*/ 919822 h 7209248"/>
              <a:gd name="connsiteX8270" fmla="*/ 5393496 w 7427256"/>
              <a:gd name="connsiteY8270" fmla="*/ 928781 h 7209248"/>
              <a:gd name="connsiteX8271" fmla="*/ 5348700 w 7427256"/>
              <a:gd name="connsiteY8271" fmla="*/ 928781 h 7209248"/>
              <a:gd name="connsiteX8272" fmla="*/ 5357658 w 7427256"/>
              <a:gd name="connsiteY8272" fmla="*/ 919822 h 7209248"/>
              <a:gd name="connsiteX8273" fmla="*/ 5371097 w 7427256"/>
              <a:gd name="connsiteY8273" fmla="*/ 924301 h 7209248"/>
              <a:gd name="connsiteX8274" fmla="*/ 5366618 w 7427256"/>
              <a:gd name="connsiteY8274" fmla="*/ 901903 h 7209248"/>
              <a:gd name="connsiteX8275" fmla="*/ 5362138 w 7427256"/>
              <a:gd name="connsiteY8275" fmla="*/ 897423 h 7209248"/>
              <a:gd name="connsiteX8276" fmla="*/ 5357658 w 7427256"/>
              <a:gd name="connsiteY8276" fmla="*/ 892943 h 7209248"/>
              <a:gd name="connsiteX8277" fmla="*/ 5339740 w 7427256"/>
              <a:gd name="connsiteY8277" fmla="*/ 883985 h 7209248"/>
              <a:gd name="connsiteX8278" fmla="*/ 5321822 w 7427256"/>
              <a:gd name="connsiteY8278" fmla="*/ 875026 h 7209248"/>
              <a:gd name="connsiteX8279" fmla="*/ 5294943 w 7427256"/>
              <a:gd name="connsiteY8279" fmla="*/ 857107 h 7209248"/>
              <a:gd name="connsiteX8280" fmla="*/ 5281504 w 7427256"/>
              <a:gd name="connsiteY8280" fmla="*/ 834708 h 7209248"/>
              <a:gd name="connsiteX8281" fmla="*/ 5303903 w 7427256"/>
              <a:gd name="connsiteY8281" fmla="*/ 830229 h 7209248"/>
              <a:gd name="connsiteX8282" fmla="*/ 4838020 w 7427256"/>
              <a:gd name="connsiteY8282" fmla="*/ 830229 h 7209248"/>
              <a:gd name="connsiteX8283" fmla="*/ 4829061 w 7427256"/>
              <a:gd name="connsiteY8283" fmla="*/ 848147 h 7209248"/>
              <a:gd name="connsiteX8284" fmla="*/ 4869378 w 7427256"/>
              <a:gd name="connsiteY8284" fmla="*/ 866066 h 7209248"/>
              <a:gd name="connsiteX8285" fmla="*/ 4900735 w 7427256"/>
              <a:gd name="connsiteY8285" fmla="*/ 857107 h 7209248"/>
              <a:gd name="connsiteX8286" fmla="*/ 4882816 w 7427256"/>
              <a:gd name="connsiteY8286" fmla="*/ 848147 h 7209248"/>
              <a:gd name="connsiteX8287" fmla="*/ 4846978 w 7427256"/>
              <a:gd name="connsiteY8287" fmla="*/ 839188 h 7209248"/>
              <a:gd name="connsiteX8288" fmla="*/ 4838020 w 7427256"/>
              <a:gd name="connsiteY8288" fmla="*/ 830229 h 7209248"/>
              <a:gd name="connsiteX8289" fmla="*/ 4739468 w 7427256"/>
              <a:gd name="connsiteY8289" fmla="*/ 830229 h 7209248"/>
              <a:gd name="connsiteX8290" fmla="*/ 4766346 w 7427256"/>
              <a:gd name="connsiteY8290" fmla="*/ 848147 h 7209248"/>
              <a:gd name="connsiteX8291" fmla="*/ 4784265 w 7427256"/>
              <a:gd name="connsiteY8291" fmla="*/ 848147 h 7209248"/>
              <a:gd name="connsiteX8292" fmla="*/ 4761866 w 7427256"/>
              <a:gd name="connsiteY8292" fmla="*/ 834708 h 7209248"/>
              <a:gd name="connsiteX8293" fmla="*/ 4739468 w 7427256"/>
              <a:gd name="connsiteY8293" fmla="*/ 830229 h 7209248"/>
              <a:gd name="connsiteX8294" fmla="*/ 4774717 w 7427256"/>
              <a:gd name="connsiteY8294" fmla="*/ 825235 h 7209248"/>
              <a:gd name="connsiteX8295" fmla="*/ 4775305 w 7427256"/>
              <a:gd name="connsiteY8295" fmla="*/ 825749 h 7209248"/>
              <a:gd name="connsiteX8296" fmla="*/ 4788744 w 7427256"/>
              <a:gd name="connsiteY8296" fmla="*/ 830229 h 7209248"/>
              <a:gd name="connsiteX8297" fmla="*/ 4802182 w 7427256"/>
              <a:gd name="connsiteY8297" fmla="*/ 830229 h 7209248"/>
              <a:gd name="connsiteX8298" fmla="*/ 5674594 w 7427256"/>
              <a:gd name="connsiteY8298" fmla="*/ 824630 h 7209248"/>
              <a:gd name="connsiteX8299" fmla="*/ 5684674 w 7427256"/>
              <a:gd name="connsiteY8299" fmla="*/ 825749 h 7209248"/>
              <a:gd name="connsiteX8300" fmla="*/ 5707071 w 7427256"/>
              <a:gd name="connsiteY8300" fmla="*/ 830229 h 7209248"/>
              <a:gd name="connsiteX8301" fmla="*/ 5729470 w 7427256"/>
              <a:gd name="connsiteY8301" fmla="*/ 834708 h 7209248"/>
              <a:gd name="connsiteX8302" fmla="*/ 5742908 w 7427256"/>
              <a:gd name="connsiteY8302" fmla="*/ 839188 h 7209248"/>
              <a:gd name="connsiteX8303" fmla="*/ 5733948 w 7427256"/>
              <a:gd name="connsiteY8303" fmla="*/ 848147 h 7209248"/>
              <a:gd name="connsiteX8304" fmla="*/ 5751868 w 7427256"/>
              <a:gd name="connsiteY8304" fmla="*/ 866066 h 7209248"/>
              <a:gd name="connsiteX8305" fmla="*/ 5774266 w 7427256"/>
              <a:gd name="connsiteY8305" fmla="*/ 857107 h 7209248"/>
              <a:gd name="connsiteX8306" fmla="*/ 5778745 w 7427256"/>
              <a:gd name="connsiteY8306" fmla="*/ 839188 h 7209248"/>
              <a:gd name="connsiteX8307" fmla="*/ 5787705 w 7427256"/>
              <a:gd name="connsiteY8307" fmla="*/ 830229 h 7209248"/>
              <a:gd name="connsiteX8308" fmla="*/ 5805624 w 7427256"/>
              <a:gd name="connsiteY8308" fmla="*/ 839188 h 7209248"/>
              <a:gd name="connsiteX8309" fmla="*/ 5805624 w 7427256"/>
              <a:gd name="connsiteY8309" fmla="*/ 848147 h 7209248"/>
              <a:gd name="connsiteX8310" fmla="*/ 5783225 w 7427256"/>
              <a:gd name="connsiteY8310" fmla="*/ 861587 h 7209248"/>
              <a:gd name="connsiteX8311" fmla="*/ 5760828 w 7427256"/>
              <a:gd name="connsiteY8311" fmla="*/ 875026 h 7209248"/>
              <a:gd name="connsiteX8312" fmla="*/ 5733948 w 7427256"/>
              <a:gd name="connsiteY8312" fmla="*/ 866066 h 7209248"/>
              <a:gd name="connsiteX8313" fmla="*/ 5716031 w 7427256"/>
              <a:gd name="connsiteY8313" fmla="*/ 857107 h 7209248"/>
              <a:gd name="connsiteX8314" fmla="*/ 5698112 w 7427256"/>
              <a:gd name="connsiteY8314" fmla="*/ 839188 h 7209248"/>
              <a:gd name="connsiteX8315" fmla="*/ 5707071 w 7427256"/>
              <a:gd name="connsiteY8315" fmla="*/ 857107 h 7209248"/>
              <a:gd name="connsiteX8316" fmla="*/ 5716031 w 7427256"/>
              <a:gd name="connsiteY8316" fmla="*/ 861587 h 7209248"/>
              <a:gd name="connsiteX8317" fmla="*/ 5707071 w 7427256"/>
              <a:gd name="connsiteY8317" fmla="*/ 866066 h 7209248"/>
              <a:gd name="connsiteX8318" fmla="*/ 5671234 w 7427256"/>
              <a:gd name="connsiteY8318" fmla="*/ 830229 h 7209248"/>
              <a:gd name="connsiteX8319" fmla="*/ 5674594 w 7427256"/>
              <a:gd name="connsiteY8319" fmla="*/ 824630 h 7209248"/>
              <a:gd name="connsiteX8320" fmla="*/ 5169514 w 7427256"/>
              <a:gd name="connsiteY8320" fmla="*/ 812311 h 7209248"/>
              <a:gd name="connsiteX8321" fmla="*/ 5169514 w 7427256"/>
              <a:gd name="connsiteY8321" fmla="*/ 821269 h 7209248"/>
              <a:gd name="connsiteX8322" fmla="*/ 5142636 w 7427256"/>
              <a:gd name="connsiteY8322" fmla="*/ 821269 h 7209248"/>
              <a:gd name="connsiteX8323" fmla="*/ 5169514 w 7427256"/>
              <a:gd name="connsiteY8323" fmla="*/ 812311 h 7209248"/>
              <a:gd name="connsiteX8324" fmla="*/ 4703631 w 7427256"/>
              <a:gd name="connsiteY8324" fmla="*/ 812311 h 7209248"/>
              <a:gd name="connsiteX8325" fmla="*/ 4712589 w 7427256"/>
              <a:gd name="connsiteY8325" fmla="*/ 821269 h 7209248"/>
              <a:gd name="connsiteX8326" fmla="*/ 4739468 w 7427256"/>
              <a:gd name="connsiteY8326" fmla="*/ 821269 h 7209248"/>
              <a:gd name="connsiteX8327" fmla="*/ 4754371 w 7427256"/>
              <a:gd name="connsiteY8327" fmla="*/ 821535 h 7209248"/>
              <a:gd name="connsiteX8328" fmla="*/ 1612673 w 7427256"/>
              <a:gd name="connsiteY8328" fmla="*/ 812311 h 7209248"/>
              <a:gd name="connsiteX8329" fmla="*/ 1621632 w 7427256"/>
              <a:gd name="connsiteY8329" fmla="*/ 821269 h 7209248"/>
              <a:gd name="connsiteX8330" fmla="*/ 1612673 w 7427256"/>
              <a:gd name="connsiteY8330" fmla="*/ 825749 h 7209248"/>
              <a:gd name="connsiteX8331" fmla="*/ 1594755 w 7427256"/>
              <a:gd name="connsiteY8331" fmla="*/ 830229 h 7209248"/>
              <a:gd name="connsiteX8332" fmla="*/ 1585796 w 7427256"/>
              <a:gd name="connsiteY8332" fmla="*/ 821269 h 7209248"/>
              <a:gd name="connsiteX8333" fmla="*/ 5413654 w 7427256"/>
              <a:gd name="connsiteY8333" fmla="*/ 807830 h 7209248"/>
              <a:gd name="connsiteX8334" fmla="*/ 5420374 w 7427256"/>
              <a:gd name="connsiteY8334" fmla="*/ 812311 h 7209248"/>
              <a:gd name="connsiteX8335" fmla="*/ 5429334 w 7427256"/>
              <a:gd name="connsiteY8335" fmla="*/ 812311 h 7209248"/>
              <a:gd name="connsiteX8336" fmla="*/ 5420374 w 7427256"/>
              <a:gd name="connsiteY8336" fmla="*/ 821269 h 7209248"/>
              <a:gd name="connsiteX8337" fmla="*/ 5415894 w 7427256"/>
              <a:gd name="connsiteY8337" fmla="*/ 816790 h 7209248"/>
              <a:gd name="connsiteX8338" fmla="*/ 5411414 w 7427256"/>
              <a:gd name="connsiteY8338" fmla="*/ 812311 h 7209248"/>
              <a:gd name="connsiteX8339" fmla="*/ 5413654 w 7427256"/>
              <a:gd name="connsiteY8339" fmla="*/ 807830 h 7209248"/>
              <a:gd name="connsiteX8340" fmla="*/ 5698112 w 7427256"/>
              <a:gd name="connsiteY8340" fmla="*/ 803350 h 7209248"/>
              <a:gd name="connsiteX8341" fmla="*/ 5711551 w 7427256"/>
              <a:gd name="connsiteY8341" fmla="*/ 803350 h 7209248"/>
              <a:gd name="connsiteX8342" fmla="*/ 5716031 w 7427256"/>
              <a:gd name="connsiteY8342" fmla="*/ 803350 h 7209248"/>
              <a:gd name="connsiteX8343" fmla="*/ 5689152 w 7427256"/>
              <a:gd name="connsiteY8343" fmla="*/ 812311 h 7209248"/>
              <a:gd name="connsiteX8344" fmla="*/ 5268066 w 7427256"/>
              <a:gd name="connsiteY8344" fmla="*/ 803350 h 7209248"/>
              <a:gd name="connsiteX8345" fmla="*/ 5294943 w 7427256"/>
              <a:gd name="connsiteY8345" fmla="*/ 803350 h 7209248"/>
              <a:gd name="connsiteX8346" fmla="*/ 5285984 w 7427256"/>
              <a:gd name="connsiteY8346" fmla="*/ 812311 h 7209248"/>
              <a:gd name="connsiteX8347" fmla="*/ 5644356 w 7427256"/>
              <a:gd name="connsiteY8347" fmla="*/ 794392 h 7209248"/>
              <a:gd name="connsiteX8348" fmla="*/ 5653316 w 7427256"/>
              <a:gd name="connsiteY8348" fmla="*/ 798872 h 7209248"/>
              <a:gd name="connsiteX8349" fmla="*/ 5653316 w 7427256"/>
              <a:gd name="connsiteY8349" fmla="*/ 803350 h 7209248"/>
              <a:gd name="connsiteX8350" fmla="*/ 5648836 w 7427256"/>
              <a:gd name="connsiteY8350" fmla="*/ 812311 h 7209248"/>
              <a:gd name="connsiteX8351" fmla="*/ 5644356 w 7427256"/>
              <a:gd name="connsiteY8351" fmla="*/ 803350 h 7209248"/>
              <a:gd name="connsiteX8352" fmla="*/ 5393496 w 7427256"/>
              <a:gd name="connsiteY8352" fmla="*/ 794392 h 7209248"/>
              <a:gd name="connsiteX8353" fmla="*/ 5402454 w 7427256"/>
              <a:gd name="connsiteY8353" fmla="*/ 803350 h 7209248"/>
              <a:gd name="connsiteX8354" fmla="*/ 5389016 w 7427256"/>
              <a:gd name="connsiteY8354" fmla="*/ 803350 h 7209248"/>
              <a:gd name="connsiteX8355" fmla="*/ 5375577 w 7427256"/>
              <a:gd name="connsiteY8355" fmla="*/ 803350 h 7209248"/>
              <a:gd name="connsiteX8356" fmla="*/ 2616114 w 7427256"/>
              <a:gd name="connsiteY8356" fmla="*/ 794392 h 7209248"/>
              <a:gd name="connsiteX8357" fmla="*/ 2616114 w 7427256"/>
              <a:gd name="connsiteY8357" fmla="*/ 803350 h 7209248"/>
              <a:gd name="connsiteX8358" fmla="*/ 2625074 w 7427256"/>
              <a:gd name="connsiteY8358" fmla="*/ 794392 h 7209248"/>
              <a:gd name="connsiteX8359" fmla="*/ 2114393 w 7427256"/>
              <a:gd name="connsiteY8359" fmla="*/ 794392 h 7209248"/>
              <a:gd name="connsiteX8360" fmla="*/ 2136792 w 7427256"/>
              <a:gd name="connsiteY8360" fmla="*/ 803350 h 7209248"/>
              <a:gd name="connsiteX8361" fmla="*/ 2177108 w 7427256"/>
              <a:gd name="connsiteY8361" fmla="*/ 803350 h 7209248"/>
              <a:gd name="connsiteX8362" fmla="*/ 2186068 w 7427256"/>
              <a:gd name="connsiteY8362" fmla="*/ 812311 h 7209248"/>
              <a:gd name="connsiteX8363" fmla="*/ 2181588 w 7427256"/>
              <a:gd name="connsiteY8363" fmla="*/ 816790 h 7209248"/>
              <a:gd name="connsiteX8364" fmla="*/ 2141272 w 7427256"/>
              <a:gd name="connsiteY8364" fmla="*/ 821269 h 7209248"/>
              <a:gd name="connsiteX8365" fmla="*/ 2105434 w 7427256"/>
              <a:gd name="connsiteY8365" fmla="*/ 821269 h 7209248"/>
              <a:gd name="connsiteX8366" fmla="*/ 2096476 w 7427256"/>
              <a:gd name="connsiteY8366" fmla="*/ 812311 h 7209248"/>
              <a:gd name="connsiteX8367" fmla="*/ 1666429 w 7427256"/>
              <a:gd name="connsiteY8367" fmla="*/ 794392 h 7209248"/>
              <a:gd name="connsiteX8368" fmla="*/ 1657470 w 7427256"/>
              <a:gd name="connsiteY8368" fmla="*/ 803350 h 7209248"/>
              <a:gd name="connsiteX8369" fmla="*/ 1639551 w 7427256"/>
              <a:gd name="connsiteY8369" fmla="*/ 812311 h 7209248"/>
              <a:gd name="connsiteX8370" fmla="*/ 1648511 w 7427256"/>
              <a:gd name="connsiteY8370" fmla="*/ 803350 h 7209248"/>
              <a:gd name="connsiteX8371" fmla="*/ 1666429 w 7427256"/>
              <a:gd name="connsiteY8371" fmla="*/ 794392 h 7209248"/>
              <a:gd name="connsiteX8372" fmla="*/ 5554763 w 7427256"/>
              <a:gd name="connsiteY8372" fmla="*/ 785433 h 7209248"/>
              <a:gd name="connsiteX8373" fmla="*/ 5559243 w 7427256"/>
              <a:gd name="connsiteY8373" fmla="*/ 794392 h 7209248"/>
              <a:gd name="connsiteX8374" fmla="*/ 5568202 w 7427256"/>
              <a:gd name="connsiteY8374" fmla="*/ 803350 h 7209248"/>
              <a:gd name="connsiteX8375" fmla="*/ 5572682 w 7427256"/>
              <a:gd name="connsiteY8375" fmla="*/ 798872 h 7209248"/>
              <a:gd name="connsiteX8376" fmla="*/ 5563723 w 7427256"/>
              <a:gd name="connsiteY8376" fmla="*/ 789912 h 7209248"/>
              <a:gd name="connsiteX8377" fmla="*/ 5554763 w 7427256"/>
              <a:gd name="connsiteY8377" fmla="*/ 785433 h 7209248"/>
              <a:gd name="connsiteX8378" fmla="*/ 5357658 w 7427256"/>
              <a:gd name="connsiteY8378" fmla="*/ 785433 h 7209248"/>
              <a:gd name="connsiteX8379" fmla="*/ 5357658 w 7427256"/>
              <a:gd name="connsiteY8379" fmla="*/ 794392 h 7209248"/>
              <a:gd name="connsiteX8380" fmla="*/ 5348700 w 7427256"/>
              <a:gd name="connsiteY8380" fmla="*/ 794392 h 7209248"/>
              <a:gd name="connsiteX8381" fmla="*/ 4999286 w 7427256"/>
              <a:gd name="connsiteY8381" fmla="*/ 785433 h 7209248"/>
              <a:gd name="connsiteX8382" fmla="*/ 4990328 w 7427256"/>
              <a:gd name="connsiteY8382" fmla="*/ 794392 h 7209248"/>
              <a:gd name="connsiteX8383" fmla="*/ 4999286 w 7427256"/>
              <a:gd name="connsiteY8383" fmla="*/ 794392 h 7209248"/>
              <a:gd name="connsiteX8384" fmla="*/ 4999286 w 7427256"/>
              <a:gd name="connsiteY8384" fmla="*/ 785433 h 7209248"/>
              <a:gd name="connsiteX8385" fmla="*/ 5151595 w 7427256"/>
              <a:gd name="connsiteY8385" fmla="*/ 779833 h 7209248"/>
              <a:gd name="connsiteX8386" fmla="*/ 5160554 w 7427256"/>
              <a:gd name="connsiteY8386" fmla="*/ 785433 h 7209248"/>
              <a:gd name="connsiteX8387" fmla="*/ 5169514 w 7427256"/>
              <a:gd name="connsiteY8387" fmla="*/ 794392 h 7209248"/>
              <a:gd name="connsiteX8388" fmla="*/ 5151595 w 7427256"/>
              <a:gd name="connsiteY8388" fmla="*/ 794392 h 7209248"/>
              <a:gd name="connsiteX8389" fmla="*/ 5133676 w 7427256"/>
              <a:gd name="connsiteY8389" fmla="*/ 794392 h 7209248"/>
              <a:gd name="connsiteX8390" fmla="*/ 5142636 w 7427256"/>
              <a:gd name="connsiteY8390" fmla="*/ 780953 h 7209248"/>
              <a:gd name="connsiteX8391" fmla="*/ 5151595 w 7427256"/>
              <a:gd name="connsiteY8391" fmla="*/ 779833 h 7209248"/>
              <a:gd name="connsiteX8392" fmla="*/ 4954490 w 7427256"/>
              <a:gd name="connsiteY8392" fmla="*/ 776473 h 7209248"/>
              <a:gd name="connsiteX8393" fmla="*/ 4954490 w 7427256"/>
              <a:gd name="connsiteY8393" fmla="*/ 785433 h 7209248"/>
              <a:gd name="connsiteX8394" fmla="*/ 4972409 w 7427256"/>
              <a:gd name="connsiteY8394" fmla="*/ 776473 h 7209248"/>
              <a:gd name="connsiteX8395" fmla="*/ 3377655 w 7427256"/>
              <a:gd name="connsiteY8395" fmla="*/ 776473 h 7209248"/>
              <a:gd name="connsiteX8396" fmla="*/ 3341817 w 7427256"/>
              <a:gd name="connsiteY8396" fmla="*/ 785433 h 7209248"/>
              <a:gd name="connsiteX8397" fmla="*/ 3323898 w 7427256"/>
              <a:gd name="connsiteY8397" fmla="*/ 785433 h 7209248"/>
              <a:gd name="connsiteX8398" fmla="*/ 3314940 w 7427256"/>
              <a:gd name="connsiteY8398" fmla="*/ 789912 h 7209248"/>
              <a:gd name="connsiteX8399" fmla="*/ 3319420 w 7427256"/>
              <a:gd name="connsiteY8399" fmla="*/ 798872 h 7209248"/>
              <a:gd name="connsiteX8400" fmla="*/ 3332858 w 7427256"/>
              <a:gd name="connsiteY8400" fmla="*/ 803350 h 7209248"/>
              <a:gd name="connsiteX8401" fmla="*/ 3350776 w 7427256"/>
              <a:gd name="connsiteY8401" fmla="*/ 803350 h 7209248"/>
              <a:gd name="connsiteX8402" fmla="*/ 3368695 w 7427256"/>
              <a:gd name="connsiteY8402" fmla="*/ 794392 h 7209248"/>
              <a:gd name="connsiteX8403" fmla="*/ 3373175 w 7427256"/>
              <a:gd name="connsiteY8403" fmla="*/ 785433 h 7209248"/>
              <a:gd name="connsiteX8404" fmla="*/ 3377655 w 7427256"/>
              <a:gd name="connsiteY8404" fmla="*/ 776473 h 7209248"/>
              <a:gd name="connsiteX8405" fmla="*/ 2701228 w 7427256"/>
              <a:gd name="connsiteY8405" fmla="*/ 771993 h 7209248"/>
              <a:gd name="connsiteX8406" fmla="*/ 2687788 w 7427256"/>
              <a:gd name="connsiteY8406" fmla="*/ 776473 h 7209248"/>
              <a:gd name="connsiteX8407" fmla="*/ 2687788 w 7427256"/>
              <a:gd name="connsiteY8407" fmla="*/ 785433 h 7209248"/>
              <a:gd name="connsiteX8408" fmla="*/ 2705707 w 7427256"/>
              <a:gd name="connsiteY8408" fmla="*/ 776473 h 7209248"/>
              <a:gd name="connsiteX8409" fmla="*/ 2701228 w 7427256"/>
              <a:gd name="connsiteY8409" fmla="*/ 771993 h 7209248"/>
              <a:gd name="connsiteX8410" fmla="*/ 4758507 w 7427256"/>
              <a:gd name="connsiteY8410" fmla="*/ 769755 h 7209248"/>
              <a:gd name="connsiteX8411" fmla="*/ 4752907 w 7427256"/>
              <a:gd name="connsiteY8411" fmla="*/ 771993 h 7209248"/>
              <a:gd name="connsiteX8412" fmla="*/ 4752907 w 7427256"/>
              <a:gd name="connsiteY8412" fmla="*/ 785433 h 7209248"/>
              <a:gd name="connsiteX8413" fmla="*/ 4766346 w 7427256"/>
              <a:gd name="connsiteY8413" fmla="*/ 794392 h 7209248"/>
              <a:gd name="connsiteX8414" fmla="*/ 4775305 w 7427256"/>
              <a:gd name="connsiteY8414" fmla="*/ 785433 h 7209248"/>
              <a:gd name="connsiteX8415" fmla="*/ 4766346 w 7427256"/>
              <a:gd name="connsiteY8415" fmla="*/ 771993 h 7209248"/>
              <a:gd name="connsiteX8416" fmla="*/ 4758507 w 7427256"/>
              <a:gd name="connsiteY8416" fmla="*/ 769755 h 7209248"/>
              <a:gd name="connsiteX8417" fmla="*/ 2472766 w 7427256"/>
              <a:gd name="connsiteY8417" fmla="*/ 767514 h 7209248"/>
              <a:gd name="connsiteX8418" fmla="*/ 2463806 w 7427256"/>
              <a:gd name="connsiteY8418" fmla="*/ 776473 h 7209248"/>
              <a:gd name="connsiteX8419" fmla="*/ 2477245 w 7427256"/>
              <a:gd name="connsiteY8419" fmla="*/ 776473 h 7209248"/>
              <a:gd name="connsiteX8420" fmla="*/ 2481725 w 7427256"/>
              <a:gd name="connsiteY8420" fmla="*/ 776473 h 7209248"/>
              <a:gd name="connsiteX8421" fmla="*/ 2472766 w 7427256"/>
              <a:gd name="connsiteY8421" fmla="*/ 767514 h 7209248"/>
              <a:gd name="connsiteX8422" fmla="*/ 6701553 w 7427256"/>
              <a:gd name="connsiteY8422" fmla="*/ 758554 h 7209248"/>
              <a:gd name="connsiteX8423" fmla="*/ 6719472 w 7427256"/>
              <a:gd name="connsiteY8423" fmla="*/ 767514 h 7209248"/>
              <a:gd name="connsiteX8424" fmla="*/ 6737390 w 7427256"/>
              <a:gd name="connsiteY8424" fmla="*/ 776473 h 7209248"/>
              <a:gd name="connsiteX8425" fmla="*/ 6719472 w 7427256"/>
              <a:gd name="connsiteY8425" fmla="*/ 776473 h 7209248"/>
              <a:gd name="connsiteX8426" fmla="*/ 5975850 w 7427256"/>
              <a:gd name="connsiteY8426" fmla="*/ 758554 h 7209248"/>
              <a:gd name="connsiteX8427" fmla="*/ 5966891 w 7427256"/>
              <a:gd name="connsiteY8427" fmla="*/ 767514 h 7209248"/>
              <a:gd name="connsiteX8428" fmla="*/ 5957932 w 7427256"/>
              <a:gd name="connsiteY8428" fmla="*/ 767514 h 7209248"/>
              <a:gd name="connsiteX8429" fmla="*/ 5966891 w 7427256"/>
              <a:gd name="connsiteY8429" fmla="*/ 763034 h 7209248"/>
              <a:gd name="connsiteX8430" fmla="*/ 5975850 w 7427256"/>
              <a:gd name="connsiteY8430" fmla="*/ 758554 h 7209248"/>
              <a:gd name="connsiteX8431" fmla="*/ 5312862 w 7427256"/>
              <a:gd name="connsiteY8431" fmla="*/ 758554 h 7209248"/>
              <a:gd name="connsiteX8432" fmla="*/ 5321822 w 7427256"/>
              <a:gd name="connsiteY8432" fmla="*/ 758554 h 7209248"/>
              <a:gd name="connsiteX8433" fmla="*/ 5317342 w 7427256"/>
              <a:gd name="connsiteY8433" fmla="*/ 771993 h 7209248"/>
              <a:gd name="connsiteX8434" fmla="*/ 5321822 w 7427256"/>
              <a:gd name="connsiteY8434" fmla="*/ 776473 h 7209248"/>
              <a:gd name="connsiteX8435" fmla="*/ 5335260 w 7427256"/>
              <a:gd name="connsiteY8435" fmla="*/ 789912 h 7209248"/>
              <a:gd name="connsiteX8436" fmla="*/ 5339740 w 7427256"/>
              <a:gd name="connsiteY8436" fmla="*/ 803350 h 7209248"/>
              <a:gd name="connsiteX8437" fmla="*/ 5353180 w 7427256"/>
              <a:gd name="connsiteY8437" fmla="*/ 807830 h 7209248"/>
              <a:gd name="connsiteX8438" fmla="*/ 5375577 w 7427256"/>
              <a:gd name="connsiteY8438" fmla="*/ 830229 h 7209248"/>
              <a:gd name="connsiteX8439" fmla="*/ 5375577 w 7427256"/>
              <a:gd name="connsiteY8439" fmla="*/ 834708 h 7209248"/>
              <a:gd name="connsiteX8440" fmla="*/ 5366618 w 7427256"/>
              <a:gd name="connsiteY8440" fmla="*/ 839188 h 7209248"/>
              <a:gd name="connsiteX8441" fmla="*/ 5348700 w 7427256"/>
              <a:gd name="connsiteY8441" fmla="*/ 839188 h 7209248"/>
              <a:gd name="connsiteX8442" fmla="*/ 5357658 w 7427256"/>
              <a:gd name="connsiteY8442" fmla="*/ 830229 h 7209248"/>
              <a:gd name="connsiteX8443" fmla="*/ 5357658 w 7427256"/>
              <a:gd name="connsiteY8443" fmla="*/ 825749 h 7209248"/>
              <a:gd name="connsiteX8444" fmla="*/ 5330780 w 7427256"/>
              <a:gd name="connsiteY8444" fmla="*/ 812311 h 7209248"/>
              <a:gd name="connsiteX8445" fmla="*/ 5317342 w 7427256"/>
              <a:gd name="connsiteY8445" fmla="*/ 807830 h 7209248"/>
              <a:gd name="connsiteX8446" fmla="*/ 5308383 w 7427256"/>
              <a:gd name="connsiteY8446" fmla="*/ 798872 h 7209248"/>
              <a:gd name="connsiteX8447" fmla="*/ 5303903 w 7427256"/>
              <a:gd name="connsiteY8447" fmla="*/ 789912 h 7209248"/>
              <a:gd name="connsiteX8448" fmla="*/ 5303903 w 7427256"/>
              <a:gd name="connsiteY8448" fmla="*/ 776473 h 7209248"/>
              <a:gd name="connsiteX8449" fmla="*/ 5312862 w 7427256"/>
              <a:gd name="connsiteY8449" fmla="*/ 758554 h 7209248"/>
              <a:gd name="connsiteX8450" fmla="*/ 4900735 w 7427256"/>
              <a:gd name="connsiteY8450" fmla="*/ 758554 h 7209248"/>
              <a:gd name="connsiteX8451" fmla="*/ 4918654 w 7427256"/>
              <a:gd name="connsiteY8451" fmla="*/ 758554 h 7209248"/>
              <a:gd name="connsiteX8452" fmla="*/ 4909694 w 7427256"/>
              <a:gd name="connsiteY8452" fmla="*/ 767514 h 7209248"/>
              <a:gd name="connsiteX8453" fmla="*/ 4900735 w 7427256"/>
              <a:gd name="connsiteY8453" fmla="*/ 758554 h 7209248"/>
              <a:gd name="connsiteX8454" fmla="*/ 4820101 w 7427256"/>
              <a:gd name="connsiteY8454" fmla="*/ 758554 h 7209248"/>
              <a:gd name="connsiteX8455" fmla="*/ 4820101 w 7427256"/>
              <a:gd name="connsiteY8455" fmla="*/ 767514 h 7209248"/>
              <a:gd name="connsiteX8456" fmla="*/ 4802182 w 7427256"/>
              <a:gd name="connsiteY8456" fmla="*/ 767514 h 7209248"/>
              <a:gd name="connsiteX8457" fmla="*/ 4784265 w 7427256"/>
              <a:gd name="connsiteY8457" fmla="*/ 776473 h 7209248"/>
              <a:gd name="connsiteX8458" fmla="*/ 4793224 w 7427256"/>
              <a:gd name="connsiteY8458" fmla="*/ 776473 h 7209248"/>
              <a:gd name="connsiteX8459" fmla="*/ 4815622 w 7427256"/>
              <a:gd name="connsiteY8459" fmla="*/ 776473 h 7209248"/>
              <a:gd name="connsiteX8460" fmla="*/ 4829061 w 7427256"/>
              <a:gd name="connsiteY8460" fmla="*/ 763034 h 7209248"/>
              <a:gd name="connsiteX8461" fmla="*/ 4820101 w 7427256"/>
              <a:gd name="connsiteY8461" fmla="*/ 758554 h 7209248"/>
              <a:gd name="connsiteX8462" fmla="*/ 5133676 w 7427256"/>
              <a:gd name="connsiteY8462" fmla="*/ 749595 h 7209248"/>
              <a:gd name="connsiteX8463" fmla="*/ 5142636 w 7427256"/>
              <a:gd name="connsiteY8463" fmla="*/ 758554 h 7209248"/>
              <a:gd name="connsiteX8464" fmla="*/ 5124717 w 7427256"/>
              <a:gd name="connsiteY8464" fmla="*/ 767514 h 7209248"/>
              <a:gd name="connsiteX8465" fmla="*/ 1791859 w 7427256"/>
              <a:gd name="connsiteY8465" fmla="*/ 749595 h 7209248"/>
              <a:gd name="connsiteX8466" fmla="*/ 1791859 w 7427256"/>
              <a:gd name="connsiteY8466" fmla="*/ 754075 h 7209248"/>
              <a:gd name="connsiteX8467" fmla="*/ 1773940 w 7427256"/>
              <a:gd name="connsiteY8467" fmla="*/ 758554 h 7209248"/>
              <a:gd name="connsiteX8468" fmla="*/ 1791859 w 7427256"/>
              <a:gd name="connsiteY8468" fmla="*/ 749595 h 7209248"/>
              <a:gd name="connsiteX8469" fmla="*/ 3537802 w 7427256"/>
              <a:gd name="connsiteY8469" fmla="*/ 745115 h 7209248"/>
              <a:gd name="connsiteX8470" fmla="*/ 3529963 w 7427256"/>
              <a:gd name="connsiteY8470" fmla="*/ 749595 h 7209248"/>
              <a:gd name="connsiteX8471" fmla="*/ 3512044 w 7427256"/>
              <a:gd name="connsiteY8471" fmla="*/ 758554 h 7209248"/>
              <a:gd name="connsiteX8472" fmla="*/ 3503084 w 7427256"/>
              <a:gd name="connsiteY8472" fmla="*/ 767514 h 7209248"/>
              <a:gd name="connsiteX8473" fmla="*/ 3538922 w 7427256"/>
              <a:gd name="connsiteY8473" fmla="*/ 767514 h 7209248"/>
              <a:gd name="connsiteX8474" fmla="*/ 3543402 w 7427256"/>
              <a:gd name="connsiteY8474" fmla="*/ 749595 h 7209248"/>
              <a:gd name="connsiteX8475" fmla="*/ 3537802 w 7427256"/>
              <a:gd name="connsiteY8475" fmla="*/ 745115 h 7209248"/>
              <a:gd name="connsiteX8476" fmla="*/ 3467248 w 7427256"/>
              <a:gd name="connsiteY8476" fmla="*/ 740636 h 7209248"/>
              <a:gd name="connsiteX8477" fmla="*/ 3467248 w 7427256"/>
              <a:gd name="connsiteY8477" fmla="*/ 749595 h 7209248"/>
              <a:gd name="connsiteX8478" fmla="*/ 3476206 w 7427256"/>
              <a:gd name="connsiteY8478" fmla="*/ 740636 h 7209248"/>
              <a:gd name="connsiteX8479" fmla="*/ 3467248 w 7427256"/>
              <a:gd name="connsiteY8479" fmla="*/ 740636 h 7209248"/>
              <a:gd name="connsiteX8480" fmla="*/ 1818737 w 7427256"/>
              <a:gd name="connsiteY8480" fmla="*/ 740636 h 7209248"/>
              <a:gd name="connsiteX8481" fmla="*/ 1827697 w 7427256"/>
              <a:gd name="connsiteY8481" fmla="*/ 740636 h 7209248"/>
              <a:gd name="connsiteX8482" fmla="*/ 1818737 w 7427256"/>
              <a:gd name="connsiteY8482" fmla="*/ 749595 h 7209248"/>
              <a:gd name="connsiteX8483" fmla="*/ 3438129 w 7427256"/>
              <a:gd name="connsiteY8483" fmla="*/ 738396 h 7209248"/>
              <a:gd name="connsiteX8484" fmla="*/ 3404532 w 7427256"/>
              <a:gd name="connsiteY8484" fmla="*/ 758554 h 7209248"/>
              <a:gd name="connsiteX8485" fmla="*/ 3395572 w 7427256"/>
              <a:gd name="connsiteY8485" fmla="*/ 776473 h 7209248"/>
              <a:gd name="connsiteX8486" fmla="*/ 3386614 w 7427256"/>
              <a:gd name="connsiteY8486" fmla="*/ 794392 h 7209248"/>
              <a:gd name="connsiteX8487" fmla="*/ 3413491 w 7427256"/>
              <a:gd name="connsiteY8487" fmla="*/ 794392 h 7209248"/>
              <a:gd name="connsiteX8488" fmla="*/ 3422451 w 7427256"/>
              <a:gd name="connsiteY8488" fmla="*/ 785433 h 7209248"/>
              <a:gd name="connsiteX8489" fmla="*/ 3413491 w 7427256"/>
              <a:gd name="connsiteY8489" fmla="*/ 776473 h 7209248"/>
              <a:gd name="connsiteX8490" fmla="*/ 3422451 w 7427256"/>
              <a:gd name="connsiteY8490" fmla="*/ 758554 h 7209248"/>
              <a:gd name="connsiteX8491" fmla="*/ 3444849 w 7427256"/>
              <a:gd name="connsiteY8491" fmla="*/ 749595 h 7209248"/>
              <a:gd name="connsiteX8492" fmla="*/ 3449329 w 7427256"/>
              <a:gd name="connsiteY8492" fmla="*/ 749595 h 7209248"/>
              <a:gd name="connsiteX8493" fmla="*/ 3438129 w 7427256"/>
              <a:gd name="connsiteY8493" fmla="*/ 738396 h 7209248"/>
              <a:gd name="connsiteX8494" fmla="*/ 2563478 w 7427256"/>
              <a:gd name="connsiteY8494" fmla="*/ 735037 h 7209248"/>
              <a:gd name="connsiteX8495" fmla="*/ 2553399 w 7427256"/>
              <a:gd name="connsiteY8495" fmla="*/ 740636 h 7209248"/>
              <a:gd name="connsiteX8496" fmla="*/ 2548920 w 7427256"/>
              <a:gd name="connsiteY8496" fmla="*/ 745115 h 7209248"/>
              <a:gd name="connsiteX8497" fmla="*/ 2535480 w 7427256"/>
              <a:gd name="connsiteY8497" fmla="*/ 749595 h 7209248"/>
              <a:gd name="connsiteX8498" fmla="*/ 2526521 w 7427256"/>
              <a:gd name="connsiteY8498" fmla="*/ 749595 h 7209248"/>
              <a:gd name="connsiteX8499" fmla="*/ 2526521 w 7427256"/>
              <a:gd name="connsiteY8499" fmla="*/ 758554 h 7209248"/>
              <a:gd name="connsiteX8500" fmla="*/ 2571318 w 7427256"/>
              <a:gd name="connsiteY8500" fmla="*/ 776473 h 7209248"/>
              <a:gd name="connsiteX8501" fmla="*/ 2580278 w 7427256"/>
              <a:gd name="connsiteY8501" fmla="*/ 767514 h 7209248"/>
              <a:gd name="connsiteX8502" fmla="*/ 2580278 w 7427256"/>
              <a:gd name="connsiteY8502" fmla="*/ 749595 h 7209248"/>
              <a:gd name="connsiteX8503" fmla="*/ 2575798 w 7427256"/>
              <a:gd name="connsiteY8503" fmla="*/ 736156 h 7209248"/>
              <a:gd name="connsiteX8504" fmla="*/ 2563478 w 7427256"/>
              <a:gd name="connsiteY8504" fmla="*/ 735037 h 7209248"/>
              <a:gd name="connsiteX8505" fmla="*/ 4899616 w 7427256"/>
              <a:gd name="connsiteY8505" fmla="*/ 733917 h 7209248"/>
              <a:gd name="connsiteX8506" fmla="*/ 4900735 w 7427256"/>
              <a:gd name="connsiteY8506" fmla="*/ 736156 h 7209248"/>
              <a:gd name="connsiteX8507" fmla="*/ 4900735 w 7427256"/>
              <a:gd name="connsiteY8507" fmla="*/ 749595 h 7209248"/>
              <a:gd name="connsiteX8508" fmla="*/ 4891775 w 7427256"/>
              <a:gd name="connsiteY8508" fmla="*/ 749595 h 7209248"/>
              <a:gd name="connsiteX8509" fmla="*/ 4896255 w 7427256"/>
              <a:gd name="connsiteY8509" fmla="*/ 736156 h 7209248"/>
              <a:gd name="connsiteX8510" fmla="*/ 4899616 w 7427256"/>
              <a:gd name="connsiteY8510" fmla="*/ 733917 h 7209248"/>
              <a:gd name="connsiteX8511" fmla="*/ 5062002 w 7427256"/>
              <a:gd name="connsiteY8511" fmla="*/ 731676 h 7209248"/>
              <a:gd name="connsiteX8512" fmla="*/ 5075441 w 7427256"/>
              <a:gd name="connsiteY8512" fmla="*/ 740636 h 7209248"/>
              <a:gd name="connsiteX8513" fmla="*/ 5070961 w 7427256"/>
              <a:gd name="connsiteY8513" fmla="*/ 749595 h 7209248"/>
              <a:gd name="connsiteX8514" fmla="*/ 5062002 w 7427256"/>
              <a:gd name="connsiteY8514" fmla="*/ 740636 h 7209248"/>
              <a:gd name="connsiteX8515" fmla="*/ 5062002 w 7427256"/>
              <a:gd name="connsiteY8515" fmla="*/ 731676 h 7209248"/>
              <a:gd name="connsiteX8516" fmla="*/ 2105434 w 7427256"/>
              <a:gd name="connsiteY8516" fmla="*/ 731676 h 7209248"/>
              <a:gd name="connsiteX8517" fmla="*/ 2132312 w 7427256"/>
              <a:gd name="connsiteY8517" fmla="*/ 740636 h 7209248"/>
              <a:gd name="connsiteX8518" fmla="*/ 2132312 w 7427256"/>
              <a:gd name="connsiteY8518" fmla="*/ 749595 h 7209248"/>
              <a:gd name="connsiteX8519" fmla="*/ 2123353 w 7427256"/>
              <a:gd name="connsiteY8519" fmla="*/ 749595 h 7209248"/>
              <a:gd name="connsiteX8520" fmla="*/ 2105434 w 7427256"/>
              <a:gd name="connsiteY8520" fmla="*/ 740636 h 7209248"/>
              <a:gd name="connsiteX8521" fmla="*/ 5707071 w 7427256"/>
              <a:gd name="connsiteY8521" fmla="*/ 722718 h 7209248"/>
              <a:gd name="connsiteX8522" fmla="*/ 5702591 w 7427256"/>
              <a:gd name="connsiteY8522" fmla="*/ 736156 h 7209248"/>
              <a:gd name="connsiteX8523" fmla="*/ 5716031 w 7427256"/>
              <a:gd name="connsiteY8523" fmla="*/ 740636 h 7209248"/>
              <a:gd name="connsiteX8524" fmla="*/ 5724990 w 7427256"/>
              <a:gd name="connsiteY8524" fmla="*/ 731676 h 7209248"/>
              <a:gd name="connsiteX8525" fmla="*/ 5563723 w 7427256"/>
              <a:gd name="connsiteY8525" fmla="*/ 722718 h 7209248"/>
              <a:gd name="connsiteX8526" fmla="*/ 5554763 w 7427256"/>
              <a:gd name="connsiteY8526" fmla="*/ 740636 h 7209248"/>
              <a:gd name="connsiteX8527" fmla="*/ 5554763 w 7427256"/>
              <a:gd name="connsiteY8527" fmla="*/ 749595 h 7209248"/>
              <a:gd name="connsiteX8528" fmla="*/ 5563723 w 7427256"/>
              <a:gd name="connsiteY8528" fmla="*/ 758554 h 7209248"/>
              <a:gd name="connsiteX8529" fmla="*/ 5581640 w 7427256"/>
              <a:gd name="connsiteY8529" fmla="*/ 754075 h 7209248"/>
              <a:gd name="connsiteX8530" fmla="*/ 5590600 w 7427256"/>
              <a:gd name="connsiteY8530" fmla="*/ 749595 h 7209248"/>
              <a:gd name="connsiteX8531" fmla="*/ 5563723 w 7427256"/>
              <a:gd name="connsiteY8531" fmla="*/ 722718 h 7209248"/>
              <a:gd name="connsiteX8532" fmla="*/ 4927612 w 7427256"/>
              <a:gd name="connsiteY8532" fmla="*/ 722718 h 7209248"/>
              <a:gd name="connsiteX8533" fmla="*/ 4873858 w 7427256"/>
              <a:gd name="connsiteY8533" fmla="*/ 749595 h 7209248"/>
              <a:gd name="connsiteX8534" fmla="*/ 4869378 w 7427256"/>
              <a:gd name="connsiteY8534" fmla="*/ 754075 h 7209248"/>
              <a:gd name="connsiteX8535" fmla="*/ 4860418 w 7427256"/>
              <a:gd name="connsiteY8535" fmla="*/ 758554 h 7209248"/>
              <a:gd name="connsiteX8536" fmla="*/ 4864898 w 7427256"/>
              <a:gd name="connsiteY8536" fmla="*/ 767514 h 7209248"/>
              <a:gd name="connsiteX8537" fmla="*/ 4882816 w 7427256"/>
              <a:gd name="connsiteY8537" fmla="*/ 776473 h 7209248"/>
              <a:gd name="connsiteX8538" fmla="*/ 4838020 w 7427256"/>
              <a:gd name="connsiteY8538" fmla="*/ 785433 h 7209248"/>
              <a:gd name="connsiteX8539" fmla="*/ 4820101 w 7427256"/>
              <a:gd name="connsiteY8539" fmla="*/ 803350 h 7209248"/>
              <a:gd name="connsiteX8540" fmla="*/ 4829061 w 7427256"/>
              <a:gd name="connsiteY8540" fmla="*/ 812311 h 7209248"/>
              <a:gd name="connsiteX8541" fmla="*/ 4838020 w 7427256"/>
              <a:gd name="connsiteY8541" fmla="*/ 794392 h 7209248"/>
              <a:gd name="connsiteX8542" fmla="*/ 4873858 w 7427256"/>
              <a:gd name="connsiteY8542" fmla="*/ 794392 h 7209248"/>
              <a:gd name="connsiteX8543" fmla="*/ 4909694 w 7427256"/>
              <a:gd name="connsiteY8543" fmla="*/ 789912 h 7209248"/>
              <a:gd name="connsiteX8544" fmla="*/ 4927612 w 7427256"/>
              <a:gd name="connsiteY8544" fmla="*/ 785433 h 7209248"/>
              <a:gd name="connsiteX8545" fmla="*/ 4936572 w 7427256"/>
              <a:gd name="connsiteY8545" fmla="*/ 776473 h 7209248"/>
              <a:gd name="connsiteX8546" fmla="*/ 4927612 w 7427256"/>
              <a:gd name="connsiteY8546" fmla="*/ 767514 h 7209248"/>
              <a:gd name="connsiteX8547" fmla="*/ 4936572 w 7427256"/>
              <a:gd name="connsiteY8547" fmla="*/ 758554 h 7209248"/>
              <a:gd name="connsiteX8548" fmla="*/ 4936572 w 7427256"/>
              <a:gd name="connsiteY8548" fmla="*/ 731676 h 7209248"/>
              <a:gd name="connsiteX8549" fmla="*/ 4945532 w 7427256"/>
              <a:gd name="connsiteY8549" fmla="*/ 749595 h 7209248"/>
              <a:gd name="connsiteX8550" fmla="*/ 4954490 w 7427256"/>
              <a:gd name="connsiteY8550" fmla="*/ 749595 h 7209248"/>
              <a:gd name="connsiteX8551" fmla="*/ 4927612 w 7427256"/>
              <a:gd name="connsiteY8551" fmla="*/ 722718 h 7209248"/>
              <a:gd name="connsiteX8552" fmla="*/ 3718108 w 7427256"/>
              <a:gd name="connsiteY8552" fmla="*/ 722718 h 7209248"/>
              <a:gd name="connsiteX8553" fmla="*/ 3722588 w 7427256"/>
              <a:gd name="connsiteY8553" fmla="*/ 727196 h 7209248"/>
              <a:gd name="connsiteX8554" fmla="*/ 3718108 w 7427256"/>
              <a:gd name="connsiteY8554" fmla="*/ 731676 h 7209248"/>
              <a:gd name="connsiteX8555" fmla="*/ 3718108 w 7427256"/>
              <a:gd name="connsiteY8555" fmla="*/ 727196 h 7209248"/>
              <a:gd name="connsiteX8556" fmla="*/ 3718108 w 7427256"/>
              <a:gd name="connsiteY8556" fmla="*/ 722718 h 7209248"/>
              <a:gd name="connsiteX8557" fmla="*/ 3521003 w 7427256"/>
              <a:gd name="connsiteY8557" fmla="*/ 722718 h 7209248"/>
              <a:gd name="connsiteX8558" fmla="*/ 3529963 w 7427256"/>
              <a:gd name="connsiteY8558" fmla="*/ 731676 h 7209248"/>
              <a:gd name="connsiteX8559" fmla="*/ 3538922 w 7427256"/>
              <a:gd name="connsiteY8559" fmla="*/ 727196 h 7209248"/>
              <a:gd name="connsiteX8560" fmla="*/ 3529963 w 7427256"/>
              <a:gd name="connsiteY8560" fmla="*/ 722718 h 7209248"/>
              <a:gd name="connsiteX8561" fmla="*/ 3442609 w 7427256"/>
              <a:gd name="connsiteY8561" fmla="*/ 718237 h 7209248"/>
              <a:gd name="connsiteX8562" fmla="*/ 3440370 w 7427256"/>
              <a:gd name="connsiteY8562" fmla="*/ 722718 h 7209248"/>
              <a:gd name="connsiteX8563" fmla="*/ 3444849 w 7427256"/>
              <a:gd name="connsiteY8563" fmla="*/ 731676 h 7209248"/>
              <a:gd name="connsiteX8564" fmla="*/ 3449329 w 7427256"/>
              <a:gd name="connsiteY8564" fmla="*/ 722718 h 7209248"/>
              <a:gd name="connsiteX8565" fmla="*/ 3442609 w 7427256"/>
              <a:gd name="connsiteY8565" fmla="*/ 718237 h 7209248"/>
              <a:gd name="connsiteX8566" fmla="*/ 5357658 w 7427256"/>
              <a:gd name="connsiteY8566" fmla="*/ 713758 h 7209248"/>
              <a:gd name="connsiteX8567" fmla="*/ 5357658 w 7427256"/>
              <a:gd name="connsiteY8567" fmla="*/ 722718 h 7209248"/>
              <a:gd name="connsiteX8568" fmla="*/ 5348700 w 7427256"/>
              <a:gd name="connsiteY8568" fmla="*/ 731676 h 7209248"/>
              <a:gd name="connsiteX8569" fmla="*/ 5348700 w 7427256"/>
              <a:gd name="connsiteY8569" fmla="*/ 722718 h 7209248"/>
              <a:gd name="connsiteX8570" fmla="*/ 5353180 w 7427256"/>
              <a:gd name="connsiteY8570" fmla="*/ 718237 h 7209248"/>
              <a:gd name="connsiteX8571" fmla="*/ 5357658 w 7427256"/>
              <a:gd name="connsiteY8571" fmla="*/ 713758 h 7209248"/>
              <a:gd name="connsiteX8572" fmla="*/ 4820101 w 7427256"/>
              <a:gd name="connsiteY8572" fmla="*/ 713758 h 7209248"/>
              <a:gd name="connsiteX8573" fmla="*/ 4811142 w 7427256"/>
              <a:gd name="connsiteY8573" fmla="*/ 722718 h 7209248"/>
              <a:gd name="connsiteX8574" fmla="*/ 4829061 w 7427256"/>
              <a:gd name="connsiteY8574" fmla="*/ 731676 h 7209248"/>
              <a:gd name="connsiteX8575" fmla="*/ 4838020 w 7427256"/>
              <a:gd name="connsiteY8575" fmla="*/ 722718 h 7209248"/>
              <a:gd name="connsiteX8576" fmla="*/ 4820101 w 7427256"/>
              <a:gd name="connsiteY8576" fmla="*/ 713758 h 7209248"/>
              <a:gd name="connsiteX8577" fmla="*/ 4658834 w 7427256"/>
              <a:gd name="connsiteY8577" fmla="*/ 713758 h 7209248"/>
              <a:gd name="connsiteX8578" fmla="*/ 4649874 w 7427256"/>
              <a:gd name="connsiteY8578" fmla="*/ 722718 h 7209248"/>
              <a:gd name="connsiteX8579" fmla="*/ 4658834 w 7427256"/>
              <a:gd name="connsiteY8579" fmla="*/ 731676 h 7209248"/>
              <a:gd name="connsiteX8580" fmla="*/ 4667793 w 7427256"/>
              <a:gd name="connsiteY8580" fmla="*/ 722718 h 7209248"/>
              <a:gd name="connsiteX8581" fmla="*/ 4515485 w 7427256"/>
              <a:gd name="connsiteY8581" fmla="*/ 713758 h 7209248"/>
              <a:gd name="connsiteX8582" fmla="*/ 4488607 w 7427256"/>
              <a:gd name="connsiteY8582" fmla="*/ 722718 h 7209248"/>
              <a:gd name="connsiteX8583" fmla="*/ 4515485 w 7427256"/>
              <a:gd name="connsiteY8583" fmla="*/ 731676 h 7209248"/>
              <a:gd name="connsiteX8584" fmla="*/ 4522765 w 7427256"/>
              <a:gd name="connsiteY8584" fmla="*/ 731676 h 7209248"/>
              <a:gd name="connsiteX8585" fmla="*/ 4524445 w 7427256"/>
              <a:gd name="connsiteY8585" fmla="*/ 731676 h 7209248"/>
              <a:gd name="connsiteX8586" fmla="*/ 4524445 w 7427256"/>
              <a:gd name="connsiteY8586" fmla="*/ 713758 h 7209248"/>
              <a:gd name="connsiteX8587" fmla="*/ 3332858 w 7427256"/>
              <a:gd name="connsiteY8587" fmla="*/ 713758 h 7209248"/>
              <a:gd name="connsiteX8588" fmla="*/ 3332858 w 7427256"/>
              <a:gd name="connsiteY8588" fmla="*/ 722718 h 7209248"/>
              <a:gd name="connsiteX8589" fmla="*/ 3337337 w 7427256"/>
              <a:gd name="connsiteY8589" fmla="*/ 722718 h 7209248"/>
              <a:gd name="connsiteX8590" fmla="*/ 3341817 w 7427256"/>
              <a:gd name="connsiteY8590" fmla="*/ 713758 h 7209248"/>
              <a:gd name="connsiteX8591" fmla="*/ 2571318 w 7427256"/>
              <a:gd name="connsiteY8591" fmla="*/ 713758 h 7209248"/>
              <a:gd name="connsiteX8592" fmla="*/ 2571318 w 7427256"/>
              <a:gd name="connsiteY8592" fmla="*/ 731676 h 7209248"/>
              <a:gd name="connsiteX8593" fmla="*/ 2584756 w 7427256"/>
              <a:gd name="connsiteY8593" fmla="*/ 727196 h 7209248"/>
              <a:gd name="connsiteX8594" fmla="*/ 2589236 w 7427256"/>
              <a:gd name="connsiteY8594" fmla="*/ 722718 h 7209248"/>
              <a:gd name="connsiteX8595" fmla="*/ 2571318 w 7427256"/>
              <a:gd name="connsiteY8595" fmla="*/ 713758 h 7209248"/>
              <a:gd name="connsiteX8596" fmla="*/ 5169514 w 7427256"/>
              <a:gd name="connsiteY8596" fmla="*/ 708158 h 7209248"/>
              <a:gd name="connsiteX8597" fmla="*/ 5178472 w 7427256"/>
              <a:gd name="connsiteY8597" fmla="*/ 709279 h 7209248"/>
              <a:gd name="connsiteX8598" fmla="*/ 5196392 w 7427256"/>
              <a:gd name="connsiteY8598" fmla="*/ 722718 h 7209248"/>
              <a:gd name="connsiteX8599" fmla="*/ 5178472 w 7427256"/>
              <a:gd name="connsiteY8599" fmla="*/ 722718 h 7209248"/>
              <a:gd name="connsiteX8600" fmla="*/ 5169514 w 7427256"/>
              <a:gd name="connsiteY8600" fmla="*/ 718237 h 7209248"/>
              <a:gd name="connsiteX8601" fmla="*/ 5160554 w 7427256"/>
              <a:gd name="connsiteY8601" fmla="*/ 713758 h 7209248"/>
              <a:gd name="connsiteX8602" fmla="*/ 5169514 w 7427256"/>
              <a:gd name="connsiteY8602" fmla="*/ 708158 h 7209248"/>
              <a:gd name="connsiteX8603" fmla="*/ 3291421 w 7427256"/>
              <a:gd name="connsiteY8603" fmla="*/ 708158 h 7209248"/>
              <a:gd name="connsiteX8604" fmla="*/ 3288062 w 7427256"/>
              <a:gd name="connsiteY8604" fmla="*/ 713758 h 7209248"/>
              <a:gd name="connsiteX8605" fmla="*/ 3297021 w 7427256"/>
              <a:gd name="connsiteY8605" fmla="*/ 722718 h 7209248"/>
              <a:gd name="connsiteX8606" fmla="*/ 3314940 w 7427256"/>
              <a:gd name="connsiteY8606" fmla="*/ 718237 h 7209248"/>
              <a:gd name="connsiteX8607" fmla="*/ 3301501 w 7427256"/>
              <a:gd name="connsiteY8607" fmla="*/ 709279 h 7209248"/>
              <a:gd name="connsiteX8608" fmla="*/ 3291421 w 7427256"/>
              <a:gd name="connsiteY8608" fmla="*/ 708158 h 7209248"/>
              <a:gd name="connsiteX8609" fmla="*/ 3739385 w 7427256"/>
              <a:gd name="connsiteY8609" fmla="*/ 707039 h 7209248"/>
              <a:gd name="connsiteX8610" fmla="*/ 3731546 w 7427256"/>
              <a:gd name="connsiteY8610" fmla="*/ 709279 h 7209248"/>
              <a:gd name="connsiteX8611" fmla="*/ 3709149 w 7427256"/>
              <a:gd name="connsiteY8611" fmla="*/ 709279 h 7209248"/>
              <a:gd name="connsiteX8612" fmla="*/ 3673311 w 7427256"/>
              <a:gd name="connsiteY8612" fmla="*/ 713758 h 7209248"/>
              <a:gd name="connsiteX8613" fmla="*/ 3682270 w 7427256"/>
              <a:gd name="connsiteY8613" fmla="*/ 731676 h 7209248"/>
              <a:gd name="connsiteX8614" fmla="*/ 3709149 w 7427256"/>
              <a:gd name="connsiteY8614" fmla="*/ 731676 h 7209248"/>
              <a:gd name="connsiteX8615" fmla="*/ 3691230 w 7427256"/>
              <a:gd name="connsiteY8615" fmla="*/ 740636 h 7209248"/>
              <a:gd name="connsiteX8616" fmla="*/ 3686750 w 7427256"/>
              <a:gd name="connsiteY8616" fmla="*/ 740636 h 7209248"/>
              <a:gd name="connsiteX8617" fmla="*/ 3673311 w 7427256"/>
              <a:gd name="connsiteY8617" fmla="*/ 749595 h 7209248"/>
              <a:gd name="connsiteX8618" fmla="*/ 3700189 w 7427256"/>
              <a:gd name="connsiteY8618" fmla="*/ 749595 h 7209248"/>
              <a:gd name="connsiteX8619" fmla="*/ 3744985 w 7427256"/>
              <a:gd name="connsiteY8619" fmla="*/ 749595 h 7209248"/>
              <a:gd name="connsiteX8620" fmla="*/ 3771864 w 7427256"/>
              <a:gd name="connsiteY8620" fmla="*/ 722718 h 7209248"/>
              <a:gd name="connsiteX8621" fmla="*/ 3753945 w 7427256"/>
              <a:gd name="connsiteY8621" fmla="*/ 709279 h 7209248"/>
              <a:gd name="connsiteX8622" fmla="*/ 3739385 w 7427256"/>
              <a:gd name="connsiteY8622" fmla="*/ 707039 h 7209248"/>
              <a:gd name="connsiteX8623" fmla="*/ 4605078 w 7427256"/>
              <a:gd name="connsiteY8623" fmla="*/ 704799 h 7209248"/>
              <a:gd name="connsiteX8624" fmla="*/ 4605078 w 7427256"/>
              <a:gd name="connsiteY8624" fmla="*/ 709279 h 7209248"/>
              <a:gd name="connsiteX8625" fmla="*/ 4614038 w 7427256"/>
              <a:gd name="connsiteY8625" fmla="*/ 713758 h 7209248"/>
              <a:gd name="connsiteX8626" fmla="*/ 4614038 w 7427256"/>
              <a:gd name="connsiteY8626" fmla="*/ 704799 h 7209248"/>
              <a:gd name="connsiteX8627" fmla="*/ 4605078 w 7427256"/>
              <a:gd name="connsiteY8627" fmla="*/ 704799 h 7209248"/>
              <a:gd name="connsiteX8628" fmla="*/ 3915212 w 7427256"/>
              <a:gd name="connsiteY8628" fmla="*/ 704799 h 7209248"/>
              <a:gd name="connsiteX8629" fmla="*/ 3924171 w 7427256"/>
              <a:gd name="connsiteY8629" fmla="*/ 722718 h 7209248"/>
              <a:gd name="connsiteX8630" fmla="*/ 3933131 w 7427256"/>
              <a:gd name="connsiteY8630" fmla="*/ 718237 h 7209248"/>
              <a:gd name="connsiteX8631" fmla="*/ 3924171 w 7427256"/>
              <a:gd name="connsiteY8631" fmla="*/ 709279 h 7209248"/>
              <a:gd name="connsiteX8632" fmla="*/ 3915212 w 7427256"/>
              <a:gd name="connsiteY8632" fmla="*/ 704799 h 7209248"/>
              <a:gd name="connsiteX8633" fmla="*/ 3807700 w 7427256"/>
              <a:gd name="connsiteY8633" fmla="*/ 704799 h 7209248"/>
              <a:gd name="connsiteX8634" fmla="*/ 3825619 w 7427256"/>
              <a:gd name="connsiteY8634" fmla="*/ 713758 h 7209248"/>
              <a:gd name="connsiteX8635" fmla="*/ 3852497 w 7427256"/>
              <a:gd name="connsiteY8635" fmla="*/ 722718 h 7209248"/>
              <a:gd name="connsiteX8636" fmla="*/ 3879374 w 7427256"/>
              <a:gd name="connsiteY8636" fmla="*/ 722718 h 7209248"/>
              <a:gd name="connsiteX8637" fmla="*/ 3848018 w 7427256"/>
              <a:gd name="connsiteY8637" fmla="*/ 713758 h 7209248"/>
              <a:gd name="connsiteX8638" fmla="*/ 3807700 w 7427256"/>
              <a:gd name="connsiteY8638" fmla="*/ 704799 h 7209248"/>
              <a:gd name="connsiteX8639" fmla="*/ 2831137 w 7427256"/>
              <a:gd name="connsiteY8639" fmla="*/ 695840 h 7209248"/>
              <a:gd name="connsiteX8640" fmla="*/ 2840096 w 7427256"/>
              <a:gd name="connsiteY8640" fmla="*/ 704799 h 7209248"/>
              <a:gd name="connsiteX8641" fmla="*/ 2831137 w 7427256"/>
              <a:gd name="connsiteY8641" fmla="*/ 704799 h 7209248"/>
              <a:gd name="connsiteX8642" fmla="*/ 2822177 w 7427256"/>
              <a:gd name="connsiteY8642" fmla="*/ 700319 h 7209248"/>
              <a:gd name="connsiteX8643" fmla="*/ 2831137 w 7427256"/>
              <a:gd name="connsiteY8643" fmla="*/ 695840 h 7209248"/>
              <a:gd name="connsiteX8644" fmla="*/ 6549244 w 7427256"/>
              <a:gd name="connsiteY8644" fmla="*/ 686880 h 7209248"/>
              <a:gd name="connsiteX8645" fmla="*/ 6558204 w 7427256"/>
              <a:gd name="connsiteY8645" fmla="*/ 695840 h 7209248"/>
              <a:gd name="connsiteX8646" fmla="*/ 6549244 w 7427256"/>
              <a:gd name="connsiteY8646" fmla="*/ 695840 h 7209248"/>
              <a:gd name="connsiteX8647" fmla="*/ 5348700 w 7427256"/>
              <a:gd name="connsiteY8647" fmla="*/ 686880 h 7209248"/>
              <a:gd name="connsiteX8648" fmla="*/ 5366618 w 7427256"/>
              <a:gd name="connsiteY8648" fmla="*/ 695840 h 7209248"/>
              <a:gd name="connsiteX8649" fmla="*/ 5348700 w 7427256"/>
              <a:gd name="connsiteY8649" fmla="*/ 704799 h 7209248"/>
              <a:gd name="connsiteX8650" fmla="*/ 5339740 w 7427256"/>
              <a:gd name="connsiteY8650" fmla="*/ 695840 h 7209248"/>
              <a:gd name="connsiteX8651" fmla="*/ 4381096 w 7427256"/>
              <a:gd name="connsiteY8651" fmla="*/ 686880 h 7209248"/>
              <a:gd name="connsiteX8652" fmla="*/ 4390056 w 7427256"/>
              <a:gd name="connsiteY8652" fmla="*/ 695840 h 7209248"/>
              <a:gd name="connsiteX8653" fmla="*/ 4399014 w 7427256"/>
              <a:gd name="connsiteY8653" fmla="*/ 686880 h 7209248"/>
              <a:gd name="connsiteX8654" fmla="*/ 4381096 w 7427256"/>
              <a:gd name="connsiteY8654" fmla="*/ 686880 h 7209248"/>
              <a:gd name="connsiteX8655" fmla="*/ 3711388 w 7427256"/>
              <a:gd name="connsiteY8655" fmla="*/ 682400 h 7209248"/>
              <a:gd name="connsiteX8656" fmla="*/ 3700189 w 7427256"/>
              <a:gd name="connsiteY8656" fmla="*/ 686880 h 7209248"/>
              <a:gd name="connsiteX8657" fmla="*/ 3718108 w 7427256"/>
              <a:gd name="connsiteY8657" fmla="*/ 686880 h 7209248"/>
              <a:gd name="connsiteX8658" fmla="*/ 3727068 w 7427256"/>
              <a:gd name="connsiteY8658" fmla="*/ 686880 h 7209248"/>
              <a:gd name="connsiteX8659" fmla="*/ 3711388 w 7427256"/>
              <a:gd name="connsiteY8659" fmla="*/ 682400 h 7209248"/>
              <a:gd name="connsiteX8660" fmla="*/ 4790984 w 7427256"/>
              <a:gd name="connsiteY8660" fmla="*/ 677921 h 7209248"/>
              <a:gd name="connsiteX8661" fmla="*/ 4775305 w 7427256"/>
              <a:gd name="connsiteY8661" fmla="*/ 686880 h 7209248"/>
              <a:gd name="connsiteX8662" fmla="*/ 4770825 w 7427256"/>
              <a:gd name="connsiteY8662" fmla="*/ 686880 h 7209248"/>
              <a:gd name="connsiteX8663" fmla="*/ 4757386 w 7427256"/>
              <a:gd name="connsiteY8663" fmla="*/ 686880 h 7209248"/>
              <a:gd name="connsiteX8664" fmla="*/ 4757386 w 7427256"/>
              <a:gd name="connsiteY8664" fmla="*/ 695840 h 7209248"/>
              <a:gd name="connsiteX8665" fmla="*/ 4757386 w 7427256"/>
              <a:gd name="connsiteY8665" fmla="*/ 713758 h 7209248"/>
              <a:gd name="connsiteX8666" fmla="*/ 4788744 w 7427256"/>
              <a:gd name="connsiteY8666" fmla="*/ 704799 h 7209248"/>
              <a:gd name="connsiteX8667" fmla="*/ 4820101 w 7427256"/>
              <a:gd name="connsiteY8667" fmla="*/ 704799 h 7209248"/>
              <a:gd name="connsiteX8668" fmla="*/ 4820101 w 7427256"/>
              <a:gd name="connsiteY8668" fmla="*/ 686880 h 7209248"/>
              <a:gd name="connsiteX8669" fmla="*/ 4790984 w 7427256"/>
              <a:gd name="connsiteY8669" fmla="*/ 677921 h 7209248"/>
              <a:gd name="connsiteX8670" fmla="*/ 3753945 w 7427256"/>
              <a:gd name="connsiteY8670" fmla="*/ 677921 h 7209248"/>
              <a:gd name="connsiteX8671" fmla="*/ 3771864 w 7427256"/>
              <a:gd name="connsiteY8671" fmla="*/ 686880 h 7209248"/>
              <a:gd name="connsiteX8672" fmla="*/ 3780823 w 7427256"/>
              <a:gd name="connsiteY8672" fmla="*/ 686880 h 7209248"/>
              <a:gd name="connsiteX8673" fmla="*/ 6522367 w 7427256"/>
              <a:gd name="connsiteY8673" fmla="*/ 673441 h 7209248"/>
              <a:gd name="connsiteX8674" fmla="*/ 6531327 w 7427256"/>
              <a:gd name="connsiteY8674" fmla="*/ 677921 h 7209248"/>
              <a:gd name="connsiteX8675" fmla="*/ 6522367 w 7427256"/>
              <a:gd name="connsiteY8675" fmla="*/ 677921 h 7209248"/>
              <a:gd name="connsiteX8676" fmla="*/ 6513408 w 7427256"/>
              <a:gd name="connsiteY8676" fmla="*/ 677921 h 7209248"/>
              <a:gd name="connsiteX8677" fmla="*/ 6522367 w 7427256"/>
              <a:gd name="connsiteY8677" fmla="*/ 673441 h 7209248"/>
              <a:gd name="connsiteX8678" fmla="*/ 3958889 w 7427256"/>
              <a:gd name="connsiteY8678" fmla="*/ 663361 h 7209248"/>
              <a:gd name="connsiteX8679" fmla="*/ 3955529 w 7427256"/>
              <a:gd name="connsiteY8679" fmla="*/ 664482 h 7209248"/>
              <a:gd name="connsiteX8680" fmla="*/ 3951050 w 7427256"/>
              <a:gd name="connsiteY8680" fmla="*/ 668961 h 7209248"/>
              <a:gd name="connsiteX8681" fmla="*/ 3946570 w 7427256"/>
              <a:gd name="connsiteY8681" fmla="*/ 682400 h 7209248"/>
              <a:gd name="connsiteX8682" fmla="*/ 3960009 w 7427256"/>
              <a:gd name="connsiteY8682" fmla="*/ 704799 h 7209248"/>
              <a:gd name="connsiteX8683" fmla="*/ 3986886 w 7427256"/>
              <a:gd name="connsiteY8683" fmla="*/ 704799 h 7209248"/>
              <a:gd name="connsiteX8684" fmla="*/ 3995846 w 7427256"/>
              <a:gd name="connsiteY8684" fmla="*/ 704799 h 7209248"/>
              <a:gd name="connsiteX8685" fmla="*/ 4013765 w 7427256"/>
              <a:gd name="connsiteY8685" fmla="*/ 686880 h 7209248"/>
              <a:gd name="connsiteX8686" fmla="*/ 3995846 w 7427256"/>
              <a:gd name="connsiteY8686" fmla="*/ 677921 h 7209248"/>
              <a:gd name="connsiteX8687" fmla="*/ 3991366 w 7427256"/>
              <a:gd name="connsiteY8687" fmla="*/ 677921 h 7209248"/>
              <a:gd name="connsiteX8688" fmla="*/ 3977927 w 7427256"/>
              <a:gd name="connsiteY8688" fmla="*/ 677921 h 7209248"/>
              <a:gd name="connsiteX8689" fmla="*/ 3960009 w 7427256"/>
              <a:gd name="connsiteY8689" fmla="*/ 668961 h 7209248"/>
              <a:gd name="connsiteX8690" fmla="*/ 3958889 w 7427256"/>
              <a:gd name="connsiteY8690" fmla="*/ 663361 h 7209248"/>
              <a:gd name="connsiteX8691" fmla="*/ 5384537 w 7427256"/>
              <a:gd name="connsiteY8691" fmla="*/ 660002 h 7209248"/>
              <a:gd name="connsiteX8692" fmla="*/ 5402454 w 7427256"/>
              <a:gd name="connsiteY8692" fmla="*/ 668961 h 7209248"/>
              <a:gd name="connsiteX8693" fmla="*/ 5402454 w 7427256"/>
              <a:gd name="connsiteY8693" fmla="*/ 686880 h 7209248"/>
              <a:gd name="connsiteX8694" fmla="*/ 5393496 w 7427256"/>
              <a:gd name="connsiteY8694" fmla="*/ 686880 h 7209248"/>
              <a:gd name="connsiteX8695" fmla="*/ 5115757 w 7427256"/>
              <a:gd name="connsiteY8695" fmla="*/ 660002 h 7209248"/>
              <a:gd name="connsiteX8696" fmla="*/ 5133676 w 7427256"/>
              <a:gd name="connsiteY8696" fmla="*/ 660002 h 7209248"/>
              <a:gd name="connsiteX8697" fmla="*/ 5151595 w 7427256"/>
              <a:gd name="connsiteY8697" fmla="*/ 660002 h 7209248"/>
              <a:gd name="connsiteX8698" fmla="*/ 5133676 w 7427256"/>
              <a:gd name="connsiteY8698" fmla="*/ 668961 h 7209248"/>
              <a:gd name="connsiteX8699" fmla="*/ 5129196 w 7427256"/>
              <a:gd name="connsiteY8699" fmla="*/ 686880 h 7209248"/>
              <a:gd name="connsiteX8700" fmla="*/ 5129196 w 7427256"/>
              <a:gd name="connsiteY8700" fmla="*/ 704799 h 7209248"/>
              <a:gd name="connsiteX8701" fmla="*/ 5124717 w 7427256"/>
              <a:gd name="connsiteY8701" fmla="*/ 713758 h 7209248"/>
              <a:gd name="connsiteX8702" fmla="*/ 5106798 w 7427256"/>
              <a:gd name="connsiteY8702" fmla="*/ 713758 h 7209248"/>
              <a:gd name="connsiteX8703" fmla="*/ 5106798 w 7427256"/>
              <a:gd name="connsiteY8703" fmla="*/ 686880 h 7209248"/>
              <a:gd name="connsiteX8704" fmla="*/ 5115757 w 7427256"/>
              <a:gd name="connsiteY8704" fmla="*/ 677921 h 7209248"/>
              <a:gd name="connsiteX8705" fmla="*/ 5115757 w 7427256"/>
              <a:gd name="connsiteY8705" fmla="*/ 660002 h 7209248"/>
              <a:gd name="connsiteX8706" fmla="*/ 3852497 w 7427256"/>
              <a:gd name="connsiteY8706" fmla="*/ 660002 h 7209248"/>
              <a:gd name="connsiteX8707" fmla="*/ 3852497 w 7427256"/>
              <a:gd name="connsiteY8707" fmla="*/ 668961 h 7209248"/>
              <a:gd name="connsiteX8708" fmla="*/ 3843538 w 7427256"/>
              <a:gd name="connsiteY8708" fmla="*/ 677921 h 7209248"/>
              <a:gd name="connsiteX8709" fmla="*/ 3834578 w 7427256"/>
              <a:gd name="connsiteY8709" fmla="*/ 686880 h 7209248"/>
              <a:gd name="connsiteX8710" fmla="*/ 3843538 w 7427256"/>
              <a:gd name="connsiteY8710" fmla="*/ 686880 h 7209248"/>
              <a:gd name="connsiteX8711" fmla="*/ 3852497 w 7427256"/>
              <a:gd name="connsiteY8711" fmla="*/ 686880 h 7209248"/>
              <a:gd name="connsiteX8712" fmla="*/ 3879374 w 7427256"/>
              <a:gd name="connsiteY8712" fmla="*/ 677921 h 7209248"/>
              <a:gd name="connsiteX8713" fmla="*/ 3861457 w 7427256"/>
              <a:gd name="connsiteY8713" fmla="*/ 660002 h 7209248"/>
              <a:gd name="connsiteX8714" fmla="*/ 3852497 w 7427256"/>
              <a:gd name="connsiteY8714" fmla="*/ 660002 h 7209248"/>
              <a:gd name="connsiteX8715" fmla="*/ 3494125 w 7427256"/>
              <a:gd name="connsiteY8715" fmla="*/ 660002 h 7209248"/>
              <a:gd name="connsiteX8716" fmla="*/ 3498605 w 7427256"/>
              <a:gd name="connsiteY8716" fmla="*/ 660002 h 7209248"/>
              <a:gd name="connsiteX8717" fmla="*/ 3503084 w 7427256"/>
              <a:gd name="connsiteY8717" fmla="*/ 668961 h 7209248"/>
              <a:gd name="connsiteX8718" fmla="*/ 2338377 w 7427256"/>
              <a:gd name="connsiteY8718" fmla="*/ 660002 h 7209248"/>
              <a:gd name="connsiteX8719" fmla="*/ 2338377 w 7427256"/>
              <a:gd name="connsiteY8719" fmla="*/ 677921 h 7209248"/>
              <a:gd name="connsiteX8720" fmla="*/ 2324937 w 7427256"/>
              <a:gd name="connsiteY8720" fmla="*/ 673441 h 7209248"/>
              <a:gd name="connsiteX8721" fmla="*/ 2338377 w 7427256"/>
              <a:gd name="connsiteY8721" fmla="*/ 660002 h 7209248"/>
              <a:gd name="connsiteX8722" fmla="*/ 5097840 w 7427256"/>
              <a:gd name="connsiteY8722" fmla="*/ 642084 h 7209248"/>
              <a:gd name="connsiteX8723" fmla="*/ 5102318 w 7427256"/>
              <a:gd name="connsiteY8723" fmla="*/ 642084 h 7209248"/>
              <a:gd name="connsiteX8724" fmla="*/ 5106798 w 7427256"/>
              <a:gd name="connsiteY8724" fmla="*/ 651044 h 7209248"/>
              <a:gd name="connsiteX8725" fmla="*/ 5088880 w 7427256"/>
              <a:gd name="connsiteY8725" fmla="*/ 651044 h 7209248"/>
              <a:gd name="connsiteX8726" fmla="*/ 5093360 w 7427256"/>
              <a:gd name="connsiteY8726" fmla="*/ 646563 h 7209248"/>
              <a:gd name="connsiteX8727" fmla="*/ 5097840 w 7427256"/>
              <a:gd name="connsiteY8727" fmla="*/ 642084 h 7209248"/>
              <a:gd name="connsiteX8728" fmla="*/ 4175032 w 7427256"/>
              <a:gd name="connsiteY8728" fmla="*/ 642084 h 7209248"/>
              <a:gd name="connsiteX8729" fmla="*/ 4175032 w 7427256"/>
              <a:gd name="connsiteY8729" fmla="*/ 651044 h 7209248"/>
              <a:gd name="connsiteX8730" fmla="*/ 4183991 w 7427256"/>
              <a:gd name="connsiteY8730" fmla="*/ 642084 h 7209248"/>
              <a:gd name="connsiteX8731" fmla="*/ 4175032 w 7427256"/>
              <a:gd name="connsiteY8731" fmla="*/ 642084 h 7209248"/>
              <a:gd name="connsiteX8732" fmla="*/ 5339740 w 7427256"/>
              <a:gd name="connsiteY8732" fmla="*/ 636484 h 7209248"/>
              <a:gd name="connsiteX8733" fmla="*/ 5348700 w 7427256"/>
              <a:gd name="connsiteY8733" fmla="*/ 642084 h 7209248"/>
              <a:gd name="connsiteX8734" fmla="*/ 5357658 w 7427256"/>
              <a:gd name="connsiteY8734" fmla="*/ 651044 h 7209248"/>
              <a:gd name="connsiteX8735" fmla="*/ 5357658 w 7427256"/>
              <a:gd name="connsiteY8735" fmla="*/ 660002 h 7209248"/>
              <a:gd name="connsiteX8736" fmla="*/ 5330780 w 7427256"/>
              <a:gd name="connsiteY8736" fmla="*/ 664482 h 7209248"/>
              <a:gd name="connsiteX8737" fmla="*/ 5321822 w 7427256"/>
              <a:gd name="connsiteY8737" fmla="*/ 651044 h 7209248"/>
              <a:gd name="connsiteX8738" fmla="*/ 5330780 w 7427256"/>
              <a:gd name="connsiteY8738" fmla="*/ 637603 h 7209248"/>
              <a:gd name="connsiteX8739" fmla="*/ 5339740 w 7427256"/>
              <a:gd name="connsiteY8739" fmla="*/ 636484 h 7209248"/>
              <a:gd name="connsiteX8740" fmla="*/ 5277026 w 7427256"/>
              <a:gd name="connsiteY8740" fmla="*/ 633125 h 7209248"/>
              <a:gd name="connsiteX8741" fmla="*/ 5259106 w 7427256"/>
              <a:gd name="connsiteY8741" fmla="*/ 651044 h 7209248"/>
              <a:gd name="connsiteX8742" fmla="*/ 5259106 w 7427256"/>
              <a:gd name="connsiteY8742" fmla="*/ 642084 h 7209248"/>
              <a:gd name="connsiteX8743" fmla="*/ 5277026 w 7427256"/>
              <a:gd name="connsiteY8743" fmla="*/ 633125 h 7209248"/>
              <a:gd name="connsiteX8744" fmla="*/ 3467248 w 7427256"/>
              <a:gd name="connsiteY8744" fmla="*/ 624165 h 7209248"/>
              <a:gd name="connsiteX8745" fmla="*/ 3471726 w 7427256"/>
              <a:gd name="connsiteY8745" fmla="*/ 628645 h 7209248"/>
              <a:gd name="connsiteX8746" fmla="*/ 3467248 w 7427256"/>
              <a:gd name="connsiteY8746" fmla="*/ 642084 h 7209248"/>
              <a:gd name="connsiteX8747" fmla="*/ 3458288 w 7427256"/>
              <a:gd name="connsiteY8747" fmla="*/ 633125 h 7209248"/>
              <a:gd name="connsiteX8748" fmla="*/ 3467248 w 7427256"/>
              <a:gd name="connsiteY8748" fmla="*/ 624165 h 7209248"/>
              <a:gd name="connsiteX8749" fmla="*/ 5567082 w 7427256"/>
              <a:gd name="connsiteY8749" fmla="*/ 622485 h 7209248"/>
              <a:gd name="connsiteX8750" fmla="*/ 5617478 w 7427256"/>
              <a:gd name="connsiteY8750" fmla="*/ 651044 h 7209248"/>
              <a:gd name="connsiteX8751" fmla="*/ 5617478 w 7427256"/>
              <a:gd name="connsiteY8751" fmla="*/ 668961 h 7209248"/>
              <a:gd name="connsiteX8752" fmla="*/ 5626437 w 7427256"/>
              <a:gd name="connsiteY8752" fmla="*/ 713758 h 7209248"/>
              <a:gd name="connsiteX8753" fmla="*/ 5635397 w 7427256"/>
              <a:gd name="connsiteY8753" fmla="*/ 722718 h 7209248"/>
              <a:gd name="connsiteX8754" fmla="*/ 5662274 w 7427256"/>
              <a:gd name="connsiteY8754" fmla="*/ 731676 h 7209248"/>
              <a:gd name="connsiteX8755" fmla="*/ 5671234 w 7427256"/>
              <a:gd name="connsiteY8755" fmla="*/ 727196 h 7209248"/>
              <a:gd name="connsiteX8756" fmla="*/ 5662274 w 7427256"/>
              <a:gd name="connsiteY8756" fmla="*/ 722718 h 7209248"/>
              <a:gd name="connsiteX8757" fmla="*/ 5653316 w 7427256"/>
              <a:gd name="connsiteY8757" fmla="*/ 713758 h 7209248"/>
              <a:gd name="connsiteX8758" fmla="*/ 5662274 w 7427256"/>
              <a:gd name="connsiteY8758" fmla="*/ 713758 h 7209248"/>
              <a:gd name="connsiteX8759" fmla="*/ 5680194 w 7427256"/>
              <a:gd name="connsiteY8759" fmla="*/ 704799 h 7209248"/>
              <a:gd name="connsiteX8760" fmla="*/ 5671234 w 7427256"/>
              <a:gd name="connsiteY8760" fmla="*/ 686880 h 7209248"/>
              <a:gd name="connsiteX8761" fmla="*/ 5662274 w 7427256"/>
              <a:gd name="connsiteY8761" fmla="*/ 686880 h 7209248"/>
              <a:gd name="connsiteX8762" fmla="*/ 5635397 w 7427256"/>
              <a:gd name="connsiteY8762" fmla="*/ 686880 h 7209248"/>
              <a:gd name="connsiteX8763" fmla="*/ 5626437 w 7427256"/>
              <a:gd name="connsiteY8763" fmla="*/ 677921 h 7209248"/>
              <a:gd name="connsiteX8764" fmla="*/ 5680194 w 7427256"/>
              <a:gd name="connsiteY8764" fmla="*/ 677921 h 7209248"/>
              <a:gd name="connsiteX8765" fmla="*/ 5716031 w 7427256"/>
              <a:gd name="connsiteY8765" fmla="*/ 695840 h 7209248"/>
              <a:gd name="connsiteX8766" fmla="*/ 5724990 w 7427256"/>
              <a:gd name="connsiteY8766" fmla="*/ 704799 h 7209248"/>
              <a:gd name="connsiteX8767" fmla="*/ 5733948 w 7427256"/>
              <a:gd name="connsiteY8767" fmla="*/ 704799 h 7209248"/>
              <a:gd name="connsiteX8768" fmla="*/ 5760828 w 7427256"/>
              <a:gd name="connsiteY8768" fmla="*/ 740636 h 7209248"/>
              <a:gd name="connsiteX8769" fmla="*/ 5756348 w 7427256"/>
              <a:gd name="connsiteY8769" fmla="*/ 745115 h 7209248"/>
              <a:gd name="connsiteX8770" fmla="*/ 5751868 w 7427256"/>
              <a:gd name="connsiteY8770" fmla="*/ 758554 h 7209248"/>
              <a:gd name="connsiteX8771" fmla="*/ 5751868 w 7427256"/>
              <a:gd name="connsiteY8771" fmla="*/ 767514 h 7209248"/>
              <a:gd name="connsiteX8772" fmla="*/ 5769786 w 7427256"/>
              <a:gd name="connsiteY8772" fmla="*/ 776473 h 7209248"/>
              <a:gd name="connsiteX8773" fmla="*/ 5765306 w 7427256"/>
              <a:gd name="connsiteY8773" fmla="*/ 785433 h 7209248"/>
              <a:gd name="connsiteX8774" fmla="*/ 5751868 w 7427256"/>
              <a:gd name="connsiteY8774" fmla="*/ 785433 h 7209248"/>
              <a:gd name="connsiteX8775" fmla="*/ 5742908 w 7427256"/>
              <a:gd name="connsiteY8775" fmla="*/ 794392 h 7209248"/>
              <a:gd name="connsiteX8776" fmla="*/ 5724990 w 7427256"/>
              <a:gd name="connsiteY8776" fmla="*/ 785433 h 7209248"/>
              <a:gd name="connsiteX8777" fmla="*/ 5689152 w 7427256"/>
              <a:gd name="connsiteY8777" fmla="*/ 785433 h 7209248"/>
              <a:gd name="connsiteX8778" fmla="*/ 5662274 w 7427256"/>
              <a:gd name="connsiteY8778" fmla="*/ 785433 h 7209248"/>
              <a:gd name="connsiteX8779" fmla="*/ 5671234 w 7427256"/>
              <a:gd name="connsiteY8779" fmla="*/ 767514 h 7209248"/>
              <a:gd name="connsiteX8780" fmla="*/ 5662274 w 7427256"/>
              <a:gd name="connsiteY8780" fmla="*/ 758554 h 7209248"/>
              <a:gd name="connsiteX8781" fmla="*/ 5657794 w 7427256"/>
              <a:gd name="connsiteY8781" fmla="*/ 754075 h 7209248"/>
              <a:gd name="connsiteX8782" fmla="*/ 5644356 w 7427256"/>
              <a:gd name="connsiteY8782" fmla="*/ 749595 h 7209248"/>
              <a:gd name="connsiteX8783" fmla="*/ 5626437 w 7427256"/>
              <a:gd name="connsiteY8783" fmla="*/ 749595 h 7209248"/>
              <a:gd name="connsiteX8784" fmla="*/ 5635397 w 7427256"/>
              <a:gd name="connsiteY8784" fmla="*/ 767514 h 7209248"/>
              <a:gd name="connsiteX8785" fmla="*/ 5635397 w 7427256"/>
              <a:gd name="connsiteY8785" fmla="*/ 776473 h 7209248"/>
              <a:gd name="connsiteX8786" fmla="*/ 5635397 w 7427256"/>
              <a:gd name="connsiteY8786" fmla="*/ 785433 h 7209248"/>
              <a:gd name="connsiteX8787" fmla="*/ 5635397 w 7427256"/>
              <a:gd name="connsiteY8787" fmla="*/ 794392 h 7209248"/>
              <a:gd name="connsiteX8788" fmla="*/ 5617478 w 7427256"/>
              <a:gd name="connsiteY8788" fmla="*/ 785433 h 7209248"/>
              <a:gd name="connsiteX8789" fmla="*/ 5590600 w 7427256"/>
              <a:gd name="connsiteY8789" fmla="*/ 803350 h 7209248"/>
              <a:gd name="connsiteX8790" fmla="*/ 5608520 w 7427256"/>
              <a:gd name="connsiteY8790" fmla="*/ 803350 h 7209248"/>
              <a:gd name="connsiteX8791" fmla="*/ 5617478 w 7427256"/>
              <a:gd name="connsiteY8791" fmla="*/ 821269 h 7209248"/>
              <a:gd name="connsiteX8792" fmla="*/ 5581640 w 7427256"/>
              <a:gd name="connsiteY8792" fmla="*/ 830229 h 7209248"/>
              <a:gd name="connsiteX8793" fmla="*/ 5536844 w 7427256"/>
              <a:gd name="connsiteY8793" fmla="*/ 821269 h 7209248"/>
              <a:gd name="connsiteX8794" fmla="*/ 5527886 w 7427256"/>
              <a:gd name="connsiteY8794" fmla="*/ 830229 h 7209248"/>
              <a:gd name="connsiteX8795" fmla="*/ 5536844 w 7427256"/>
              <a:gd name="connsiteY8795" fmla="*/ 848147 h 7209248"/>
              <a:gd name="connsiteX8796" fmla="*/ 5541324 w 7427256"/>
              <a:gd name="connsiteY8796" fmla="*/ 852627 h 7209248"/>
              <a:gd name="connsiteX8797" fmla="*/ 5550284 w 7427256"/>
              <a:gd name="connsiteY8797" fmla="*/ 861587 h 7209248"/>
              <a:gd name="connsiteX8798" fmla="*/ 5563723 w 7427256"/>
              <a:gd name="connsiteY8798" fmla="*/ 870546 h 7209248"/>
              <a:gd name="connsiteX8799" fmla="*/ 5572682 w 7427256"/>
              <a:gd name="connsiteY8799" fmla="*/ 875026 h 7209248"/>
              <a:gd name="connsiteX8800" fmla="*/ 5599560 w 7427256"/>
              <a:gd name="connsiteY8800" fmla="*/ 892943 h 7209248"/>
              <a:gd name="connsiteX8801" fmla="*/ 5608520 w 7427256"/>
              <a:gd name="connsiteY8801" fmla="*/ 901903 h 7209248"/>
              <a:gd name="connsiteX8802" fmla="*/ 5590600 w 7427256"/>
              <a:gd name="connsiteY8802" fmla="*/ 901903 h 7209248"/>
              <a:gd name="connsiteX8803" fmla="*/ 5572682 w 7427256"/>
              <a:gd name="connsiteY8803" fmla="*/ 897423 h 7209248"/>
              <a:gd name="connsiteX8804" fmla="*/ 5554763 w 7427256"/>
              <a:gd name="connsiteY8804" fmla="*/ 892943 h 7209248"/>
              <a:gd name="connsiteX8805" fmla="*/ 5536844 w 7427256"/>
              <a:gd name="connsiteY8805" fmla="*/ 888464 h 7209248"/>
              <a:gd name="connsiteX8806" fmla="*/ 5527886 w 7427256"/>
              <a:gd name="connsiteY8806" fmla="*/ 883985 h 7209248"/>
              <a:gd name="connsiteX8807" fmla="*/ 5527886 w 7427256"/>
              <a:gd name="connsiteY8807" fmla="*/ 901903 h 7209248"/>
              <a:gd name="connsiteX8808" fmla="*/ 5545804 w 7427256"/>
              <a:gd name="connsiteY8808" fmla="*/ 919822 h 7209248"/>
              <a:gd name="connsiteX8809" fmla="*/ 5554763 w 7427256"/>
              <a:gd name="connsiteY8809" fmla="*/ 937741 h 7209248"/>
              <a:gd name="connsiteX8810" fmla="*/ 5527886 w 7427256"/>
              <a:gd name="connsiteY8810" fmla="*/ 937741 h 7209248"/>
              <a:gd name="connsiteX8811" fmla="*/ 5509966 w 7427256"/>
              <a:gd name="connsiteY8811" fmla="*/ 928781 h 7209248"/>
              <a:gd name="connsiteX8812" fmla="*/ 5492048 w 7427256"/>
              <a:gd name="connsiteY8812" fmla="*/ 910862 h 7209248"/>
              <a:gd name="connsiteX8813" fmla="*/ 5483089 w 7427256"/>
              <a:gd name="connsiteY8813" fmla="*/ 892943 h 7209248"/>
              <a:gd name="connsiteX8814" fmla="*/ 5492048 w 7427256"/>
              <a:gd name="connsiteY8814" fmla="*/ 883985 h 7209248"/>
              <a:gd name="connsiteX8815" fmla="*/ 5501008 w 7427256"/>
              <a:gd name="connsiteY8815" fmla="*/ 875026 h 7209248"/>
              <a:gd name="connsiteX8816" fmla="*/ 5518926 w 7427256"/>
              <a:gd name="connsiteY8816" fmla="*/ 875026 h 7209248"/>
              <a:gd name="connsiteX8817" fmla="*/ 5501008 w 7427256"/>
              <a:gd name="connsiteY8817" fmla="*/ 866066 h 7209248"/>
              <a:gd name="connsiteX8818" fmla="*/ 5492048 w 7427256"/>
              <a:gd name="connsiteY8818" fmla="*/ 857107 h 7209248"/>
              <a:gd name="connsiteX8819" fmla="*/ 5483089 w 7427256"/>
              <a:gd name="connsiteY8819" fmla="*/ 830229 h 7209248"/>
              <a:gd name="connsiteX8820" fmla="*/ 5501008 w 7427256"/>
              <a:gd name="connsiteY8820" fmla="*/ 830229 h 7209248"/>
              <a:gd name="connsiteX8821" fmla="*/ 5509966 w 7427256"/>
              <a:gd name="connsiteY8821" fmla="*/ 830229 h 7209248"/>
              <a:gd name="connsiteX8822" fmla="*/ 5492048 w 7427256"/>
              <a:gd name="connsiteY8822" fmla="*/ 821269 h 7209248"/>
              <a:gd name="connsiteX8823" fmla="*/ 5483089 w 7427256"/>
              <a:gd name="connsiteY8823" fmla="*/ 830229 h 7209248"/>
              <a:gd name="connsiteX8824" fmla="*/ 5474130 w 7427256"/>
              <a:gd name="connsiteY8824" fmla="*/ 821269 h 7209248"/>
              <a:gd name="connsiteX8825" fmla="*/ 5474130 w 7427256"/>
              <a:gd name="connsiteY8825" fmla="*/ 812311 h 7209248"/>
              <a:gd name="connsiteX8826" fmla="*/ 5465170 w 7427256"/>
              <a:gd name="connsiteY8826" fmla="*/ 803350 h 7209248"/>
              <a:gd name="connsiteX8827" fmla="*/ 5465170 w 7427256"/>
              <a:gd name="connsiteY8827" fmla="*/ 794392 h 7209248"/>
              <a:gd name="connsiteX8828" fmla="*/ 5483089 w 7427256"/>
              <a:gd name="connsiteY8828" fmla="*/ 794392 h 7209248"/>
              <a:gd name="connsiteX8829" fmla="*/ 5518926 w 7427256"/>
              <a:gd name="connsiteY8829" fmla="*/ 785433 h 7209248"/>
              <a:gd name="connsiteX8830" fmla="*/ 5492048 w 7427256"/>
              <a:gd name="connsiteY8830" fmla="*/ 776473 h 7209248"/>
              <a:gd name="connsiteX8831" fmla="*/ 5492048 w 7427256"/>
              <a:gd name="connsiteY8831" fmla="*/ 767514 h 7209248"/>
              <a:gd name="connsiteX8832" fmla="*/ 5492048 w 7427256"/>
              <a:gd name="connsiteY8832" fmla="*/ 749595 h 7209248"/>
              <a:gd name="connsiteX8833" fmla="*/ 5474130 w 7427256"/>
              <a:gd name="connsiteY8833" fmla="*/ 749595 h 7209248"/>
              <a:gd name="connsiteX8834" fmla="*/ 5465170 w 7427256"/>
              <a:gd name="connsiteY8834" fmla="*/ 749595 h 7209248"/>
              <a:gd name="connsiteX8835" fmla="*/ 5456211 w 7427256"/>
              <a:gd name="connsiteY8835" fmla="*/ 740636 h 7209248"/>
              <a:gd name="connsiteX8836" fmla="*/ 5465170 w 7427256"/>
              <a:gd name="connsiteY8836" fmla="*/ 722718 h 7209248"/>
              <a:gd name="connsiteX8837" fmla="*/ 5474130 w 7427256"/>
              <a:gd name="connsiteY8837" fmla="*/ 722718 h 7209248"/>
              <a:gd name="connsiteX8838" fmla="*/ 5474130 w 7427256"/>
              <a:gd name="connsiteY8838" fmla="*/ 731676 h 7209248"/>
              <a:gd name="connsiteX8839" fmla="*/ 5509966 w 7427256"/>
              <a:gd name="connsiteY8839" fmla="*/ 731676 h 7209248"/>
              <a:gd name="connsiteX8840" fmla="*/ 5492048 w 7427256"/>
              <a:gd name="connsiteY8840" fmla="*/ 704799 h 7209248"/>
              <a:gd name="connsiteX8841" fmla="*/ 5492048 w 7427256"/>
              <a:gd name="connsiteY8841" fmla="*/ 686880 h 7209248"/>
              <a:gd name="connsiteX8842" fmla="*/ 5492048 w 7427256"/>
              <a:gd name="connsiteY8842" fmla="*/ 677921 h 7209248"/>
              <a:gd name="connsiteX8843" fmla="*/ 5465170 w 7427256"/>
              <a:gd name="connsiteY8843" fmla="*/ 660002 h 7209248"/>
              <a:gd name="connsiteX8844" fmla="*/ 5483089 w 7427256"/>
              <a:gd name="connsiteY8844" fmla="*/ 651044 h 7209248"/>
              <a:gd name="connsiteX8845" fmla="*/ 5514446 w 7427256"/>
              <a:gd name="connsiteY8845" fmla="*/ 660002 h 7209248"/>
              <a:gd name="connsiteX8846" fmla="*/ 5518926 w 7427256"/>
              <a:gd name="connsiteY8846" fmla="*/ 677921 h 7209248"/>
              <a:gd name="connsiteX8847" fmla="*/ 5527886 w 7427256"/>
              <a:gd name="connsiteY8847" fmla="*/ 686880 h 7209248"/>
              <a:gd name="connsiteX8848" fmla="*/ 5545804 w 7427256"/>
              <a:gd name="connsiteY8848" fmla="*/ 704799 h 7209248"/>
              <a:gd name="connsiteX8849" fmla="*/ 5572682 w 7427256"/>
              <a:gd name="connsiteY8849" fmla="*/ 695840 h 7209248"/>
              <a:gd name="connsiteX8850" fmla="*/ 5572682 w 7427256"/>
              <a:gd name="connsiteY8850" fmla="*/ 682400 h 7209248"/>
              <a:gd name="connsiteX8851" fmla="*/ 5563723 w 7427256"/>
              <a:gd name="connsiteY8851" fmla="*/ 668961 h 7209248"/>
              <a:gd name="connsiteX8852" fmla="*/ 5563723 w 7427256"/>
              <a:gd name="connsiteY8852" fmla="*/ 660002 h 7209248"/>
              <a:gd name="connsiteX8853" fmla="*/ 5554763 w 7427256"/>
              <a:gd name="connsiteY8853" fmla="*/ 642084 h 7209248"/>
              <a:gd name="connsiteX8854" fmla="*/ 5536844 w 7427256"/>
              <a:gd name="connsiteY8854" fmla="*/ 633125 h 7209248"/>
              <a:gd name="connsiteX8855" fmla="*/ 5545804 w 7427256"/>
              <a:gd name="connsiteY8855" fmla="*/ 624165 h 7209248"/>
              <a:gd name="connsiteX8856" fmla="*/ 5567082 w 7427256"/>
              <a:gd name="connsiteY8856" fmla="*/ 622485 h 7209248"/>
              <a:gd name="connsiteX8857" fmla="*/ 5823542 w 7427256"/>
              <a:gd name="connsiteY8857" fmla="*/ 615206 h 7209248"/>
              <a:gd name="connsiteX8858" fmla="*/ 5832502 w 7427256"/>
              <a:gd name="connsiteY8858" fmla="*/ 615206 h 7209248"/>
              <a:gd name="connsiteX8859" fmla="*/ 5841460 w 7427256"/>
              <a:gd name="connsiteY8859" fmla="*/ 628645 h 7209248"/>
              <a:gd name="connsiteX8860" fmla="*/ 5850420 w 7427256"/>
              <a:gd name="connsiteY8860" fmla="*/ 633125 h 7209248"/>
              <a:gd name="connsiteX8861" fmla="*/ 5845940 w 7427256"/>
              <a:gd name="connsiteY8861" fmla="*/ 633125 h 7209248"/>
              <a:gd name="connsiteX8862" fmla="*/ 5841460 w 7427256"/>
              <a:gd name="connsiteY8862" fmla="*/ 633125 h 7209248"/>
              <a:gd name="connsiteX8863" fmla="*/ 2392132 w 7427256"/>
              <a:gd name="connsiteY8863" fmla="*/ 615206 h 7209248"/>
              <a:gd name="connsiteX8864" fmla="*/ 2392132 w 7427256"/>
              <a:gd name="connsiteY8864" fmla="*/ 624165 h 7209248"/>
              <a:gd name="connsiteX8865" fmla="*/ 2374213 w 7427256"/>
              <a:gd name="connsiteY8865" fmla="*/ 633125 h 7209248"/>
              <a:gd name="connsiteX8866" fmla="*/ 2383173 w 7427256"/>
              <a:gd name="connsiteY8866" fmla="*/ 624165 h 7209248"/>
              <a:gd name="connsiteX8867" fmla="*/ 2392132 w 7427256"/>
              <a:gd name="connsiteY8867" fmla="*/ 615206 h 7209248"/>
              <a:gd name="connsiteX8868" fmla="*/ 5249027 w 7427256"/>
              <a:gd name="connsiteY8868" fmla="*/ 612405 h 7209248"/>
              <a:gd name="connsiteX8869" fmla="*/ 5259106 w 7427256"/>
              <a:gd name="connsiteY8869" fmla="*/ 624165 h 7209248"/>
              <a:gd name="connsiteX8870" fmla="*/ 5241188 w 7427256"/>
              <a:gd name="connsiteY8870" fmla="*/ 633125 h 7209248"/>
              <a:gd name="connsiteX8871" fmla="*/ 5227749 w 7427256"/>
              <a:gd name="connsiteY8871" fmla="*/ 628645 h 7209248"/>
              <a:gd name="connsiteX8872" fmla="*/ 5223269 w 7427256"/>
              <a:gd name="connsiteY8872" fmla="*/ 624165 h 7209248"/>
              <a:gd name="connsiteX8873" fmla="*/ 5241188 w 7427256"/>
              <a:gd name="connsiteY8873" fmla="*/ 615206 h 7209248"/>
              <a:gd name="connsiteX8874" fmla="*/ 5249027 w 7427256"/>
              <a:gd name="connsiteY8874" fmla="*/ 612405 h 7209248"/>
              <a:gd name="connsiteX8875" fmla="*/ 1865774 w 7427256"/>
              <a:gd name="connsiteY8875" fmla="*/ 608486 h 7209248"/>
              <a:gd name="connsiteX8876" fmla="*/ 1872493 w 7427256"/>
              <a:gd name="connsiteY8876" fmla="*/ 610726 h 7209248"/>
              <a:gd name="connsiteX8877" fmla="*/ 1881452 w 7427256"/>
              <a:gd name="connsiteY8877" fmla="*/ 615206 h 7209248"/>
              <a:gd name="connsiteX8878" fmla="*/ 1872493 w 7427256"/>
              <a:gd name="connsiteY8878" fmla="*/ 615206 h 7209248"/>
              <a:gd name="connsiteX8879" fmla="*/ 1863533 w 7427256"/>
              <a:gd name="connsiteY8879" fmla="*/ 610726 h 7209248"/>
              <a:gd name="connsiteX8880" fmla="*/ 1865774 w 7427256"/>
              <a:gd name="connsiteY8880" fmla="*/ 608486 h 7209248"/>
              <a:gd name="connsiteX8881" fmla="*/ 4273584 w 7427256"/>
              <a:gd name="connsiteY8881" fmla="*/ 606246 h 7209248"/>
              <a:gd name="connsiteX8882" fmla="*/ 4255666 w 7427256"/>
              <a:gd name="connsiteY8882" fmla="*/ 610726 h 7209248"/>
              <a:gd name="connsiteX8883" fmla="*/ 4255666 w 7427256"/>
              <a:gd name="connsiteY8883" fmla="*/ 624165 h 7209248"/>
              <a:gd name="connsiteX8884" fmla="*/ 4264625 w 7427256"/>
              <a:gd name="connsiteY8884" fmla="*/ 633125 h 7209248"/>
              <a:gd name="connsiteX8885" fmla="*/ 4273584 w 7427256"/>
              <a:gd name="connsiteY8885" fmla="*/ 633125 h 7209248"/>
              <a:gd name="connsiteX8886" fmla="*/ 4282544 w 7427256"/>
              <a:gd name="connsiteY8886" fmla="*/ 615206 h 7209248"/>
              <a:gd name="connsiteX8887" fmla="*/ 4300463 w 7427256"/>
              <a:gd name="connsiteY8887" fmla="*/ 606246 h 7209248"/>
              <a:gd name="connsiteX8888" fmla="*/ 3960009 w 7427256"/>
              <a:gd name="connsiteY8888" fmla="*/ 606246 h 7209248"/>
              <a:gd name="connsiteX8889" fmla="*/ 3968967 w 7427256"/>
              <a:gd name="connsiteY8889" fmla="*/ 624165 h 7209248"/>
              <a:gd name="connsiteX8890" fmla="*/ 3951050 w 7427256"/>
              <a:gd name="connsiteY8890" fmla="*/ 642084 h 7209248"/>
              <a:gd name="connsiteX8891" fmla="*/ 3942090 w 7427256"/>
              <a:gd name="connsiteY8891" fmla="*/ 633125 h 7209248"/>
              <a:gd name="connsiteX8892" fmla="*/ 3960009 w 7427256"/>
              <a:gd name="connsiteY8892" fmla="*/ 606246 h 7209248"/>
              <a:gd name="connsiteX8893" fmla="*/ 3355256 w 7427256"/>
              <a:gd name="connsiteY8893" fmla="*/ 606246 h 7209248"/>
              <a:gd name="connsiteX8894" fmla="*/ 3359736 w 7427256"/>
              <a:gd name="connsiteY8894" fmla="*/ 610726 h 7209248"/>
              <a:gd name="connsiteX8895" fmla="*/ 3350776 w 7427256"/>
              <a:gd name="connsiteY8895" fmla="*/ 624165 h 7209248"/>
              <a:gd name="connsiteX8896" fmla="*/ 3350776 w 7427256"/>
              <a:gd name="connsiteY8896" fmla="*/ 615206 h 7209248"/>
              <a:gd name="connsiteX8897" fmla="*/ 3355256 w 7427256"/>
              <a:gd name="connsiteY8897" fmla="*/ 606246 h 7209248"/>
              <a:gd name="connsiteX8898" fmla="*/ 2472766 w 7427256"/>
              <a:gd name="connsiteY8898" fmla="*/ 606246 h 7209248"/>
              <a:gd name="connsiteX8899" fmla="*/ 2481725 w 7427256"/>
              <a:gd name="connsiteY8899" fmla="*/ 606246 h 7209248"/>
              <a:gd name="connsiteX8900" fmla="*/ 2472766 w 7427256"/>
              <a:gd name="connsiteY8900" fmla="*/ 615206 h 7209248"/>
              <a:gd name="connsiteX8901" fmla="*/ 2472766 w 7427256"/>
              <a:gd name="connsiteY8901" fmla="*/ 606246 h 7209248"/>
              <a:gd name="connsiteX8902" fmla="*/ 2866975 w 7427256"/>
              <a:gd name="connsiteY8902" fmla="*/ 601767 h 7209248"/>
              <a:gd name="connsiteX8903" fmla="*/ 2875934 w 7427256"/>
              <a:gd name="connsiteY8903" fmla="*/ 606246 h 7209248"/>
              <a:gd name="connsiteX8904" fmla="*/ 2866975 w 7427256"/>
              <a:gd name="connsiteY8904" fmla="*/ 606246 h 7209248"/>
              <a:gd name="connsiteX8905" fmla="*/ 2858015 w 7427256"/>
              <a:gd name="connsiteY8905" fmla="*/ 606246 h 7209248"/>
              <a:gd name="connsiteX8906" fmla="*/ 2866975 w 7427256"/>
              <a:gd name="connsiteY8906" fmla="*/ 601767 h 7209248"/>
              <a:gd name="connsiteX8907" fmla="*/ 5662274 w 7427256"/>
              <a:gd name="connsiteY8907" fmla="*/ 597287 h 7209248"/>
              <a:gd name="connsiteX8908" fmla="*/ 5680194 w 7427256"/>
              <a:gd name="connsiteY8908" fmla="*/ 610726 h 7209248"/>
              <a:gd name="connsiteX8909" fmla="*/ 5689152 w 7427256"/>
              <a:gd name="connsiteY8909" fmla="*/ 633125 h 7209248"/>
              <a:gd name="connsiteX8910" fmla="*/ 5662274 w 7427256"/>
              <a:gd name="connsiteY8910" fmla="*/ 615206 h 7209248"/>
              <a:gd name="connsiteX8911" fmla="*/ 5653316 w 7427256"/>
              <a:gd name="connsiteY8911" fmla="*/ 601767 h 7209248"/>
              <a:gd name="connsiteX8912" fmla="*/ 5662274 w 7427256"/>
              <a:gd name="connsiteY8912" fmla="*/ 597287 h 7209248"/>
              <a:gd name="connsiteX8913" fmla="*/ 5518926 w 7427256"/>
              <a:gd name="connsiteY8913" fmla="*/ 597287 h 7209248"/>
              <a:gd name="connsiteX8914" fmla="*/ 5527886 w 7427256"/>
              <a:gd name="connsiteY8914" fmla="*/ 606246 h 7209248"/>
              <a:gd name="connsiteX8915" fmla="*/ 5518926 w 7427256"/>
              <a:gd name="connsiteY8915" fmla="*/ 615206 h 7209248"/>
              <a:gd name="connsiteX8916" fmla="*/ 5509966 w 7427256"/>
              <a:gd name="connsiteY8916" fmla="*/ 606246 h 7209248"/>
              <a:gd name="connsiteX8917" fmla="*/ 5339740 w 7427256"/>
              <a:gd name="connsiteY8917" fmla="*/ 597287 h 7209248"/>
              <a:gd name="connsiteX8918" fmla="*/ 5348700 w 7427256"/>
              <a:gd name="connsiteY8918" fmla="*/ 597287 h 7209248"/>
              <a:gd name="connsiteX8919" fmla="*/ 5357658 w 7427256"/>
              <a:gd name="connsiteY8919" fmla="*/ 597287 h 7209248"/>
              <a:gd name="connsiteX8920" fmla="*/ 5353180 w 7427256"/>
              <a:gd name="connsiteY8920" fmla="*/ 615206 h 7209248"/>
              <a:gd name="connsiteX8921" fmla="*/ 5375577 w 7427256"/>
              <a:gd name="connsiteY8921" fmla="*/ 624165 h 7209248"/>
              <a:gd name="connsiteX8922" fmla="*/ 5393496 w 7427256"/>
              <a:gd name="connsiteY8922" fmla="*/ 633125 h 7209248"/>
              <a:gd name="connsiteX8923" fmla="*/ 5357658 w 7427256"/>
              <a:gd name="connsiteY8923" fmla="*/ 633125 h 7209248"/>
              <a:gd name="connsiteX8924" fmla="*/ 5339740 w 7427256"/>
              <a:gd name="connsiteY8924" fmla="*/ 606246 h 7209248"/>
              <a:gd name="connsiteX8925" fmla="*/ 5339740 w 7427256"/>
              <a:gd name="connsiteY8925" fmla="*/ 597287 h 7209248"/>
              <a:gd name="connsiteX8926" fmla="*/ 4192951 w 7427256"/>
              <a:gd name="connsiteY8926" fmla="*/ 590569 h 7209248"/>
              <a:gd name="connsiteX8927" fmla="*/ 4183991 w 7427256"/>
              <a:gd name="connsiteY8927" fmla="*/ 592807 h 7209248"/>
              <a:gd name="connsiteX8928" fmla="*/ 4166073 w 7427256"/>
              <a:gd name="connsiteY8928" fmla="*/ 606246 h 7209248"/>
              <a:gd name="connsiteX8929" fmla="*/ 4148154 w 7427256"/>
              <a:gd name="connsiteY8929" fmla="*/ 615206 h 7209248"/>
              <a:gd name="connsiteX8930" fmla="*/ 4166073 w 7427256"/>
              <a:gd name="connsiteY8930" fmla="*/ 615206 h 7209248"/>
              <a:gd name="connsiteX8931" fmla="*/ 4175032 w 7427256"/>
              <a:gd name="connsiteY8931" fmla="*/ 610726 h 7209248"/>
              <a:gd name="connsiteX8932" fmla="*/ 4188471 w 7427256"/>
              <a:gd name="connsiteY8932" fmla="*/ 610726 h 7209248"/>
              <a:gd name="connsiteX8933" fmla="*/ 4206390 w 7427256"/>
              <a:gd name="connsiteY8933" fmla="*/ 606246 h 7209248"/>
              <a:gd name="connsiteX8934" fmla="*/ 4201910 w 7427256"/>
              <a:gd name="connsiteY8934" fmla="*/ 592807 h 7209248"/>
              <a:gd name="connsiteX8935" fmla="*/ 4192951 w 7427256"/>
              <a:gd name="connsiteY8935" fmla="*/ 590569 h 7209248"/>
              <a:gd name="connsiteX8936" fmla="*/ 5554763 w 7427256"/>
              <a:gd name="connsiteY8936" fmla="*/ 588328 h 7209248"/>
              <a:gd name="connsiteX8937" fmla="*/ 5559243 w 7427256"/>
              <a:gd name="connsiteY8937" fmla="*/ 592807 h 7209248"/>
              <a:gd name="connsiteX8938" fmla="*/ 5563723 w 7427256"/>
              <a:gd name="connsiteY8938" fmla="*/ 597287 h 7209248"/>
              <a:gd name="connsiteX8939" fmla="*/ 5554763 w 7427256"/>
              <a:gd name="connsiteY8939" fmla="*/ 597287 h 7209248"/>
              <a:gd name="connsiteX8940" fmla="*/ 5545804 w 7427256"/>
              <a:gd name="connsiteY8940" fmla="*/ 597287 h 7209248"/>
              <a:gd name="connsiteX8941" fmla="*/ 5554763 w 7427256"/>
              <a:gd name="connsiteY8941" fmla="*/ 588328 h 7209248"/>
              <a:gd name="connsiteX8942" fmla="*/ 4846978 w 7427256"/>
              <a:gd name="connsiteY8942" fmla="*/ 588328 h 7209248"/>
              <a:gd name="connsiteX8943" fmla="*/ 4846978 w 7427256"/>
              <a:gd name="connsiteY8943" fmla="*/ 606246 h 7209248"/>
              <a:gd name="connsiteX8944" fmla="*/ 4829061 w 7427256"/>
              <a:gd name="connsiteY8944" fmla="*/ 597287 h 7209248"/>
              <a:gd name="connsiteX8945" fmla="*/ 4416933 w 7427256"/>
              <a:gd name="connsiteY8945" fmla="*/ 588328 h 7209248"/>
              <a:gd name="connsiteX8946" fmla="*/ 4416933 w 7427256"/>
              <a:gd name="connsiteY8946" fmla="*/ 597287 h 7209248"/>
              <a:gd name="connsiteX8947" fmla="*/ 4425892 w 7427256"/>
              <a:gd name="connsiteY8947" fmla="*/ 597287 h 7209248"/>
              <a:gd name="connsiteX8948" fmla="*/ 4425892 w 7427256"/>
              <a:gd name="connsiteY8948" fmla="*/ 588328 h 7209248"/>
              <a:gd name="connsiteX8949" fmla="*/ 4416933 w 7427256"/>
              <a:gd name="connsiteY8949" fmla="*/ 588328 h 7209248"/>
              <a:gd name="connsiteX8950" fmla="*/ 4089918 w 7427256"/>
              <a:gd name="connsiteY8950" fmla="*/ 588328 h 7209248"/>
              <a:gd name="connsiteX8951" fmla="*/ 4067520 w 7427256"/>
              <a:gd name="connsiteY8951" fmla="*/ 606246 h 7209248"/>
              <a:gd name="connsiteX8952" fmla="*/ 4076479 w 7427256"/>
              <a:gd name="connsiteY8952" fmla="*/ 624165 h 7209248"/>
              <a:gd name="connsiteX8953" fmla="*/ 4094398 w 7427256"/>
              <a:gd name="connsiteY8953" fmla="*/ 633125 h 7209248"/>
              <a:gd name="connsiteX8954" fmla="*/ 4076479 w 7427256"/>
              <a:gd name="connsiteY8954" fmla="*/ 633125 h 7209248"/>
              <a:gd name="connsiteX8955" fmla="*/ 4067520 w 7427256"/>
              <a:gd name="connsiteY8955" fmla="*/ 646563 h 7209248"/>
              <a:gd name="connsiteX8956" fmla="*/ 4058561 w 7427256"/>
              <a:gd name="connsiteY8956" fmla="*/ 660002 h 7209248"/>
              <a:gd name="connsiteX8957" fmla="*/ 4058561 w 7427256"/>
              <a:gd name="connsiteY8957" fmla="*/ 668961 h 7209248"/>
              <a:gd name="connsiteX8958" fmla="*/ 4076479 w 7427256"/>
              <a:gd name="connsiteY8958" fmla="*/ 668961 h 7209248"/>
              <a:gd name="connsiteX8959" fmla="*/ 4121276 w 7427256"/>
              <a:gd name="connsiteY8959" fmla="*/ 668961 h 7209248"/>
              <a:gd name="connsiteX8960" fmla="*/ 4121276 w 7427256"/>
              <a:gd name="connsiteY8960" fmla="*/ 615206 h 7209248"/>
              <a:gd name="connsiteX8961" fmla="*/ 4121276 w 7427256"/>
              <a:gd name="connsiteY8961" fmla="*/ 606246 h 7209248"/>
              <a:gd name="connsiteX8962" fmla="*/ 4089918 w 7427256"/>
              <a:gd name="connsiteY8962" fmla="*/ 588328 h 7209248"/>
              <a:gd name="connsiteX8963" fmla="*/ 3695710 w 7427256"/>
              <a:gd name="connsiteY8963" fmla="*/ 588328 h 7209248"/>
              <a:gd name="connsiteX8964" fmla="*/ 3709149 w 7427256"/>
              <a:gd name="connsiteY8964" fmla="*/ 597287 h 7209248"/>
              <a:gd name="connsiteX8965" fmla="*/ 3709149 w 7427256"/>
              <a:gd name="connsiteY8965" fmla="*/ 606246 h 7209248"/>
              <a:gd name="connsiteX8966" fmla="*/ 3691230 w 7427256"/>
              <a:gd name="connsiteY8966" fmla="*/ 597287 h 7209248"/>
              <a:gd name="connsiteX8967" fmla="*/ 3695710 w 7427256"/>
              <a:gd name="connsiteY8967" fmla="*/ 588328 h 7209248"/>
              <a:gd name="connsiteX8968" fmla="*/ 2884893 w 7427256"/>
              <a:gd name="connsiteY8968" fmla="*/ 574889 h 7209248"/>
              <a:gd name="connsiteX8969" fmla="*/ 2893853 w 7427256"/>
              <a:gd name="connsiteY8969" fmla="*/ 579368 h 7209248"/>
              <a:gd name="connsiteX8970" fmla="*/ 2884893 w 7427256"/>
              <a:gd name="connsiteY8970" fmla="*/ 579368 h 7209248"/>
              <a:gd name="connsiteX8971" fmla="*/ 2875934 w 7427256"/>
              <a:gd name="connsiteY8971" fmla="*/ 579368 h 7209248"/>
              <a:gd name="connsiteX8972" fmla="*/ 2884893 w 7427256"/>
              <a:gd name="connsiteY8972" fmla="*/ 574889 h 7209248"/>
              <a:gd name="connsiteX8973" fmla="*/ 5563723 w 7427256"/>
              <a:gd name="connsiteY8973" fmla="*/ 570409 h 7209248"/>
              <a:gd name="connsiteX8974" fmla="*/ 5572682 w 7427256"/>
              <a:gd name="connsiteY8974" fmla="*/ 570409 h 7209248"/>
              <a:gd name="connsiteX8975" fmla="*/ 5590600 w 7427256"/>
              <a:gd name="connsiteY8975" fmla="*/ 579368 h 7209248"/>
              <a:gd name="connsiteX8976" fmla="*/ 5572682 w 7427256"/>
              <a:gd name="connsiteY8976" fmla="*/ 579368 h 7209248"/>
              <a:gd name="connsiteX8977" fmla="*/ 5563723 w 7427256"/>
              <a:gd name="connsiteY8977" fmla="*/ 570409 h 7209248"/>
              <a:gd name="connsiteX8978" fmla="*/ 4036163 w 7427256"/>
              <a:gd name="connsiteY8978" fmla="*/ 570409 h 7209248"/>
              <a:gd name="connsiteX8979" fmla="*/ 4031683 w 7427256"/>
              <a:gd name="connsiteY8979" fmla="*/ 579368 h 7209248"/>
              <a:gd name="connsiteX8980" fmla="*/ 4058561 w 7427256"/>
              <a:gd name="connsiteY8980" fmla="*/ 588328 h 7209248"/>
              <a:gd name="connsiteX8981" fmla="*/ 4049601 w 7427256"/>
              <a:gd name="connsiteY8981" fmla="*/ 570409 h 7209248"/>
              <a:gd name="connsiteX8982" fmla="*/ 4036163 w 7427256"/>
              <a:gd name="connsiteY8982" fmla="*/ 570409 h 7209248"/>
              <a:gd name="connsiteX8983" fmla="*/ 5545804 w 7427256"/>
              <a:gd name="connsiteY8983" fmla="*/ 565929 h 7209248"/>
              <a:gd name="connsiteX8984" fmla="*/ 5554763 w 7427256"/>
              <a:gd name="connsiteY8984" fmla="*/ 570409 h 7209248"/>
              <a:gd name="connsiteX8985" fmla="*/ 5527886 w 7427256"/>
              <a:gd name="connsiteY8985" fmla="*/ 579368 h 7209248"/>
              <a:gd name="connsiteX8986" fmla="*/ 5518926 w 7427256"/>
              <a:gd name="connsiteY8986" fmla="*/ 570409 h 7209248"/>
              <a:gd name="connsiteX8987" fmla="*/ 5545804 w 7427256"/>
              <a:gd name="connsiteY8987" fmla="*/ 565929 h 7209248"/>
              <a:gd name="connsiteX8988" fmla="*/ 4289263 w 7427256"/>
              <a:gd name="connsiteY8988" fmla="*/ 563690 h 7209248"/>
              <a:gd name="connsiteX8989" fmla="*/ 4278064 w 7427256"/>
              <a:gd name="connsiteY8989" fmla="*/ 565929 h 7209248"/>
              <a:gd name="connsiteX8990" fmla="*/ 4246706 w 7427256"/>
              <a:gd name="connsiteY8990" fmla="*/ 570409 h 7209248"/>
              <a:gd name="connsiteX8991" fmla="*/ 4228787 w 7427256"/>
              <a:gd name="connsiteY8991" fmla="*/ 570409 h 7209248"/>
              <a:gd name="connsiteX8992" fmla="*/ 4201910 w 7427256"/>
              <a:gd name="connsiteY8992" fmla="*/ 570409 h 7209248"/>
              <a:gd name="connsiteX8993" fmla="*/ 4237747 w 7427256"/>
              <a:gd name="connsiteY8993" fmla="*/ 579368 h 7209248"/>
              <a:gd name="connsiteX8994" fmla="*/ 4264625 w 7427256"/>
              <a:gd name="connsiteY8994" fmla="*/ 588328 h 7209248"/>
              <a:gd name="connsiteX8995" fmla="*/ 4282544 w 7427256"/>
              <a:gd name="connsiteY8995" fmla="*/ 597287 h 7209248"/>
              <a:gd name="connsiteX8996" fmla="*/ 4291503 w 7427256"/>
              <a:gd name="connsiteY8996" fmla="*/ 588328 h 7209248"/>
              <a:gd name="connsiteX8997" fmla="*/ 4295983 w 7427256"/>
              <a:gd name="connsiteY8997" fmla="*/ 565929 h 7209248"/>
              <a:gd name="connsiteX8998" fmla="*/ 4289263 w 7427256"/>
              <a:gd name="connsiteY8998" fmla="*/ 563690 h 7209248"/>
              <a:gd name="connsiteX8999" fmla="*/ 5501008 w 7427256"/>
              <a:gd name="connsiteY8999" fmla="*/ 561449 h 7209248"/>
              <a:gd name="connsiteX9000" fmla="*/ 5509966 w 7427256"/>
              <a:gd name="connsiteY9000" fmla="*/ 561449 h 7209248"/>
              <a:gd name="connsiteX9001" fmla="*/ 5505488 w 7427256"/>
              <a:gd name="connsiteY9001" fmla="*/ 570409 h 7209248"/>
              <a:gd name="connsiteX9002" fmla="*/ 5501008 w 7427256"/>
              <a:gd name="connsiteY9002" fmla="*/ 561449 h 7209248"/>
              <a:gd name="connsiteX9003" fmla="*/ 5339740 w 7427256"/>
              <a:gd name="connsiteY9003" fmla="*/ 561449 h 7209248"/>
              <a:gd name="connsiteX9004" fmla="*/ 5348700 w 7427256"/>
              <a:gd name="connsiteY9004" fmla="*/ 570409 h 7209248"/>
              <a:gd name="connsiteX9005" fmla="*/ 5339740 w 7427256"/>
              <a:gd name="connsiteY9005" fmla="*/ 570409 h 7209248"/>
              <a:gd name="connsiteX9006" fmla="*/ 5241188 w 7427256"/>
              <a:gd name="connsiteY9006" fmla="*/ 561449 h 7209248"/>
              <a:gd name="connsiteX9007" fmla="*/ 5250146 w 7427256"/>
              <a:gd name="connsiteY9007" fmla="*/ 570409 h 7209248"/>
              <a:gd name="connsiteX9008" fmla="*/ 5241188 w 7427256"/>
              <a:gd name="connsiteY9008" fmla="*/ 570409 h 7209248"/>
              <a:gd name="connsiteX9009" fmla="*/ 5232229 w 7427256"/>
              <a:gd name="connsiteY9009" fmla="*/ 570409 h 7209248"/>
              <a:gd name="connsiteX9010" fmla="*/ 5236708 w 7427256"/>
              <a:gd name="connsiteY9010" fmla="*/ 565929 h 7209248"/>
              <a:gd name="connsiteX9011" fmla="*/ 5241188 w 7427256"/>
              <a:gd name="connsiteY9011" fmla="*/ 561449 h 7209248"/>
              <a:gd name="connsiteX9012" fmla="*/ 4470688 w 7427256"/>
              <a:gd name="connsiteY9012" fmla="*/ 561449 h 7209248"/>
              <a:gd name="connsiteX9013" fmla="*/ 4452771 w 7427256"/>
              <a:gd name="connsiteY9013" fmla="*/ 570409 h 7209248"/>
              <a:gd name="connsiteX9014" fmla="*/ 4452771 w 7427256"/>
              <a:gd name="connsiteY9014" fmla="*/ 597287 h 7209248"/>
              <a:gd name="connsiteX9015" fmla="*/ 4470688 w 7427256"/>
              <a:gd name="connsiteY9015" fmla="*/ 597287 h 7209248"/>
              <a:gd name="connsiteX9016" fmla="*/ 4497567 w 7427256"/>
              <a:gd name="connsiteY9016" fmla="*/ 588328 h 7209248"/>
              <a:gd name="connsiteX9017" fmla="*/ 4488607 w 7427256"/>
              <a:gd name="connsiteY9017" fmla="*/ 570409 h 7209248"/>
              <a:gd name="connsiteX9018" fmla="*/ 4470688 w 7427256"/>
              <a:gd name="connsiteY9018" fmla="*/ 561449 h 7209248"/>
              <a:gd name="connsiteX9019" fmla="*/ 4416933 w 7427256"/>
              <a:gd name="connsiteY9019" fmla="*/ 561449 h 7209248"/>
              <a:gd name="connsiteX9020" fmla="*/ 4407974 w 7427256"/>
              <a:gd name="connsiteY9020" fmla="*/ 570409 h 7209248"/>
              <a:gd name="connsiteX9021" fmla="*/ 4430372 w 7427256"/>
              <a:gd name="connsiteY9021" fmla="*/ 579368 h 7209248"/>
              <a:gd name="connsiteX9022" fmla="*/ 4434852 w 7427256"/>
              <a:gd name="connsiteY9022" fmla="*/ 570409 h 7209248"/>
              <a:gd name="connsiteX9023" fmla="*/ 3547881 w 7427256"/>
              <a:gd name="connsiteY9023" fmla="*/ 561449 h 7209248"/>
              <a:gd name="connsiteX9024" fmla="*/ 3556841 w 7427256"/>
              <a:gd name="connsiteY9024" fmla="*/ 565929 h 7209248"/>
              <a:gd name="connsiteX9025" fmla="*/ 3556841 w 7427256"/>
              <a:gd name="connsiteY9025" fmla="*/ 570409 h 7209248"/>
              <a:gd name="connsiteX9026" fmla="*/ 3547881 w 7427256"/>
              <a:gd name="connsiteY9026" fmla="*/ 570409 h 7209248"/>
              <a:gd name="connsiteX9027" fmla="*/ 3323898 w 7427256"/>
              <a:gd name="connsiteY9027" fmla="*/ 561449 h 7209248"/>
              <a:gd name="connsiteX9028" fmla="*/ 3323898 w 7427256"/>
              <a:gd name="connsiteY9028" fmla="*/ 570409 h 7209248"/>
              <a:gd name="connsiteX9029" fmla="*/ 3305980 w 7427256"/>
              <a:gd name="connsiteY9029" fmla="*/ 570409 h 7209248"/>
              <a:gd name="connsiteX9030" fmla="*/ 3323898 w 7427256"/>
              <a:gd name="connsiteY9030" fmla="*/ 561449 h 7209248"/>
              <a:gd name="connsiteX9031" fmla="*/ 3887215 w 7427256"/>
              <a:gd name="connsiteY9031" fmla="*/ 558650 h 7209248"/>
              <a:gd name="connsiteX9032" fmla="*/ 3897293 w 7427256"/>
              <a:gd name="connsiteY9032" fmla="*/ 570409 h 7209248"/>
              <a:gd name="connsiteX9033" fmla="*/ 3888335 w 7427256"/>
              <a:gd name="connsiteY9033" fmla="*/ 579368 h 7209248"/>
              <a:gd name="connsiteX9034" fmla="*/ 3879374 w 7427256"/>
              <a:gd name="connsiteY9034" fmla="*/ 583848 h 7209248"/>
              <a:gd name="connsiteX9035" fmla="*/ 3870416 w 7427256"/>
              <a:gd name="connsiteY9035" fmla="*/ 588328 h 7209248"/>
              <a:gd name="connsiteX9036" fmla="*/ 3843538 w 7427256"/>
              <a:gd name="connsiteY9036" fmla="*/ 597287 h 7209248"/>
              <a:gd name="connsiteX9037" fmla="*/ 3830099 w 7427256"/>
              <a:gd name="connsiteY9037" fmla="*/ 597287 h 7209248"/>
              <a:gd name="connsiteX9038" fmla="*/ 3825619 w 7427256"/>
              <a:gd name="connsiteY9038" fmla="*/ 597287 h 7209248"/>
              <a:gd name="connsiteX9039" fmla="*/ 3821139 w 7427256"/>
              <a:gd name="connsiteY9039" fmla="*/ 592807 h 7209248"/>
              <a:gd name="connsiteX9040" fmla="*/ 3816660 w 7427256"/>
              <a:gd name="connsiteY9040" fmla="*/ 588328 h 7209248"/>
              <a:gd name="connsiteX9041" fmla="*/ 3807700 w 7427256"/>
              <a:gd name="connsiteY9041" fmla="*/ 592807 h 7209248"/>
              <a:gd name="connsiteX9042" fmla="*/ 3803220 w 7427256"/>
              <a:gd name="connsiteY9042" fmla="*/ 601767 h 7209248"/>
              <a:gd name="connsiteX9043" fmla="*/ 3789782 w 7427256"/>
              <a:gd name="connsiteY9043" fmla="*/ 606246 h 7209248"/>
              <a:gd name="connsiteX9044" fmla="*/ 3780823 w 7427256"/>
              <a:gd name="connsiteY9044" fmla="*/ 615206 h 7209248"/>
              <a:gd name="connsiteX9045" fmla="*/ 3771864 w 7427256"/>
              <a:gd name="connsiteY9045" fmla="*/ 624165 h 7209248"/>
              <a:gd name="connsiteX9046" fmla="*/ 3758424 w 7427256"/>
              <a:gd name="connsiteY9046" fmla="*/ 628645 h 7209248"/>
              <a:gd name="connsiteX9047" fmla="*/ 3753945 w 7427256"/>
              <a:gd name="connsiteY9047" fmla="*/ 633125 h 7209248"/>
              <a:gd name="connsiteX9048" fmla="*/ 3736026 w 7427256"/>
              <a:gd name="connsiteY9048" fmla="*/ 633125 h 7209248"/>
              <a:gd name="connsiteX9049" fmla="*/ 3731546 w 7427256"/>
              <a:gd name="connsiteY9049" fmla="*/ 628645 h 7209248"/>
              <a:gd name="connsiteX9050" fmla="*/ 3736026 w 7427256"/>
              <a:gd name="connsiteY9050" fmla="*/ 615206 h 7209248"/>
              <a:gd name="connsiteX9051" fmla="*/ 3727068 w 7427256"/>
              <a:gd name="connsiteY9051" fmla="*/ 588328 h 7209248"/>
              <a:gd name="connsiteX9052" fmla="*/ 3736026 w 7427256"/>
              <a:gd name="connsiteY9052" fmla="*/ 588328 h 7209248"/>
              <a:gd name="connsiteX9053" fmla="*/ 3762904 w 7427256"/>
              <a:gd name="connsiteY9053" fmla="*/ 583848 h 7209248"/>
              <a:gd name="connsiteX9054" fmla="*/ 3812180 w 7427256"/>
              <a:gd name="connsiteY9054" fmla="*/ 579368 h 7209248"/>
              <a:gd name="connsiteX9055" fmla="*/ 3852497 w 7427256"/>
              <a:gd name="connsiteY9055" fmla="*/ 570409 h 7209248"/>
              <a:gd name="connsiteX9056" fmla="*/ 3861457 w 7427256"/>
              <a:gd name="connsiteY9056" fmla="*/ 565929 h 7209248"/>
              <a:gd name="connsiteX9057" fmla="*/ 3879374 w 7427256"/>
              <a:gd name="connsiteY9057" fmla="*/ 561449 h 7209248"/>
              <a:gd name="connsiteX9058" fmla="*/ 3887215 w 7427256"/>
              <a:gd name="connsiteY9058" fmla="*/ 558650 h 7209248"/>
              <a:gd name="connsiteX9059" fmla="*/ 3276862 w 7427256"/>
              <a:gd name="connsiteY9059" fmla="*/ 558650 h 7209248"/>
              <a:gd name="connsiteX9060" fmla="*/ 3283582 w 7427256"/>
              <a:gd name="connsiteY9060" fmla="*/ 570409 h 7209248"/>
              <a:gd name="connsiteX9061" fmla="*/ 3274623 w 7427256"/>
              <a:gd name="connsiteY9061" fmla="*/ 583848 h 7209248"/>
              <a:gd name="connsiteX9062" fmla="*/ 3243265 w 7427256"/>
              <a:gd name="connsiteY9062" fmla="*/ 583848 h 7209248"/>
              <a:gd name="connsiteX9063" fmla="*/ 3225347 w 7427256"/>
              <a:gd name="connsiteY9063" fmla="*/ 588328 h 7209248"/>
              <a:gd name="connsiteX9064" fmla="*/ 3261183 w 7427256"/>
              <a:gd name="connsiteY9064" fmla="*/ 570409 h 7209248"/>
              <a:gd name="connsiteX9065" fmla="*/ 3274623 w 7427256"/>
              <a:gd name="connsiteY9065" fmla="*/ 561449 h 7209248"/>
              <a:gd name="connsiteX9066" fmla="*/ 3276862 w 7427256"/>
              <a:gd name="connsiteY9066" fmla="*/ 558650 h 7209248"/>
              <a:gd name="connsiteX9067" fmla="*/ 4497567 w 7427256"/>
              <a:gd name="connsiteY9067" fmla="*/ 552491 h 7209248"/>
              <a:gd name="connsiteX9068" fmla="*/ 4488607 w 7427256"/>
              <a:gd name="connsiteY9068" fmla="*/ 561449 h 7209248"/>
              <a:gd name="connsiteX9069" fmla="*/ 4515485 w 7427256"/>
              <a:gd name="connsiteY9069" fmla="*/ 561449 h 7209248"/>
              <a:gd name="connsiteX9070" fmla="*/ 5474130 w 7427256"/>
              <a:gd name="connsiteY9070" fmla="*/ 543532 h 7209248"/>
              <a:gd name="connsiteX9071" fmla="*/ 5483089 w 7427256"/>
              <a:gd name="connsiteY9071" fmla="*/ 543532 h 7209248"/>
              <a:gd name="connsiteX9072" fmla="*/ 5474130 w 7427256"/>
              <a:gd name="connsiteY9072" fmla="*/ 552491 h 7209248"/>
              <a:gd name="connsiteX9073" fmla="*/ 5474130 w 7427256"/>
              <a:gd name="connsiteY9073" fmla="*/ 543532 h 7209248"/>
              <a:gd name="connsiteX9074" fmla="*/ 2965527 w 7427256"/>
              <a:gd name="connsiteY9074" fmla="*/ 543532 h 7209248"/>
              <a:gd name="connsiteX9075" fmla="*/ 2992404 w 7427256"/>
              <a:gd name="connsiteY9075" fmla="*/ 543532 h 7209248"/>
              <a:gd name="connsiteX9076" fmla="*/ 3028242 w 7427256"/>
              <a:gd name="connsiteY9076" fmla="*/ 543532 h 7209248"/>
              <a:gd name="connsiteX9077" fmla="*/ 3010323 w 7427256"/>
              <a:gd name="connsiteY9077" fmla="*/ 561449 h 7209248"/>
              <a:gd name="connsiteX9078" fmla="*/ 3001364 w 7427256"/>
              <a:gd name="connsiteY9078" fmla="*/ 570409 h 7209248"/>
              <a:gd name="connsiteX9079" fmla="*/ 2992404 w 7427256"/>
              <a:gd name="connsiteY9079" fmla="*/ 579368 h 7209248"/>
              <a:gd name="connsiteX9080" fmla="*/ 2974486 w 7427256"/>
              <a:gd name="connsiteY9080" fmla="*/ 588328 h 7209248"/>
              <a:gd name="connsiteX9081" fmla="*/ 2965527 w 7427256"/>
              <a:gd name="connsiteY9081" fmla="*/ 588328 h 7209248"/>
              <a:gd name="connsiteX9082" fmla="*/ 2965527 w 7427256"/>
              <a:gd name="connsiteY9082" fmla="*/ 570409 h 7209248"/>
              <a:gd name="connsiteX9083" fmla="*/ 4123516 w 7427256"/>
              <a:gd name="connsiteY9083" fmla="*/ 540731 h 7209248"/>
              <a:gd name="connsiteX9084" fmla="*/ 4139194 w 7427256"/>
              <a:gd name="connsiteY9084" fmla="*/ 543532 h 7209248"/>
              <a:gd name="connsiteX9085" fmla="*/ 4148154 w 7427256"/>
              <a:gd name="connsiteY9085" fmla="*/ 561449 h 7209248"/>
              <a:gd name="connsiteX9086" fmla="*/ 4121276 w 7427256"/>
              <a:gd name="connsiteY9086" fmla="*/ 556970 h 7209248"/>
              <a:gd name="connsiteX9087" fmla="*/ 4103358 w 7427256"/>
              <a:gd name="connsiteY9087" fmla="*/ 552491 h 7209248"/>
              <a:gd name="connsiteX9088" fmla="*/ 4123516 w 7427256"/>
              <a:gd name="connsiteY9088" fmla="*/ 540731 h 7209248"/>
              <a:gd name="connsiteX9089" fmla="*/ 3039441 w 7427256"/>
              <a:gd name="connsiteY9089" fmla="*/ 539052 h 7209248"/>
              <a:gd name="connsiteX9090" fmla="*/ 3046721 w 7427256"/>
              <a:gd name="connsiteY9090" fmla="*/ 540171 h 7209248"/>
              <a:gd name="connsiteX9091" fmla="*/ 3047214 w 7427256"/>
              <a:gd name="connsiteY9091" fmla="*/ 540369 h 7209248"/>
              <a:gd name="connsiteX9092" fmla="*/ 3028242 w 7427256"/>
              <a:gd name="connsiteY9092" fmla="*/ 543532 h 7209248"/>
              <a:gd name="connsiteX9093" fmla="*/ 3039441 w 7427256"/>
              <a:gd name="connsiteY9093" fmla="*/ 539052 h 7209248"/>
              <a:gd name="connsiteX9094" fmla="*/ 5250146 w 7427256"/>
              <a:gd name="connsiteY9094" fmla="*/ 534572 h 7209248"/>
              <a:gd name="connsiteX9095" fmla="*/ 5268066 w 7427256"/>
              <a:gd name="connsiteY9095" fmla="*/ 534572 h 7209248"/>
              <a:gd name="connsiteX9096" fmla="*/ 5250146 w 7427256"/>
              <a:gd name="connsiteY9096" fmla="*/ 543532 h 7209248"/>
              <a:gd name="connsiteX9097" fmla="*/ 5250146 w 7427256"/>
              <a:gd name="connsiteY9097" fmla="*/ 534572 h 7209248"/>
              <a:gd name="connsiteX9098" fmla="*/ 3601637 w 7427256"/>
              <a:gd name="connsiteY9098" fmla="*/ 534572 h 7209248"/>
              <a:gd name="connsiteX9099" fmla="*/ 3592677 w 7427256"/>
              <a:gd name="connsiteY9099" fmla="*/ 539052 h 7209248"/>
              <a:gd name="connsiteX9100" fmla="*/ 3601637 w 7427256"/>
              <a:gd name="connsiteY9100" fmla="*/ 543532 h 7209248"/>
              <a:gd name="connsiteX9101" fmla="*/ 3081997 w 7427256"/>
              <a:gd name="connsiteY9101" fmla="*/ 534572 h 7209248"/>
              <a:gd name="connsiteX9102" fmla="*/ 3081997 w 7427256"/>
              <a:gd name="connsiteY9102" fmla="*/ 543532 h 7209248"/>
              <a:gd name="connsiteX9103" fmla="*/ 3055120 w 7427256"/>
              <a:gd name="connsiteY9103" fmla="*/ 543532 h 7209248"/>
              <a:gd name="connsiteX9104" fmla="*/ 3047214 w 7427256"/>
              <a:gd name="connsiteY9104" fmla="*/ 540369 h 7209248"/>
              <a:gd name="connsiteX9105" fmla="*/ 5647156 w 7427256"/>
              <a:gd name="connsiteY9105" fmla="*/ 532332 h 7209248"/>
              <a:gd name="connsiteX9106" fmla="*/ 5662274 w 7427256"/>
              <a:gd name="connsiteY9106" fmla="*/ 552491 h 7209248"/>
              <a:gd name="connsiteX9107" fmla="*/ 5635397 w 7427256"/>
              <a:gd name="connsiteY9107" fmla="*/ 543532 h 7209248"/>
              <a:gd name="connsiteX9108" fmla="*/ 5635397 w 7427256"/>
              <a:gd name="connsiteY9108" fmla="*/ 534572 h 7209248"/>
              <a:gd name="connsiteX9109" fmla="*/ 5647156 w 7427256"/>
              <a:gd name="connsiteY9109" fmla="*/ 532332 h 7209248"/>
              <a:gd name="connsiteX9110" fmla="*/ 3877135 w 7427256"/>
              <a:gd name="connsiteY9110" fmla="*/ 530093 h 7209248"/>
              <a:gd name="connsiteX9111" fmla="*/ 3897293 w 7427256"/>
              <a:gd name="connsiteY9111" fmla="*/ 534572 h 7209248"/>
              <a:gd name="connsiteX9112" fmla="*/ 3924171 w 7427256"/>
              <a:gd name="connsiteY9112" fmla="*/ 543532 h 7209248"/>
              <a:gd name="connsiteX9113" fmla="*/ 3906253 w 7427256"/>
              <a:gd name="connsiteY9113" fmla="*/ 543532 h 7209248"/>
              <a:gd name="connsiteX9114" fmla="*/ 3888335 w 7427256"/>
              <a:gd name="connsiteY9114" fmla="*/ 543532 h 7209248"/>
              <a:gd name="connsiteX9115" fmla="*/ 3874896 w 7427256"/>
              <a:gd name="connsiteY9115" fmla="*/ 539052 h 7209248"/>
              <a:gd name="connsiteX9116" fmla="*/ 3870416 w 7427256"/>
              <a:gd name="connsiteY9116" fmla="*/ 534572 h 7209248"/>
              <a:gd name="connsiteX9117" fmla="*/ 3877135 w 7427256"/>
              <a:gd name="connsiteY9117" fmla="*/ 530093 h 7209248"/>
              <a:gd name="connsiteX9118" fmla="*/ 5572682 w 7427256"/>
              <a:gd name="connsiteY9118" fmla="*/ 525613 h 7209248"/>
              <a:gd name="connsiteX9119" fmla="*/ 5581640 w 7427256"/>
              <a:gd name="connsiteY9119" fmla="*/ 534572 h 7209248"/>
              <a:gd name="connsiteX9120" fmla="*/ 5572682 w 7427256"/>
              <a:gd name="connsiteY9120" fmla="*/ 534572 h 7209248"/>
              <a:gd name="connsiteX9121" fmla="*/ 5308383 w 7427256"/>
              <a:gd name="connsiteY9121" fmla="*/ 525613 h 7209248"/>
              <a:gd name="connsiteX9122" fmla="*/ 5317342 w 7427256"/>
              <a:gd name="connsiteY9122" fmla="*/ 530093 h 7209248"/>
              <a:gd name="connsiteX9123" fmla="*/ 5321822 w 7427256"/>
              <a:gd name="connsiteY9123" fmla="*/ 534572 h 7209248"/>
              <a:gd name="connsiteX9124" fmla="*/ 5312862 w 7427256"/>
              <a:gd name="connsiteY9124" fmla="*/ 543532 h 7209248"/>
              <a:gd name="connsiteX9125" fmla="*/ 5303903 w 7427256"/>
              <a:gd name="connsiteY9125" fmla="*/ 534572 h 7209248"/>
              <a:gd name="connsiteX9126" fmla="*/ 5308383 w 7427256"/>
              <a:gd name="connsiteY9126" fmla="*/ 525613 h 7209248"/>
              <a:gd name="connsiteX9127" fmla="*/ 5187432 w 7427256"/>
              <a:gd name="connsiteY9127" fmla="*/ 525613 h 7209248"/>
              <a:gd name="connsiteX9128" fmla="*/ 5196392 w 7427256"/>
              <a:gd name="connsiteY9128" fmla="*/ 525613 h 7209248"/>
              <a:gd name="connsiteX9129" fmla="*/ 5241188 w 7427256"/>
              <a:gd name="connsiteY9129" fmla="*/ 534572 h 7209248"/>
              <a:gd name="connsiteX9130" fmla="*/ 5250146 w 7427256"/>
              <a:gd name="connsiteY9130" fmla="*/ 534572 h 7209248"/>
              <a:gd name="connsiteX9131" fmla="*/ 5245668 w 7427256"/>
              <a:gd name="connsiteY9131" fmla="*/ 539052 h 7209248"/>
              <a:gd name="connsiteX9132" fmla="*/ 5241188 w 7427256"/>
              <a:gd name="connsiteY9132" fmla="*/ 552491 h 7209248"/>
              <a:gd name="connsiteX9133" fmla="*/ 5223269 w 7427256"/>
              <a:gd name="connsiteY9133" fmla="*/ 543532 h 7209248"/>
              <a:gd name="connsiteX9134" fmla="*/ 5205350 w 7427256"/>
              <a:gd name="connsiteY9134" fmla="*/ 539052 h 7209248"/>
              <a:gd name="connsiteX9135" fmla="*/ 5196392 w 7427256"/>
              <a:gd name="connsiteY9135" fmla="*/ 534572 h 7209248"/>
              <a:gd name="connsiteX9136" fmla="*/ 5187432 w 7427256"/>
              <a:gd name="connsiteY9136" fmla="*/ 525613 h 7209248"/>
              <a:gd name="connsiteX9137" fmla="*/ 5088880 w 7427256"/>
              <a:gd name="connsiteY9137" fmla="*/ 525613 h 7209248"/>
              <a:gd name="connsiteX9138" fmla="*/ 5106798 w 7427256"/>
              <a:gd name="connsiteY9138" fmla="*/ 543532 h 7209248"/>
              <a:gd name="connsiteX9139" fmla="*/ 5097840 w 7427256"/>
              <a:gd name="connsiteY9139" fmla="*/ 552491 h 7209248"/>
              <a:gd name="connsiteX9140" fmla="*/ 5084400 w 7427256"/>
              <a:gd name="connsiteY9140" fmla="*/ 534572 h 7209248"/>
              <a:gd name="connsiteX9141" fmla="*/ 5088880 w 7427256"/>
              <a:gd name="connsiteY9141" fmla="*/ 525613 h 7209248"/>
              <a:gd name="connsiteX9142" fmla="*/ 4094398 w 7427256"/>
              <a:gd name="connsiteY9142" fmla="*/ 525613 h 7209248"/>
              <a:gd name="connsiteX9143" fmla="*/ 4103358 w 7427256"/>
              <a:gd name="connsiteY9143" fmla="*/ 534572 h 7209248"/>
              <a:gd name="connsiteX9144" fmla="*/ 4103358 w 7427256"/>
              <a:gd name="connsiteY9144" fmla="*/ 543532 h 7209248"/>
              <a:gd name="connsiteX9145" fmla="*/ 4094398 w 7427256"/>
              <a:gd name="connsiteY9145" fmla="*/ 534572 h 7209248"/>
              <a:gd name="connsiteX9146" fmla="*/ 4094398 w 7427256"/>
              <a:gd name="connsiteY9146" fmla="*/ 525613 h 7209248"/>
              <a:gd name="connsiteX9147" fmla="*/ 4031683 w 7427256"/>
              <a:gd name="connsiteY9147" fmla="*/ 525613 h 7209248"/>
              <a:gd name="connsiteX9148" fmla="*/ 4036163 w 7427256"/>
              <a:gd name="connsiteY9148" fmla="*/ 534572 h 7209248"/>
              <a:gd name="connsiteX9149" fmla="*/ 4027204 w 7427256"/>
              <a:gd name="connsiteY9149" fmla="*/ 543532 h 7209248"/>
              <a:gd name="connsiteX9150" fmla="*/ 4013765 w 7427256"/>
              <a:gd name="connsiteY9150" fmla="*/ 552491 h 7209248"/>
              <a:gd name="connsiteX9151" fmla="*/ 4040643 w 7427256"/>
              <a:gd name="connsiteY9151" fmla="*/ 552491 h 7209248"/>
              <a:gd name="connsiteX9152" fmla="*/ 4049601 w 7427256"/>
              <a:gd name="connsiteY9152" fmla="*/ 534572 h 7209248"/>
              <a:gd name="connsiteX9153" fmla="*/ 4031683 w 7427256"/>
              <a:gd name="connsiteY9153" fmla="*/ 525613 h 7209248"/>
              <a:gd name="connsiteX9154" fmla="*/ 5751868 w 7427256"/>
              <a:gd name="connsiteY9154" fmla="*/ 516653 h 7209248"/>
              <a:gd name="connsiteX9155" fmla="*/ 5760828 w 7427256"/>
              <a:gd name="connsiteY9155" fmla="*/ 516653 h 7209248"/>
              <a:gd name="connsiteX9156" fmla="*/ 5751868 w 7427256"/>
              <a:gd name="connsiteY9156" fmla="*/ 525613 h 7209248"/>
              <a:gd name="connsiteX9157" fmla="*/ 5751868 w 7427256"/>
              <a:gd name="connsiteY9157" fmla="*/ 516653 h 7209248"/>
              <a:gd name="connsiteX9158" fmla="*/ 5348700 w 7427256"/>
              <a:gd name="connsiteY9158" fmla="*/ 516653 h 7209248"/>
              <a:gd name="connsiteX9159" fmla="*/ 5384537 w 7427256"/>
              <a:gd name="connsiteY9159" fmla="*/ 516653 h 7209248"/>
              <a:gd name="connsiteX9160" fmla="*/ 5411414 w 7427256"/>
              <a:gd name="connsiteY9160" fmla="*/ 521133 h 7209248"/>
              <a:gd name="connsiteX9161" fmla="*/ 5415894 w 7427256"/>
              <a:gd name="connsiteY9161" fmla="*/ 534572 h 7209248"/>
              <a:gd name="connsiteX9162" fmla="*/ 5420374 w 7427256"/>
              <a:gd name="connsiteY9162" fmla="*/ 552491 h 7209248"/>
              <a:gd name="connsiteX9163" fmla="*/ 5420374 w 7427256"/>
              <a:gd name="connsiteY9163" fmla="*/ 570409 h 7209248"/>
              <a:gd name="connsiteX9164" fmla="*/ 5420374 w 7427256"/>
              <a:gd name="connsiteY9164" fmla="*/ 606246 h 7209248"/>
              <a:gd name="connsiteX9165" fmla="*/ 5424854 w 7427256"/>
              <a:gd name="connsiteY9165" fmla="*/ 615206 h 7209248"/>
              <a:gd name="connsiteX9166" fmla="*/ 5433812 w 7427256"/>
              <a:gd name="connsiteY9166" fmla="*/ 624165 h 7209248"/>
              <a:gd name="connsiteX9167" fmla="*/ 5438292 w 7427256"/>
              <a:gd name="connsiteY9167" fmla="*/ 633125 h 7209248"/>
              <a:gd name="connsiteX9168" fmla="*/ 5411414 w 7427256"/>
              <a:gd name="connsiteY9168" fmla="*/ 633125 h 7209248"/>
              <a:gd name="connsiteX9169" fmla="*/ 5411414 w 7427256"/>
              <a:gd name="connsiteY9169" fmla="*/ 615206 h 7209248"/>
              <a:gd name="connsiteX9170" fmla="*/ 5402454 w 7427256"/>
              <a:gd name="connsiteY9170" fmla="*/ 583848 h 7209248"/>
              <a:gd name="connsiteX9171" fmla="*/ 5375577 w 7427256"/>
              <a:gd name="connsiteY9171" fmla="*/ 561449 h 7209248"/>
              <a:gd name="connsiteX9172" fmla="*/ 5366618 w 7427256"/>
              <a:gd name="connsiteY9172" fmla="*/ 543532 h 7209248"/>
              <a:gd name="connsiteX9173" fmla="*/ 5380057 w 7427256"/>
              <a:gd name="connsiteY9173" fmla="*/ 552491 h 7209248"/>
              <a:gd name="connsiteX9174" fmla="*/ 5393496 w 7427256"/>
              <a:gd name="connsiteY9174" fmla="*/ 552491 h 7209248"/>
              <a:gd name="connsiteX9175" fmla="*/ 5348700 w 7427256"/>
              <a:gd name="connsiteY9175" fmla="*/ 525613 h 7209248"/>
              <a:gd name="connsiteX9176" fmla="*/ 5335260 w 7427256"/>
              <a:gd name="connsiteY9176" fmla="*/ 525613 h 7209248"/>
              <a:gd name="connsiteX9177" fmla="*/ 5330780 w 7427256"/>
              <a:gd name="connsiteY9177" fmla="*/ 521133 h 7209248"/>
              <a:gd name="connsiteX9178" fmla="*/ 5348700 w 7427256"/>
              <a:gd name="connsiteY9178" fmla="*/ 516653 h 7209248"/>
              <a:gd name="connsiteX9179" fmla="*/ 4148154 w 7427256"/>
              <a:gd name="connsiteY9179" fmla="*/ 516653 h 7209248"/>
              <a:gd name="connsiteX9180" fmla="*/ 4161593 w 7427256"/>
              <a:gd name="connsiteY9180" fmla="*/ 521133 h 7209248"/>
              <a:gd name="connsiteX9181" fmla="*/ 4157113 w 7427256"/>
              <a:gd name="connsiteY9181" fmla="*/ 525613 h 7209248"/>
              <a:gd name="connsiteX9182" fmla="*/ 3798742 w 7427256"/>
              <a:gd name="connsiteY9182" fmla="*/ 516653 h 7209248"/>
              <a:gd name="connsiteX9183" fmla="*/ 3816660 w 7427256"/>
              <a:gd name="connsiteY9183" fmla="*/ 516653 h 7209248"/>
              <a:gd name="connsiteX9184" fmla="*/ 3816660 w 7427256"/>
              <a:gd name="connsiteY9184" fmla="*/ 525613 h 7209248"/>
              <a:gd name="connsiteX9185" fmla="*/ 3158151 w 7427256"/>
              <a:gd name="connsiteY9185" fmla="*/ 516653 h 7209248"/>
              <a:gd name="connsiteX9186" fmla="*/ 3158151 w 7427256"/>
              <a:gd name="connsiteY9186" fmla="*/ 521133 h 7209248"/>
              <a:gd name="connsiteX9187" fmla="*/ 3144713 w 7427256"/>
              <a:gd name="connsiteY9187" fmla="*/ 525613 h 7209248"/>
              <a:gd name="connsiteX9188" fmla="*/ 3158151 w 7427256"/>
              <a:gd name="connsiteY9188" fmla="*/ 516653 h 7209248"/>
              <a:gd name="connsiteX9189" fmla="*/ 3099916 w 7427256"/>
              <a:gd name="connsiteY9189" fmla="*/ 516653 h 7209248"/>
              <a:gd name="connsiteX9190" fmla="*/ 3108875 w 7427256"/>
              <a:gd name="connsiteY9190" fmla="*/ 516653 h 7209248"/>
              <a:gd name="connsiteX9191" fmla="*/ 3108875 w 7427256"/>
              <a:gd name="connsiteY9191" fmla="*/ 525613 h 7209248"/>
              <a:gd name="connsiteX9192" fmla="*/ 6119199 w 7427256"/>
              <a:gd name="connsiteY9192" fmla="*/ 507694 h 7209248"/>
              <a:gd name="connsiteX9193" fmla="*/ 6137118 w 7427256"/>
              <a:gd name="connsiteY9193" fmla="*/ 516653 h 7209248"/>
              <a:gd name="connsiteX9194" fmla="*/ 6137118 w 7427256"/>
              <a:gd name="connsiteY9194" fmla="*/ 525613 h 7209248"/>
              <a:gd name="connsiteX9195" fmla="*/ 6132638 w 7427256"/>
              <a:gd name="connsiteY9195" fmla="*/ 525613 h 7209248"/>
              <a:gd name="connsiteX9196" fmla="*/ 6128158 w 7427256"/>
              <a:gd name="connsiteY9196" fmla="*/ 516653 h 7209248"/>
              <a:gd name="connsiteX9197" fmla="*/ 4954490 w 7427256"/>
              <a:gd name="connsiteY9197" fmla="*/ 507694 h 7209248"/>
              <a:gd name="connsiteX9198" fmla="*/ 4963450 w 7427256"/>
              <a:gd name="connsiteY9198" fmla="*/ 530093 h 7209248"/>
              <a:gd name="connsiteX9199" fmla="*/ 4958970 w 7427256"/>
              <a:gd name="connsiteY9199" fmla="*/ 543532 h 7209248"/>
              <a:gd name="connsiteX9200" fmla="*/ 4958970 w 7427256"/>
              <a:gd name="connsiteY9200" fmla="*/ 556970 h 7209248"/>
              <a:gd name="connsiteX9201" fmla="*/ 4954490 w 7427256"/>
              <a:gd name="connsiteY9201" fmla="*/ 570409 h 7209248"/>
              <a:gd name="connsiteX9202" fmla="*/ 4945532 w 7427256"/>
              <a:gd name="connsiteY9202" fmla="*/ 552491 h 7209248"/>
              <a:gd name="connsiteX9203" fmla="*/ 4950012 w 7427256"/>
              <a:gd name="connsiteY9203" fmla="*/ 530093 h 7209248"/>
              <a:gd name="connsiteX9204" fmla="*/ 4945532 w 7427256"/>
              <a:gd name="connsiteY9204" fmla="*/ 516653 h 7209248"/>
              <a:gd name="connsiteX9205" fmla="*/ 4578200 w 7427256"/>
              <a:gd name="connsiteY9205" fmla="*/ 507694 h 7209248"/>
              <a:gd name="connsiteX9206" fmla="*/ 4569241 w 7427256"/>
              <a:gd name="connsiteY9206" fmla="*/ 512174 h 7209248"/>
              <a:gd name="connsiteX9207" fmla="*/ 4578200 w 7427256"/>
              <a:gd name="connsiteY9207" fmla="*/ 516653 h 7209248"/>
              <a:gd name="connsiteX9208" fmla="*/ 4578200 w 7427256"/>
              <a:gd name="connsiteY9208" fmla="*/ 512174 h 7209248"/>
              <a:gd name="connsiteX9209" fmla="*/ 4578200 w 7427256"/>
              <a:gd name="connsiteY9209" fmla="*/ 507694 h 7209248"/>
              <a:gd name="connsiteX9210" fmla="*/ 3485166 w 7427256"/>
              <a:gd name="connsiteY9210" fmla="*/ 507694 h 7209248"/>
              <a:gd name="connsiteX9211" fmla="*/ 3485166 w 7427256"/>
              <a:gd name="connsiteY9211" fmla="*/ 516653 h 7209248"/>
              <a:gd name="connsiteX9212" fmla="*/ 3494125 w 7427256"/>
              <a:gd name="connsiteY9212" fmla="*/ 507694 h 7209248"/>
              <a:gd name="connsiteX9213" fmla="*/ 3485166 w 7427256"/>
              <a:gd name="connsiteY9213" fmla="*/ 507694 h 7209248"/>
              <a:gd name="connsiteX9214" fmla="*/ 2669870 w 7427256"/>
              <a:gd name="connsiteY9214" fmla="*/ 507694 h 7209248"/>
              <a:gd name="connsiteX9215" fmla="*/ 2678829 w 7427256"/>
              <a:gd name="connsiteY9215" fmla="*/ 516653 h 7209248"/>
              <a:gd name="connsiteX9216" fmla="*/ 2669870 w 7427256"/>
              <a:gd name="connsiteY9216" fmla="*/ 516653 h 7209248"/>
              <a:gd name="connsiteX9217" fmla="*/ 2669870 w 7427256"/>
              <a:gd name="connsiteY9217" fmla="*/ 507694 h 7209248"/>
              <a:gd name="connsiteX9218" fmla="*/ 2864734 w 7427256"/>
              <a:gd name="connsiteY9218" fmla="*/ 503214 h 7209248"/>
              <a:gd name="connsiteX9219" fmla="*/ 2858015 w 7427256"/>
              <a:gd name="connsiteY9219" fmla="*/ 507694 h 7209248"/>
              <a:gd name="connsiteX9220" fmla="*/ 2858015 w 7427256"/>
              <a:gd name="connsiteY9220" fmla="*/ 516653 h 7209248"/>
              <a:gd name="connsiteX9221" fmla="*/ 2866975 w 7427256"/>
              <a:gd name="connsiteY9221" fmla="*/ 507694 h 7209248"/>
              <a:gd name="connsiteX9222" fmla="*/ 2864734 w 7427256"/>
              <a:gd name="connsiteY9222" fmla="*/ 503214 h 7209248"/>
              <a:gd name="connsiteX9223" fmla="*/ 5259106 w 7427256"/>
              <a:gd name="connsiteY9223" fmla="*/ 498735 h 7209248"/>
              <a:gd name="connsiteX9224" fmla="*/ 5285984 w 7427256"/>
              <a:gd name="connsiteY9224" fmla="*/ 498735 h 7209248"/>
              <a:gd name="connsiteX9225" fmla="*/ 5312862 w 7427256"/>
              <a:gd name="connsiteY9225" fmla="*/ 507694 h 7209248"/>
              <a:gd name="connsiteX9226" fmla="*/ 5285984 w 7427256"/>
              <a:gd name="connsiteY9226" fmla="*/ 507694 h 7209248"/>
              <a:gd name="connsiteX9227" fmla="*/ 5259106 w 7427256"/>
              <a:gd name="connsiteY9227" fmla="*/ 498735 h 7209248"/>
              <a:gd name="connsiteX9228" fmla="*/ 4087119 w 7427256"/>
              <a:gd name="connsiteY9228" fmla="*/ 495935 h 7209248"/>
              <a:gd name="connsiteX9229" fmla="*/ 4112317 w 7427256"/>
              <a:gd name="connsiteY9229" fmla="*/ 507694 h 7209248"/>
              <a:gd name="connsiteX9230" fmla="*/ 4112317 w 7427256"/>
              <a:gd name="connsiteY9230" fmla="*/ 516653 h 7209248"/>
              <a:gd name="connsiteX9231" fmla="*/ 4094398 w 7427256"/>
              <a:gd name="connsiteY9231" fmla="*/ 507694 h 7209248"/>
              <a:gd name="connsiteX9232" fmla="*/ 4085439 w 7427256"/>
              <a:gd name="connsiteY9232" fmla="*/ 503214 h 7209248"/>
              <a:gd name="connsiteX9233" fmla="*/ 4085439 w 7427256"/>
              <a:gd name="connsiteY9233" fmla="*/ 498735 h 7209248"/>
              <a:gd name="connsiteX9234" fmla="*/ 4087119 w 7427256"/>
              <a:gd name="connsiteY9234" fmla="*/ 495935 h 7209248"/>
              <a:gd name="connsiteX9235" fmla="*/ 4702511 w 7427256"/>
              <a:gd name="connsiteY9235" fmla="*/ 494255 h 7209248"/>
              <a:gd name="connsiteX9236" fmla="*/ 4708111 w 7427256"/>
              <a:gd name="connsiteY9236" fmla="*/ 498735 h 7209248"/>
              <a:gd name="connsiteX9237" fmla="*/ 4708111 w 7427256"/>
              <a:gd name="connsiteY9237" fmla="*/ 507694 h 7209248"/>
              <a:gd name="connsiteX9238" fmla="*/ 4703631 w 7427256"/>
              <a:gd name="connsiteY9238" fmla="*/ 507694 h 7209248"/>
              <a:gd name="connsiteX9239" fmla="*/ 4694672 w 7427256"/>
              <a:gd name="connsiteY9239" fmla="*/ 498735 h 7209248"/>
              <a:gd name="connsiteX9240" fmla="*/ 4702511 w 7427256"/>
              <a:gd name="connsiteY9240" fmla="*/ 494255 h 7209248"/>
              <a:gd name="connsiteX9241" fmla="*/ 4345259 w 7427256"/>
              <a:gd name="connsiteY9241" fmla="*/ 489775 h 7209248"/>
              <a:gd name="connsiteX9242" fmla="*/ 4345259 w 7427256"/>
              <a:gd name="connsiteY9242" fmla="*/ 498735 h 7209248"/>
              <a:gd name="connsiteX9243" fmla="*/ 4345259 w 7427256"/>
              <a:gd name="connsiteY9243" fmla="*/ 507694 h 7209248"/>
              <a:gd name="connsiteX9244" fmla="*/ 4349738 w 7427256"/>
              <a:gd name="connsiteY9244" fmla="*/ 516653 h 7209248"/>
              <a:gd name="connsiteX9245" fmla="*/ 4354218 w 7427256"/>
              <a:gd name="connsiteY9245" fmla="*/ 534572 h 7209248"/>
              <a:gd name="connsiteX9246" fmla="*/ 4327340 w 7427256"/>
              <a:gd name="connsiteY9246" fmla="*/ 525613 h 7209248"/>
              <a:gd name="connsiteX9247" fmla="*/ 4318380 w 7427256"/>
              <a:gd name="connsiteY9247" fmla="*/ 507694 h 7209248"/>
              <a:gd name="connsiteX9248" fmla="*/ 4336299 w 7427256"/>
              <a:gd name="connsiteY9248" fmla="*/ 498735 h 7209248"/>
              <a:gd name="connsiteX9249" fmla="*/ 4345259 w 7427256"/>
              <a:gd name="connsiteY9249" fmla="*/ 489775 h 7209248"/>
              <a:gd name="connsiteX9250" fmla="*/ 4031683 w 7427256"/>
              <a:gd name="connsiteY9250" fmla="*/ 489775 h 7209248"/>
              <a:gd name="connsiteX9251" fmla="*/ 4040643 w 7427256"/>
              <a:gd name="connsiteY9251" fmla="*/ 489775 h 7209248"/>
              <a:gd name="connsiteX9252" fmla="*/ 4031683 w 7427256"/>
              <a:gd name="connsiteY9252" fmla="*/ 498735 h 7209248"/>
              <a:gd name="connsiteX9253" fmla="*/ 3494125 w 7427256"/>
              <a:gd name="connsiteY9253" fmla="*/ 489775 h 7209248"/>
              <a:gd name="connsiteX9254" fmla="*/ 3494125 w 7427256"/>
              <a:gd name="connsiteY9254" fmla="*/ 498735 h 7209248"/>
              <a:gd name="connsiteX9255" fmla="*/ 3503084 w 7427256"/>
              <a:gd name="connsiteY9255" fmla="*/ 494255 h 7209248"/>
              <a:gd name="connsiteX9256" fmla="*/ 3503084 w 7427256"/>
              <a:gd name="connsiteY9256" fmla="*/ 489775 h 7209248"/>
              <a:gd name="connsiteX9257" fmla="*/ 3494125 w 7427256"/>
              <a:gd name="connsiteY9257" fmla="*/ 489775 h 7209248"/>
              <a:gd name="connsiteX9258" fmla="*/ 5156075 w 7427256"/>
              <a:gd name="connsiteY9258" fmla="*/ 486976 h 7209248"/>
              <a:gd name="connsiteX9259" fmla="*/ 5160554 w 7427256"/>
              <a:gd name="connsiteY9259" fmla="*/ 489775 h 7209248"/>
              <a:gd name="connsiteX9260" fmla="*/ 5178472 w 7427256"/>
              <a:gd name="connsiteY9260" fmla="*/ 489775 h 7209248"/>
              <a:gd name="connsiteX9261" fmla="*/ 5187432 w 7427256"/>
              <a:gd name="connsiteY9261" fmla="*/ 489775 h 7209248"/>
              <a:gd name="connsiteX9262" fmla="*/ 5196392 w 7427256"/>
              <a:gd name="connsiteY9262" fmla="*/ 507694 h 7209248"/>
              <a:gd name="connsiteX9263" fmla="*/ 5187432 w 7427256"/>
              <a:gd name="connsiteY9263" fmla="*/ 507694 h 7209248"/>
              <a:gd name="connsiteX9264" fmla="*/ 5169514 w 7427256"/>
              <a:gd name="connsiteY9264" fmla="*/ 507694 h 7209248"/>
              <a:gd name="connsiteX9265" fmla="*/ 5160554 w 7427256"/>
              <a:gd name="connsiteY9265" fmla="*/ 516653 h 7209248"/>
              <a:gd name="connsiteX9266" fmla="*/ 5169514 w 7427256"/>
              <a:gd name="connsiteY9266" fmla="*/ 543532 h 7209248"/>
              <a:gd name="connsiteX9267" fmla="*/ 5169514 w 7427256"/>
              <a:gd name="connsiteY9267" fmla="*/ 570409 h 7209248"/>
              <a:gd name="connsiteX9268" fmla="*/ 5165034 w 7427256"/>
              <a:gd name="connsiteY9268" fmla="*/ 565929 h 7209248"/>
              <a:gd name="connsiteX9269" fmla="*/ 5151595 w 7427256"/>
              <a:gd name="connsiteY9269" fmla="*/ 561449 h 7209248"/>
              <a:gd name="connsiteX9270" fmla="*/ 5151595 w 7427256"/>
              <a:gd name="connsiteY9270" fmla="*/ 534572 h 7209248"/>
              <a:gd name="connsiteX9271" fmla="*/ 5142636 w 7427256"/>
              <a:gd name="connsiteY9271" fmla="*/ 516653 h 7209248"/>
              <a:gd name="connsiteX9272" fmla="*/ 5142636 w 7427256"/>
              <a:gd name="connsiteY9272" fmla="*/ 498735 h 7209248"/>
              <a:gd name="connsiteX9273" fmla="*/ 5156075 w 7427256"/>
              <a:gd name="connsiteY9273" fmla="*/ 486976 h 7209248"/>
              <a:gd name="connsiteX9274" fmla="*/ 3321659 w 7427256"/>
              <a:gd name="connsiteY9274" fmla="*/ 485295 h 7209248"/>
              <a:gd name="connsiteX9275" fmla="*/ 3323898 w 7427256"/>
              <a:gd name="connsiteY9275" fmla="*/ 489775 h 7209248"/>
              <a:gd name="connsiteX9276" fmla="*/ 3314940 w 7427256"/>
              <a:gd name="connsiteY9276" fmla="*/ 489775 h 7209248"/>
              <a:gd name="connsiteX9277" fmla="*/ 3321659 w 7427256"/>
              <a:gd name="connsiteY9277" fmla="*/ 485295 h 7209248"/>
              <a:gd name="connsiteX9278" fmla="*/ 2884893 w 7427256"/>
              <a:gd name="connsiteY9278" fmla="*/ 484176 h 7209248"/>
              <a:gd name="connsiteX9279" fmla="*/ 2875934 w 7427256"/>
              <a:gd name="connsiteY9279" fmla="*/ 485295 h 7209248"/>
              <a:gd name="connsiteX9280" fmla="*/ 2866975 w 7427256"/>
              <a:gd name="connsiteY9280" fmla="*/ 498735 h 7209248"/>
              <a:gd name="connsiteX9281" fmla="*/ 2893853 w 7427256"/>
              <a:gd name="connsiteY9281" fmla="*/ 507694 h 7209248"/>
              <a:gd name="connsiteX9282" fmla="*/ 2893853 w 7427256"/>
              <a:gd name="connsiteY9282" fmla="*/ 489775 h 7209248"/>
              <a:gd name="connsiteX9283" fmla="*/ 2884893 w 7427256"/>
              <a:gd name="connsiteY9283" fmla="*/ 484176 h 7209248"/>
              <a:gd name="connsiteX9284" fmla="*/ 5814582 w 7427256"/>
              <a:gd name="connsiteY9284" fmla="*/ 480816 h 7209248"/>
              <a:gd name="connsiteX9285" fmla="*/ 5823542 w 7427256"/>
              <a:gd name="connsiteY9285" fmla="*/ 480816 h 7209248"/>
              <a:gd name="connsiteX9286" fmla="*/ 5823542 w 7427256"/>
              <a:gd name="connsiteY9286" fmla="*/ 489775 h 7209248"/>
              <a:gd name="connsiteX9287" fmla="*/ 5814582 w 7427256"/>
              <a:gd name="connsiteY9287" fmla="*/ 480816 h 7209248"/>
              <a:gd name="connsiteX9288" fmla="*/ 5375577 w 7427256"/>
              <a:gd name="connsiteY9288" fmla="*/ 480816 h 7209248"/>
              <a:gd name="connsiteX9289" fmla="*/ 5411414 w 7427256"/>
              <a:gd name="connsiteY9289" fmla="*/ 480816 h 7209248"/>
              <a:gd name="connsiteX9290" fmla="*/ 5411414 w 7427256"/>
              <a:gd name="connsiteY9290" fmla="*/ 489775 h 7209248"/>
              <a:gd name="connsiteX9291" fmla="*/ 5397976 w 7427256"/>
              <a:gd name="connsiteY9291" fmla="*/ 489775 h 7209248"/>
              <a:gd name="connsiteX9292" fmla="*/ 5393496 w 7427256"/>
              <a:gd name="connsiteY9292" fmla="*/ 498735 h 7209248"/>
              <a:gd name="connsiteX9293" fmla="*/ 5375577 w 7427256"/>
              <a:gd name="connsiteY9293" fmla="*/ 498735 h 7209248"/>
              <a:gd name="connsiteX9294" fmla="*/ 5353180 w 7427256"/>
              <a:gd name="connsiteY9294" fmla="*/ 489775 h 7209248"/>
              <a:gd name="connsiteX9295" fmla="*/ 5375577 w 7427256"/>
              <a:gd name="connsiteY9295" fmla="*/ 480816 h 7209248"/>
              <a:gd name="connsiteX9296" fmla="*/ 4990328 w 7427256"/>
              <a:gd name="connsiteY9296" fmla="*/ 480816 h 7209248"/>
              <a:gd name="connsiteX9297" fmla="*/ 4999286 w 7427256"/>
              <a:gd name="connsiteY9297" fmla="*/ 480816 h 7209248"/>
              <a:gd name="connsiteX9298" fmla="*/ 5017206 w 7427256"/>
              <a:gd name="connsiteY9298" fmla="*/ 480816 h 7209248"/>
              <a:gd name="connsiteX9299" fmla="*/ 5026164 w 7427256"/>
              <a:gd name="connsiteY9299" fmla="*/ 498735 h 7209248"/>
              <a:gd name="connsiteX9300" fmla="*/ 5035124 w 7427256"/>
              <a:gd name="connsiteY9300" fmla="*/ 525613 h 7209248"/>
              <a:gd name="connsiteX9301" fmla="*/ 5035124 w 7427256"/>
              <a:gd name="connsiteY9301" fmla="*/ 543532 h 7209248"/>
              <a:gd name="connsiteX9302" fmla="*/ 5044083 w 7427256"/>
              <a:gd name="connsiteY9302" fmla="*/ 579368 h 7209248"/>
              <a:gd name="connsiteX9303" fmla="*/ 5053042 w 7427256"/>
              <a:gd name="connsiteY9303" fmla="*/ 606246 h 7209248"/>
              <a:gd name="connsiteX9304" fmla="*/ 5044083 w 7427256"/>
              <a:gd name="connsiteY9304" fmla="*/ 624165 h 7209248"/>
              <a:gd name="connsiteX9305" fmla="*/ 5026164 w 7427256"/>
              <a:gd name="connsiteY9305" fmla="*/ 606246 h 7209248"/>
              <a:gd name="connsiteX9306" fmla="*/ 5008246 w 7427256"/>
              <a:gd name="connsiteY9306" fmla="*/ 597287 h 7209248"/>
              <a:gd name="connsiteX9307" fmla="*/ 4972409 w 7427256"/>
              <a:gd name="connsiteY9307" fmla="*/ 597287 h 7209248"/>
              <a:gd name="connsiteX9308" fmla="*/ 4990328 w 7427256"/>
              <a:gd name="connsiteY9308" fmla="*/ 588328 h 7209248"/>
              <a:gd name="connsiteX9309" fmla="*/ 5017206 w 7427256"/>
              <a:gd name="connsiteY9309" fmla="*/ 588328 h 7209248"/>
              <a:gd name="connsiteX9310" fmla="*/ 5026164 w 7427256"/>
              <a:gd name="connsiteY9310" fmla="*/ 597287 h 7209248"/>
              <a:gd name="connsiteX9311" fmla="*/ 5026164 w 7427256"/>
              <a:gd name="connsiteY9311" fmla="*/ 583848 h 7209248"/>
              <a:gd name="connsiteX9312" fmla="*/ 5021686 w 7427256"/>
              <a:gd name="connsiteY9312" fmla="*/ 565929 h 7209248"/>
              <a:gd name="connsiteX9313" fmla="*/ 5017206 w 7427256"/>
              <a:gd name="connsiteY9313" fmla="*/ 561449 h 7209248"/>
              <a:gd name="connsiteX9314" fmla="*/ 5012726 w 7427256"/>
              <a:gd name="connsiteY9314" fmla="*/ 556970 h 7209248"/>
              <a:gd name="connsiteX9315" fmla="*/ 5008246 w 7427256"/>
              <a:gd name="connsiteY9315" fmla="*/ 543532 h 7209248"/>
              <a:gd name="connsiteX9316" fmla="*/ 5008246 w 7427256"/>
              <a:gd name="connsiteY9316" fmla="*/ 534572 h 7209248"/>
              <a:gd name="connsiteX9317" fmla="*/ 4994806 w 7427256"/>
              <a:gd name="connsiteY9317" fmla="*/ 516653 h 7209248"/>
              <a:gd name="connsiteX9318" fmla="*/ 4990328 w 7427256"/>
              <a:gd name="connsiteY9318" fmla="*/ 498735 h 7209248"/>
              <a:gd name="connsiteX9319" fmla="*/ 4972409 w 7427256"/>
              <a:gd name="connsiteY9319" fmla="*/ 489775 h 7209248"/>
              <a:gd name="connsiteX9320" fmla="*/ 4497567 w 7427256"/>
              <a:gd name="connsiteY9320" fmla="*/ 480816 h 7209248"/>
              <a:gd name="connsiteX9321" fmla="*/ 4524445 w 7427256"/>
              <a:gd name="connsiteY9321" fmla="*/ 480816 h 7209248"/>
              <a:gd name="connsiteX9322" fmla="*/ 4542364 w 7427256"/>
              <a:gd name="connsiteY9322" fmla="*/ 480816 h 7209248"/>
              <a:gd name="connsiteX9323" fmla="*/ 4551323 w 7427256"/>
              <a:gd name="connsiteY9323" fmla="*/ 489775 h 7209248"/>
              <a:gd name="connsiteX9324" fmla="*/ 4578200 w 7427256"/>
              <a:gd name="connsiteY9324" fmla="*/ 489775 h 7209248"/>
              <a:gd name="connsiteX9325" fmla="*/ 4596119 w 7427256"/>
              <a:gd name="connsiteY9325" fmla="*/ 507694 h 7209248"/>
              <a:gd name="connsiteX9326" fmla="*/ 4560281 w 7427256"/>
              <a:gd name="connsiteY9326" fmla="*/ 534572 h 7209248"/>
              <a:gd name="connsiteX9327" fmla="*/ 4542364 w 7427256"/>
              <a:gd name="connsiteY9327" fmla="*/ 516653 h 7209248"/>
              <a:gd name="connsiteX9328" fmla="*/ 4524445 w 7427256"/>
              <a:gd name="connsiteY9328" fmla="*/ 507694 h 7209248"/>
              <a:gd name="connsiteX9329" fmla="*/ 4515485 w 7427256"/>
              <a:gd name="connsiteY9329" fmla="*/ 516653 h 7209248"/>
              <a:gd name="connsiteX9330" fmla="*/ 4515485 w 7427256"/>
              <a:gd name="connsiteY9330" fmla="*/ 507694 h 7209248"/>
              <a:gd name="connsiteX9331" fmla="*/ 4506526 w 7427256"/>
              <a:gd name="connsiteY9331" fmla="*/ 498735 h 7209248"/>
              <a:gd name="connsiteX9332" fmla="*/ 4497567 w 7427256"/>
              <a:gd name="connsiteY9332" fmla="*/ 498735 h 7209248"/>
              <a:gd name="connsiteX9333" fmla="*/ 4488607 w 7427256"/>
              <a:gd name="connsiteY9333" fmla="*/ 489775 h 7209248"/>
              <a:gd name="connsiteX9334" fmla="*/ 4497567 w 7427256"/>
              <a:gd name="connsiteY9334" fmla="*/ 480816 h 7209248"/>
              <a:gd name="connsiteX9335" fmla="*/ 3350776 w 7427256"/>
              <a:gd name="connsiteY9335" fmla="*/ 480816 h 7209248"/>
              <a:gd name="connsiteX9336" fmla="*/ 3364216 w 7427256"/>
              <a:gd name="connsiteY9336" fmla="*/ 480816 h 7209248"/>
              <a:gd name="connsiteX9337" fmla="*/ 3359736 w 7427256"/>
              <a:gd name="connsiteY9337" fmla="*/ 489775 h 7209248"/>
              <a:gd name="connsiteX9338" fmla="*/ 3355256 w 7427256"/>
              <a:gd name="connsiteY9338" fmla="*/ 498735 h 7209248"/>
              <a:gd name="connsiteX9339" fmla="*/ 3368695 w 7427256"/>
              <a:gd name="connsiteY9339" fmla="*/ 507694 h 7209248"/>
              <a:gd name="connsiteX9340" fmla="*/ 3359736 w 7427256"/>
              <a:gd name="connsiteY9340" fmla="*/ 507694 h 7209248"/>
              <a:gd name="connsiteX9341" fmla="*/ 3332858 w 7427256"/>
              <a:gd name="connsiteY9341" fmla="*/ 498735 h 7209248"/>
              <a:gd name="connsiteX9342" fmla="*/ 3028242 w 7427256"/>
              <a:gd name="connsiteY9342" fmla="*/ 480816 h 7209248"/>
              <a:gd name="connsiteX9343" fmla="*/ 3037201 w 7427256"/>
              <a:gd name="connsiteY9343" fmla="*/ 489775 h 7209248"/>
              <a:gd name="connsiteX9344" fmla="*/ 3028242 w 7427256"/>
              <a:gd name="connsiteY9344" fmla="*/ 498735 h 7209248"/>
              <a:gd name="connsiteX9345" fmla="*/ 3019282 w 7427256"/>
              <a:gd name="connsiteY9345" fmla="*/ 494255 h 7209248"/>
              <a:gd name="connsiteX9346" fmla="*/ 3019282 w 7427256"/>
              <a:gd name="connsiteY9346" fmla="*/ 489775 h 7209248"/>
              <a:gd name="connsiteX9347" fmla="*/ 3028242 w 7427256"/>
              <a:gd name="connsiteY9347" fmla="*/ 480816 h 7209248"/>
              <a:gd name="connsiteX9348" fmla="*/ 6168476 w 7427256"/>
              <a:gd name="connsiteY9348" fmla="*/ 471856 h 7209248"/>
              <a:gd name="connsiteX9349" fmla="*/ 6172954 w 7427256"/>
              <a:gd name="connsiteY9349" fmla="*/ 480816 h 7209248"/>
              <a:gd name="connsiteX9350" fmla="*/ 6163996 w 7427256"/>
              <a:gd name="connsiteY9350" fmla="*/ 480816 h 7209248"/>
              <a:gd name="connsiteX9351" fmla="*/ 6168476 w 7427256"/>
              <a:gd name="connsiteY9351" fmla="*/ 471856 h 7209248"/>
              <a:gd name="connsiteX9352" fmla="*/ 6119199 w 7427256"/>
              <a:gd name="connsiteY9352" fmla="*/ 471856 h 7209248"/>
              <a:gd name="connsiteX9353" fmla="*/ 6137118 w 7427256"/>
              <a:gd name="connsiteY9353" fmla="*/ 471856 h 7209248"/>
              <a:gd name="connsiteX9354" fmla="*/ 6128158 w 7427256"/>
              <a:gd name="connsiteY9354" fmla="*/ 480816 h 7209248"/>
              <a:gd name="connsiteX9355" fmla="*/ 6110239 w 7427256"/>
              <a:gd name="connsiteY9355" fmla="*/ 480816 h 7209248"/>
              <a:gd name="connsiteX9356" fmla="*/ 4287024 w 7427256"/>
              <a:gd name="connsiteY9356" fmla="*/ 471856 h 7209248"/>
              <a:gd name="connsiteX9357" fmla="*/ 4300463 w 7427256"/>
              <a:gd name="connsiteY9357" fmla="*/ 489775 h 7209248"/>
              <a:gd name="connsiteX9358" fmla="*/ 4291503 w 7427256"/>
              <a:gd name="connsiteY9358" fmla="*/ 489775 h 7209248"/>
              <a:gd name="connsiteX9359" fmla="*/ 4278064 w 7427256"/>
              <a:gd name="connsiteY9359" fmla="*/ 485295 h 7209248"/>
              <a:gd name="connsiteX9360" fmla="*/ 4273584 w 7427256"/>
              <a:gd name="connsiteY9360" fmla="*/ 480816 h 7209248"/>
              <a:gd name="connsiteX9361" fmla="*/ 4287024 w 7427256"/>
              <a:gd name="connsiteY9361" fmla="*/ 471856 h 7209248"/>
              <a:gd name="connsiteX9362" fmla="*/ 3897293 w 7427256"/>
              <a:gd name="connsiteY9362" fmla="*/ 471856 h 7209248"/>
              <a:gd name="connsiteX9363" fmla="*/ 3906253 w 7427256"/>
              <a:gd name="connsiteY9363" fmla="*/ 471856 h 7209248"/>
              <a:gd name="connsiteX9364" fmla="*/ 3906253 w 7427256"/>
              <a:gd name="connsiteY9364" fmla="*/ 485295 h 7209248"/>
              <a:gd name="connsiteX9365" fmla="*/ 3906253 w 7427256"/>
              <a:gd name="connsiteY9365" fmla="*/ 494255 h 7209248"/>
              <a:gd name="connsiteX9366" fmla="*/ 3897293 w 7427256"/>
              <a:gd name="connsiteY9366" fmla="*/ 507694 h 7209248"/>
              <a:gd name="connsiteX9367" fmla="*/ 3892815 w 7427256"/>
              <a:gd name="connsiteY9367" fmla="*/ 512174 h 7209248"/>
              <a:gd name="connsiteX9368" fmla="*/ 3888335 w 7427256"/>
              <a:gd name="connsiteY9368" fmla="*/ 516653 h 7209248"/>
              <a:gd name="connsiteX9369" fmla="*/ 3879374 w 7427256"/>
              <a:gd name="connsiteY9369" fmla="*/ 516653 h 7209248"/>
              <a:gd name="connsiteX9370" fmla="*/ 3879374 w 7427256"/>
              <a:gd name="connsiteY9370" fmla="*/ 489775 h 7209248"/>
              <a:gd name="connsiteX9371" fmla="*/ 3897293 w 7427256"/>
              <a:gd name="connsiteY9371" fmla="*/ 471856 h 7209248"/>
              <a:gd name="connsiteX9372" fmla="*/ 3404532 w 7427256"/>
              <a:gd name="connsiteY9372" fmla="*/ 471856 h 7209248"/>
              <a:gd name="connsiteX9373" fmla="*/ 3431410 w 7427256"/>
              <a:gd name="connsiteY9373" fmla="*/ 480816 h 7209248"/>
              <a:gd name="connsiteX9374" fmla="*/ 3431410 w 7427256"/>
              <a:gd name="connsiteY9374" fmla="*/ 471856 h 7209248"/>
              <a:gd name="connsiteX9375" fmla="*/ 3288062 w 7427256"/>
              <a:gd name="connsiteY9375" fmla="*/ 471856 h 7209248"/>
              <a:gd name="connsiteX9376" fmla="*/ 3297021 w 7427256"/>
              <a:gd name="connsiteY9376" fmla="*/ 471856 h 7209248"/>
              <a:gd name="connsiteX9377" fmla="*/ 3297021 w 7427256"/>
              <a:gd name="connsiteY9377" fmla="*/ 480816 h 7209248"/>
              <a:gd name="connsiteX9378" fmla="*/ 3297021 w 7427256"/>
              <a:gd name="connsiteY9378" fmla="*/ 494255 h 7209248"/>
              <a:gd name="connsiteX9379" fmla="*/ 3288062 w 7427256"/>
              <a:gd name="connsiteY9379" fmla="*/ 507694 h 7209248"/>
              <a:gd name="connsiteX9380" fmla="*/ 3279102 w 7427256"/>
              <a:gd name="connsiteY9380" fmla="*/ 516653 h 7209248"/>
              <a:gd name="connsiteX9381" fmla="*/ 3261183 w 7427256"/>
              <a:gd name="connsiteY9381" fmla="*/ 516653 h 7209248"/>
              <a:gd name="connsiteX9382" fmla="*/ 3270143 w 7427256"/>
              <a:gd name="connsiteY9382" fmla="*/ 507694 h 7209248"/>
              <a:gd name="connsiteX9383" fmla="*/ 3261183 w 7427256"/>
              <a:gd name="connsiteY9383" fmla="*/ 498735 h 7209248"/>
              <a:gd name="connsiteX9384" fmla="*/ 3234305 w 7427256"/>
              <a:gd name="connsiteY9384" fmla="*/ 498735 h 7209248"/>
              <a:gd name="connsiteX9385" fmla="*/ 3211908 w 7427256"/>
              <a:gd name="connsiteY9385" fmla="*/ 485295 h 7209248"/>
              <a:gd name="connsiteX9386" fmla="*/ 3238785 w 7427256"/>
              <a:gd name="connsiteY9386" fmla="*/ 480816 h 7209248"/>
              <a:gd name="connsiteX9387" fmla="*/ 3270143 w 7427256"/>
              <a:gd name="connsiteY9387" fmla="*/ 476336 h 7209248"/>
              <a:gd name="connsiteX9388" fmla="*/ 3288062 w 7427256"/>
              <a:gd name="connsiteY9388" fmla="*/ 471856 h 7209248"/>
              <a:gd name="connsiteX9389" fmla="*/ 5478609 w 7427256"/>
              <a:gd name="connsiteY9389" fmla="*/ 467378 h 7209248"/>
              <a:gd name="connsiteX9390" fmla="*/ 5492048 w 7427256"/>
              <a:gd name="connsiteY9390" fmla="*/ 471856 h 7209248"/>
              <a:gd name="connsiteX9391" fmla="*/ 5492048 w 7427256"/>
              <a:gd name="connsiteY9391" fmla="*/ 480816 h 7209248"/>
              <a:gd name="connsiteX9392" fmla="*/ 5483089 w 7427256"/>
              <a:gd name="connsiteY9392" fmla="*/ 489775 h 7209248"/>
              <a:gd name="connsiteX9393" fmla="*/ 5474130 w 7427256"/>
              <a:gd name="connsiteY9393" fmla="*/ 489775 h 7209248"/>
              <a:gd name="connsiteX9394" fmla="*/ 5474130 w 7427256"/>
              <a:gd name="connsiteY9394" fmla="*/ 471856 h 7209248"/>
              <a:gd name="connsiteX9395" fmla="*/ 5478609 w 7427256"/>
              <a:gd name="connsiteY9395" fmla="*/ 467378 h 7209248"/>
              <a:gd name="connsiteX9396" fmla="*/ 4390056 w 7427256"/>
              <a:gd name="connsiteY9396" fmla="*/ 462898 h 7209248"/>
              <a:gd name="connsiteX9397" fmla="*/ 4407974 w 7427256"/>
              <a:gd name="connsiteY9397" fmla="*/ 471856 h 7209248"/>
              <a:gd name="connsiteX9398" fmla="*/ 4425892 w 7427256"/>
              <a:gd name="connsiteY9398" fmla="*/ 480816 h 7209248"/>
              <a:gd name="connsiteX9399" fmla="*/ 4434852 w 7427256"/>
              <a:gd name="connsiteY9399" fmla="*/ 489775 h 7209248"/>
              <a:gd name="connsiteX9400" fmla="*/ 4452771 w 7427256"/>
              <a:gd name="connsiteY9400" fmla="*/ 498735 h 7209248"/>
              <a:gd name="connsiteX9401" fmla="*/ 4461730 w 7427256"/>
              <a:gd name="connsiteY9401" fmla="*/ 498735 h 7209248"/>
              <a:gd name="connsiteX9402" fmla="*/ 4452771 w 7427256"/>
              <a:gd name="connsiteY9402" fmla="*/ 494255 h 7209248"/>
              <a:gd name="connsiteX9403" fmla="*/ 4448291 w 7427256"/>
              <a:gd name="connsiteY9403" fmla="*/ 485295 h 7209248"/>
              <a:gd name="connsiteX9404" fmla="*/ 4461730 w 7427256"/>
              <a:gd name="connsiteY9404" fmla="*/ 489775 h 7209248"/>
              <a:gd name="connsiteX9405" fmla="*/ 4475168 w 7427256"/>
              <a:gd name="connsiteY9405" fmla="*/ 503214 h 7209248"/>
              <a:gd name="connsiteX9406" fmla="*/ 4479648 w 7427256"/>
              <a:gd name="connsiteY9406" fmla="*/ 507694 h 7209248"/>
              <a:gd name="connsiteX9407" fmla="*/ 4488607 w 7427256"/>
              <a:gd name="connsiteY9407" fmla="*/ 516653 h 7209248"/>
              <a:gd name="connsiteX9408" fmla="*/ 4506526 w 7427256"/>
              <a:gd name="connsiteY9408" fmla="*/ 534572 h 7209248"/>
              <a:gd name="connsiteX9409" fmla="*/ 4533404 w 7427256"/>
              <a:gd name="connsiteY9409" fmla="*/ 552491 h 7209248"/>
              <a:gd name="connsiteX9410" fmla="*/ 4528925 w 7427256"/>
              <a:gd name="connsiteY9410" fmla="*/ 565929 h 7209248"/>
              <a:gd name="connsiteX9411" fmla="*/ 4524445 w 7427256"/>
              <a:gd name="connsiteY9411" fmla="*/ 570409 h 7209248"/>
              <a:gd name="connsiteX9412" fmla="*/ 4506526 w 7427256"/>
              <a:gd name="connsiteY9412" fmla="*/ 570409 h 7209248"/>
              <a:gd name="connsiteX9413" fmla="*/ 4528925 w 7427256"/>
              <a:gd name="connsiteY9413" fmla="*/ 583848 h 7209248"/>
              <a:gd name="connsiteX9414" fmla="*/ 4551323 w 7427256"/>
              <a:gd name="connsiteY9414" fmla="*/ 583848 h 7209248"/>
              <a:gd name="connsiteX9415" fmla="*/ 4555803 w 7427256"/>
              <a:gd name="connsiteY9415" fmla="*/ 565929 h 7209248"/>
              <a:gd name="connsiteX9416" fmla="*/ 4578200 w 7427256"/>
              <a:gd name="connsiteY9416" fmla="*/ 570409 h 7209248"/>
              <a:gd name="connsiteX9417" fmla="*/ 4587160 w 7427256"/>
              <a:gd name="connsiteY9417" fmla="*/ 570409 h 7209248"/>
              <a:gd name="connsiteX9418" fmla="*/ 4596119 w 7427256"/>
              <a:gd name="connsiteY9418" fmla="*/ 570409 h 7209248"/>
              <a:gd name="connsiteX9419" fmla="*/ 4622997 w 7427256"/>
              <a:gd name="connsiteY9419" fmla="*/ 570409 h 7209248"/>
              <a:gd name="connsiteX9420" fmla="*/ 4640915 w 7427256"/>
              <a:gd name="connsiteY9420" fmla="*/ 570409 h 7209248"/>
              <a:gd name="connsiteX9421" fmla="*/ 4703631 w 7427256"/>
              <a:gd name="connsiteY9421" fmla="*/ 561449 h 7209248"/>
              <a:gd name="connsiteX9422" fmla="*/ 4708111 w 7427256"/>
              <a:gd name="connsiteY9422" fmla="*/ 561449 h 7209248"/>
              <a:gd name="connsiteX9423" fmla="*/ 4726028 w 7427256"/>
              <a:gd name="connsiteY9423" fmla="*/ 570409 h 7209248"/>
              <a:gd name="connsiteX9424" fmla="*/ 4743947 w 7427256"/>
              <a:gd name="connsiteY9424" fmla="*/ 574889 h 7209248"/>
              <a:gd name="connsiteX9425" fmla="*/ 4734988 w 7427256"/>
              <a:gd name="connsiteY9425" fmla="*/ 583848 h 7209248"/>
              <a:gd name="connsiteX9426" fmla="*/ 4703631 w 7427256"/>
              <a:gd name="connsiteY9426" fmla="*/ 592807 h 7209248"/>
              <a:gd name="connsiteX9427" fmla="*/ 4667793 w 7427256"/>
              <a:gd name="connsiteY9427" fmla="*/ 597287 h 7209248"/>
              <a:gd name="connsiteX9428" fmla="*/ 4631957 w 7427256"/>
              <a:gd name="connsiteY9428" fmla="*/ 615206 h 7209248"/>
              <a:gd name="connsiteX9429" fmla="*/ 4658834 w 7427256"/>
              <a:gd name="connsiteY9429" fmla="*/ 624165 h 7209248"/>
              <a:gd name="connsiteX9430" fmla="*/ 4676753 w 7427256"/>
              <a:gd name="connsiteY9430" fmla="*/ 633125 h 7209248"/>
              <a:gd name="connsiteX9431" fmla="*/ 4667793 w 7427256"/>
              <a:gd name="connsiteY9431" fmla="*/ 651044 h 7209248"/>
              <a:gd name="connsiteX9432" fmla="*/ 4663314 w 7427256"/>
              <a:gd name="connsiteY9432" fmla="*/ 660002 h 7209248"/>
              <a:gd name="connsiteX9433" fmla="*/ 4649874 w 7427256"/>
              <a:gd name="connsiteY9433" fmla="*/ 668961 h 7209248"/>
              <a:gd name="connsiteX9434" fmla="*/ 4605078 w 7427256"/>
              <a:gd name="connsiteY9434" fmla="*/ 642084 h 7209248"/>
              <a:gd name="connsiteX9435" fmla="*/ 4596119 w 7427256"/>
              <a:gd name="connsiteY9435" fmla="*/ 633125 h 7209248"/>
              <a:gd name="connsiteX9436" fmla="*/ 4587160 w 7427256"/>
              <a:gd name="connsiteY9436" fmla="*/ 642084 h 7209248"/>
              <a:gd name="connsiteX9437" fmla="*/ 4569241 w 7427256"/>
              <a:gd name="connsiteY9437" fmla="*/ 642084 h 7209248"/>
              <a:gd name="connsiteX9438" fmla="*/ 4551323 w 7427256"/>
              <a:gd name="connsiteY9438" fmla="*/ 633125 h 7209248"/>
              <a:gd name="connsiteX9439" fmla="*/ 4546843 w 7427256"/>
              <a:gd name="connsiteY9439" fmla="*/ 624165 h 7209248"/>
              <a:gd name="connsiteX9440" fmla="*/ 4515485 w 7427256"/>
              <a:gd name="connsiteY9440" fmla="*/ 633125 h 7209248"/>
              <a:gd name="connsiteX9441" fmla="*/ 4475168 w 7427256"/>
              <a:gd name="connsiteY9441" fmla="*/ 642084 h 7209248"/>
              <a:gd name="connsiteX9442" fmla="*/ 4466210 w 7427256"/>
              <a:gd name="connsiteY9442" fmla="*/ 660002 h 7209248"/>
              <a:gd name="connsiteX9443" fmla="*/ 4452771 w 7427256"/>
              <a:gd name="connsiteY9443" fmla="*/ 668961 h 7209248"/>
              <a:gd name="connsiteX9444" fmla="*/ 4434852 w 7427256"/>
              <a:gd name="connsiteY9444" fmla="*/ 677921 h 7209248"/>
              <a:gd name="connsiteX9445" fmla="*/ 4425892 w 7427256"/>
              <a:gd name="connsiteY9445" fmla="*/ 686880 h 7209248"/>
              <a:gd name="connsiteX9446" fmla="*/ 4434852 w 7427256"/>
              <a:gd name="connsiteY9446" fmla="*/ 695840 h 7209248"/>
              <a:gd name="connsiteX9447" fmla="*/ 4448291 w 7427256"/>
              <a:gd name="connsiteY9447" fmla="*/ 695840 h 7209248"/>
              <a:gd name="connsiteX9448" fmla="*/ 4452771 w 7427256"/>
              <a:gd name="connsiteY9448" fmla="*/ 695840 h 7209248"/>
              <a:gd name="connsiteX9449" fmla="*/ 4461730 w 7427256"/>
              <a:gd name="connsiteY9449" fmla="*/ 686880 h 7209248"/>
              <a:gd name="connsiteX9450" fmla="*/ 4488607 w 7427256"/>
              <a:gd name="connsiteY9450" fmla="*/ 695840 h 7209248"/>
              <a:gd name="connsiteX9451" fmla="*/ 4506526 w 7427256"/>
              <a:gd name="connsiteY9451" fmla="*/ 677921 h 7209248"/>
              <a:gd name="connsiteX9452" fmla="*/ 4506526 w 7427256"/>
              <a:gd name="connsiteY9452" fmla="*/ 668961 h 7209248"/>
              <a:gd name="connsiteX9453" fmla="*/ 4537884 w 7427256"/>
              <a:gd name="connsiteY9453" fmla="*/ 686880 h 7209248"/>
              <a:gd name="connsiteX9454" fmla="*/ 4542364 w 7427256"/>
              <a:gd name="connsiteY9454" fmla="*/ 695840 h 7209248"/>
              <a:gd name="connsiteX9455" fmla="*/ 4560281 w 7427256"/>
              <a:gd name="connsiteY9455" fmla="*/ 704799 h 7209248"/>
              <a:gd name="connsiteX9456" fmla="*/ 4569241 w 7427256"/>
              <a:gd name="connsiteY9456" fmla="*/ 695840 h 7209248"/>
              <a:gd name="connsiteX9457" fmla="*/ 4596119 w 7427256"/>
              <a:gd name="connsiteY9457" fmla="*/ 686880 h 7209248"/>
              <a:gd name="connsiteX9458" fmla="*/ 4614038 w 7427256"/>
              <a:gd name="connsiteY9458" fmla="*/ 677921 h 7209248"/>
              <a:gd name="connsiteX9459" fmla="*/ 4631957 w 7427256"/>
              <a:gd name="connsiteY9459" fmla="*/ 677921 h 7209248"/>
              <a:gd name="connsiteX9460" fmla="*/ 4649874 w 7427256"/>
              <a:gd name="connsiteY9460" fmla="*/ 677921 h 7209248"/>
              <a:gd name="connsiteX9461" fmla="*/ 4658834 w 7427256"/>
              <a:gd name="connsiteY9461" fmla="*/ 677921 h 7209248"/>
              <a:gd name="connsiteX9462" fmla="*/ 4676753 w 7427256"/>
              <a:gd name="connsiteY9462" fmla="*/ 677921 h 7209248"/>
              <a:gd name="connsiteX9463" fmla="*/ 4703631 w 7427256"/>
              <a:gd name="connsiteY9463" fmla="*/ 686880 h 7209248"/>
              <a:gd name="connsiteX9464" fmla="*/ 4699151 w 7427256"/>
              <a:gd name="connsiteY9464" fmla="*/ 691360 h 7209248"/>
              <a:gd name="connsiteX9465" fmla="*/ 4685712 w 7427256"/>
              <a:gd name="connsiteY9465" fmla="*/ 695840 h 7209248"/>
              <a:gd name="connsiteX9466" fmla="*/ 4667793 w 7427256"/>
              <a:gd name="connsiteY9466" fmla="*/ 695840 h 7209248"/>
              <a:gd name="connsiteX9467" fmla="*/ 4658834 w 7427256"/>
              <a:gd name="connsiteY9467" fmla="*/ 695840 h 7209248"/>
              <a:gd name="connsiteX9468" fmla="*/ 4658834 w 7427256"/>
              <a:gd name="connsiteY9468" fmla="*/ 704799 h 7209248"/>
              <a:gd name="connsiteX9469" fmla="*/ 4676753 w 7427256"/>
              <a:gd name="connsiteY9469" fmla="*/ 704799 h 7209248"/>
              <a:gd name="connsiteX9470" fmla="*/ 4694672 w 7427256"/>
              <a:gd name="connsiteY9470" fmla="*/ 713758 h 7209248"/>
              <a:gd name="connsiteX9471" fmla="*/ 4717069 w 7427256"/>
              <a:gd name="connsiteY9471" fmla="*/ 718237 h 7209248"/>
              <a:gd name="connsiteX9472" fmla="*/ 4734988 w 7427256"/>
              <a:gd name="connsiteY9472" fmla="*/ 718237 h 7209248"/>
              <a:gd name="connsiteX9473" fmla="*/ 4730508 w 7427256"/>
              <a:gd name="connsiteY9473" fmla="*/ 704799 h 7209248"/>
              <a:gd name="connsiteX9474" fmla="*/ 4721549 w 7427256"/>
              <a:gd name="connsiteY9474" fmla="*/ 668961 h 7209248"/>
              <a:gd name="connsiteX9475" fmla="*/ 4730508 w 7427256"/>
              <a:gd name="connsiteY9475" fmla="*/ 660002 h 7209248"/>
              <a:gd name="connsiteX9476" fmla="*/ 4739468 w 7427256"/>
              <a:gd name="connsiteY9476" fmla="*/ 651044 h 7209248"/>
              <a:gd name="connsiteX9477" fmla="*/ 4757386 w 7427256"/>
              <a:gd name="connsiteY9477" fmla="*/ 660002 h 7209248"/>
              <a:gd name="connsiteX9478" fmla="*/ 4757386 w 7427256"/>
              <a:gd name="connsiteY9478" fmla="*/ 668961 h 7209248"/>
              <a:gd name="connsiteX9479" fmla="*/ 4775305 w 7427256"/>
              <a:gd name="connsiteY9479" fmla="*/ 664482 h 7209248"/>
              <a:gd name="connsiteX9480" fmla="*/ 4793224 w 7427256"/>
              <a:gd name="connsiteY9480" fmla="*/ 651044 h 7209248"/>
              <a:gd name="connsiteX9481" fmla="*/ 4793224 w 7427256"/>
              <a:gd name="connsiteY9481" fmla="*/ 642084 h 7209248"/>
              <a:gd name="connsiteX9482" fmla="*/ 4802182 w 7427256"/>
              <a:gd name="connsiteY9482" fmla="*/ 651044 h 7209248"/>
              <a:gd name="connsiteX9483" fmla="*/ 4820101 w 7427256"/>
              <a:gd name="connsiteY9483" fmla="*/ 660002 h 7209248"/>
              <a:gd name="connsiteX9484" fmla="*/ 4829061 w 7427256"/>
              <a:gd name="connsiteY9484" fmla="*/ 664482 h 7209248"/>
              <a:gd name="connsiteX9485" fmla="*/ 4829061 w 7427256"/>
              <a:gd name="connsiteY9485" fmla="*/ 677921 h 7209248"/>
              <a:gd name="connsiteX9486" fmla="*/ 4846978 w 7427256"/>
              <a:gd name="connsiteY9486" fmla="*/ 651044 h 7209248"/>
              <a:gd name="connsiteX9487" fmla="*/ 4855938 w 7427256"/>
              <a:gd name="connsiteY9487" fmla="*/ 660002 h 7209248"/>
              <a:gd name="connsiteX9488" fmla="*/ 4855938 w 7427256"/>
              <a:gd name="connsiteY9488" fmla="*/ 686880 h 7209248"/>
              <a:gd name="connsiteX9489" fmla="*/ 4864898 w 7427256"/>
              <a:gd name="connsiteY9489" fmla="*/ 686880 h 7209248"/>
              <a:gd name="connsiteX9490" fmla="*/ 4882816 w 7427256"/>
              <a:gd name="connsiteY9490" fmla="*/ 695840 h 7209248"/>
              <a:gd name="connsiteX9491" fmla="*/ 4882816 w 7427256"/>
              <a:gd name="connsiteY9491" fmla="*/ 713758 h 7209248"/>
              <a:gd name="connsiteX9492" fmla="*/ 4900735 w 7427256"/>
              <a:gd name="connsiteY9492" fmla="*/ 704799 h 7209248"/>
              <a:gd name="connsiteX9493" fmla="*/ 4918654 w 7427256"/>
              <a:gd name="connsiteY9493" fmla="*/ 704799 h 7209248"/>
              <a:gd name="connsiteX9494" fmla="*/ 4932092 w 7427256"/>
              <a:gd name="connsiteY9494" fmla="*/ 704799 h 7209248"/>
              <a:gd name="connsiteX9495" fmla="*/ 4945532 w 7427256"/>
              <a:gd name="connsiteY9495" fmla="*/ 704799 h 7209248"/>
              <a:gd name="connsiteX9496" fmla="*/ 4954490 w 7427256"/>
              <a:gd name="connsiteY9496" fmla="*/ 695840 h 7209248"/>
              <a:gd name="connsiteX9497" fmla="*/ 4945532 w 7427256"/>
              <a:gd name="connsiteY9497" fmla="*/ 695840 h 7209248"/>
              <a:gd name="connsiteX9498" fmla="*/ 4927612 w 7427256"/>
              <a:gd name="connsiteY9498" fmla="*/ 686880 h 7209248"/>
              <a:gd name="connsiteX9499" fmla="*/ 4927612 w 7427256"/>
              <a:gd name="connsiteY9499" fmla="*/ 668961 h 7209248"/>
              <a:gd name="connsiteX9500" fmla="*/ 4900735 w 7427256"/>
              <a:gd name="connsiteY9500" fmla="*/ 668961 h 7209248"/>
              <a:gd name="connsiteX9501" fmla="*/ 4887296 w 7427256"/>
              <a:gd name="connsiteY9501" fmla="*/ 668961 h 7209248"/>
              <a:gd name="connsiteX9502" fmla="*/ 4882816 w 7427256"/>
              <a:gd name="connsiteY9502" fmla="*/ 668961 h 7209248"/>
              <a:gd name="connsiteX9503" fmla="*/ 4918654 w 7427256"/>
              <a:gd name="connsiteY9503" fmla="*/ 660002 h 7209248"/>
              <a:gd name="connsiteX9504" fmla="*/ 4945532 w 7427256"/>
              <a:gd name="connsiteY9504" fmla="*/ 651044 h 7209248"/>
              <a:gd name="connsiteX9505" fmla="*/ 4981369 w 7427256"/>
              <a:gd name="connsiteY9505" fmla="*/ 668961 h 7209248"/>
              <a:gd name="connsiteX9506" fmla="*/ 4990328 w 7427256"/>
              <a:gd name="connsiteY9506" fmla="*/ 642084 h 7209248"/>
              <a:gd name="connsiteX9507" fmla="*/ 4985848 w 7427256"/>
              <a:gd name="connsiteY9507" fmla="*/ 633125 h 7209248"/>
              <a:gd name="connsiteX9508" fmla="*/ 5008246 w 7427256"/>
              <a:gd name="connsiteY9508" fmla="*/ 633125 h 7209248"/>
              <a:gd name="connsiteX9509" fmla="*/ 5035124 w 7427256"/>
              <a:gd name="connsiteY9509" fmla="*/ 637603 h 7209248"/>
              <a:gd name="connsiteX9510" fmla="*/ 5062002 w 7427256"/>
              <a:gd name="connsiteY9510" fmla="*/ 633125 h 7209248"/>
              <a:gd name="connsiteX9511" fmla="*/ 5075441 w 7427256"/>
              <a:gd name="connsiteY9511" fmla="*/ 633125 h 7209248"/>
              <a:gd name="connsiteX9512" fmla="*/ 5079921 w 7427256"/>
              <a:gd name="connsiteY9512" fmla="*/ 633125 h 7209248"/>
              <a:gd name="connsiteX9513" fmla="*/ 5079921 w 7427256"/>
              <a:gd name="connsiteY9513" fmla="*/ 642084 h 7209248"/>
              <a:gd name="connsiteX9514" fmla="*/ 5079921 w 7427256"/>
              <a:gd name="connsiteY9514" fmla="*/ 651044 h 7209248"/>
              <a:gd name="connsiteX9515" fmla="*/ 5079921 w 7427256"/>
              <a:gd name="connsiteY9515" fmla="*/ 686880 h 7209248"/>
              <a:gd name="connsiteX9516" fmla="*/ 5066482 w 7427256"/>
              <a:gd name="connsiteY9516" fmla="*/ 682400 h 7209248"/>
              <a:gd name="connsiteX9517" fmla="*/ 5062002 w 7427256"/>
              <a:gd name="connsiteY9517" fmla="*/ 677921 h 7209248"/>
              <a:gd name="connsiteX9518" fmla="*/ 5048563 w 7427256"/>
              <a:gd name="connsiteY9518" fmla="*/ 655522 h 7209248"/>
              <a:gd name="connsiteX9519" fmla="*/ 5026164 w 7427256"/>
              <a:gd name="connsiteY9519" fmla="*/ 660002 h 7209248"/>
              <a:gd name="connsiteX9520" fmla="*/ 5044083 w 7427256"/>
              <a:gd name="connsiteY9520" fmla="*/ 677921 h 7209248"/>
              <a:gd name="connsiteX9521" fmla="*/ 5053042 w 7427256"/>
              <a:gd name="connsiteY9521" fmla="*/ 686880 h 7209248"/>
              <a:gd name="connsiteX9522" fmla="*/ 5035124 w 7427256"/>
              <a:gd name="connsiteY9522" fmla="*/ 695840 h 7209248"/>
              <a:gd name="connsiteX9523" fmla="*/ 5017206 w 7427256"/>
              <a:gd name="connsiteY9523" fmla="*/ 695840 h 7209248"/>
              <a:gd name="connsiteX9524" fmla="*/ 5021686 w 7427256"/>
              <a:gd name="connsiteY9524" fmla="*/ 718237 h 7209248"/>
              <a:gd name="connsiteX9525" fmla="*/ 5012726 w 7427256"/>
              <a:gd name="connsiteY9525" fmla="*/ 731676 h 7209248"/>
              <a:gd name="connsiteX9526" fmla="*/ 5008246 w 7427256"/>
              <a:gd name="connsiteY9526" fmla="*/ 736156 h 7209248"/>
              <a:gd name="connsiteX9527" fmla="*/ 5017206 w 7427256"/>
              <a:gd name="connsiteY9527" fmla="*/ 740636 h 7209248"/>
              <a:gd name="connsiteX9528" fmla="*/ 5026164 w 7427256"/>
              <a:gd name="connsiteY9528" fmla="*/ 740636 h 7209248"/>
              <a:gd name="connsiteX9529" fmla="*/ 5026164 w 7427256"/>
              <a:gd name="connsiteY9529" fmla="*/ 758554 h 7209248"/>
              <a:gd name="connsiteX9530" fmla="*/ 5017206 w 7427256"/>
              <a:gd name="connsiteY9530" fmla="*/ 776473 h 7209248"/>
              <a:gd name="connsiteX9531" fmla="*/ 5017206 w 7427256"/>
              <a:gd name="connsiteY9531" fmla="*/ 789912 h 7209248"/>
              <a:gd name="connsiteX9532" fmla="*/ 5026164 w 7427256"/>
              <a:gd name="connsiteY9532" fmla="*/ 803350 h 7209248"/>
              <a:gd name="connsiteX9533" fmla="*/ 5030644 w 7427256"/>
              <a:gd name="connsiteY9533" fmla="*/ 816790 h 7209248"/>
              <a:gd name="connsiteX9534" fmla="*/ 5035124 w 7427256"/>
              <a:gd name="connsiteY9534" fmla="*/ 830229 h 7209248"/>
              <a:gd name="connsiteX9535" fmla="*/ 4999286 w 7427256"/>
              <a:gd name="connsiteY9535" fmla="*/ 830229 h 7209248"/>
              <a:gd name="connsiteX9536" fmla="*/ 4990328 w 7427256"/>
              <a:gd name="connsiteY9536" fmla="*/ 839188 h 7209248"/>
              <a:gd name="connsiteX9537" fmla="*/ 4999286 w 7427256"/>
              <a:gd name="connsiteY9537" fmla="*/ 857107 h 7209248"/>
              <a:gd name="connsiteX9538" fmla="*/ 5008246 w 7427256"/>
              <a:gd name="connsiteY9538" fmla="*/ 861587 h 7209248"/>
              <a:gd name="connsiteX9539" fmla="*/ 5008246 w 7427256"/>
              <a:gd name="connsiteY9539" fmla="*/ 870546 h 7209248"/>
              <a:gd name="connsiteX9540" fmla="*/ 5012726 w 7427256"/>
              <a:gd name="connsiteY9540" fmla="*/ 875026 h 7209248"/>
              <a:gd name="connsiteX9541" fmla="*/ 5026164 w 7427256"/>
              <a:gd name="connsiteY9541" fmla="*/ 875026 h 7209248"/>
              <a:gd name="connsiteX9542" fmla="*/ 5039603 w 7427256"/>
              <a:gd name="connsiteY9542" fmla="*/ 879504 h 7209248"/>
              <a:gd name="connsiteX9543" fmla="*/ 5044083 w 7427256"/>
              <a:gd name="connsiteY9543" fmla="*/ 883985 h 7209248"/>
              <a:gd name="connsiteX9544" fmla="*/ 5062002 w 7427256"/>
              <a:gd name="connsiteY9544" fmla="*/ 883985 h 7209248"/>
              <a:gd name="connsiteX9545" fmla="*/ 5070961 w 7427256"/>
              <a:gd name="connsiteY9545" fmla="*/ 875026 h 7209248"/>
              <a:gd name="connsiteX9546" fmla="*/ 5084400 w 7427256"/>
              <a:gd name="connsiteY9546" fmla="*/ 875026 h 7209248"/>
              <a:gd name="connsiteX9547" fmla="*/ 5097840 w 7427256"/>
              <a:gd name="connsiteY9547" fmla="*/ 883985 h 7209248"/>
              <a:gd name="connsiteX9548" fmla="*/ 5106798 w 7427256"/>
              <a:gd name="connsiteY9548" fmla="*/ 875026 h 7209248"/>
              <a:gd name="connsiteX9549" fmla="*/ 5102318 w 7427256"/>
              <a:gd name="connsiteY9549" fmla="*/ 861587 h 7209248"/>
              <a:gd name="connsiteX9550" fmla="*/ 5097840 w 7427256"/>
              <a:gd name="connsiteY9550" fmla="*/ 857107 h 7209248"/>
              <a:gd name="connsiteX9551" fmla="*/ 5079921 w 7427256"/>
              <a:gd name="connsiteY9551" fmla="*/ 857107 h 7209248"/>
              <a:gd name="connsiteX9552" fmla="*/ 5079921 w 7427256"/>
              <a:gd name="connsiteY9552" fmla="*/ 848147 h 7209248"/>
              <a:gd name="connsiteX9553" fmla="*/ 5079921 w 7427256"/>
              <a:gd name="connsiteY9553" fmla="*/ 821269 h 7209248"/>
              <a:gd name="connsiteX9554" fmla="*/ 5070961 w 7427256"/>
              <a:gd name="connsiteY9554" fmla="*/ 812311 h 7209248"/>
              <a:gd name="connsiteX9555" fmla="*/ 5079921 w 7427256"/>
              <a:gd name="connsiteY9555" fmla="*/ 794392 h 7209248"/>
              <a:gd name="connsiteX9556" fmla="*/ 5079921 w 7427256"/>
              <a:gd name="connsiteY9556" fmla="*/ 785433 h 7209248"/>
              <a:gd name="connsiteX9557" fmla="*/ 5079921 w 7427256"/>
              <a:gd name="connsiteY9557" fmla="*/ 771993 h 7209248"/>
              <a:gd name="connsiteX9558" fmla="*/ 5079921 w 7427256"/>
              <a:gd name="connsiteY9558" fmla="*/ 767514 h 7209248"/>
              <a:gd name="connsiteX9559" fmla="*/ 5084400 w 7427256"/>
              <a:gd name="connsiteY9559" fmla="*/ 758554 h 7209248"/>
              <a:gd name="connsiteX9560" fmla="*/ 5093360 w 7427256"/>
              <a:gd name="connsiteY9560" fmla="*/ 767514 h 7209248"/>
              <a:gd name="connsiteX9561" fmla="*/ 5106798 w 7427256"/>
              <a:gd name="connsiteY9561" fmla="*/ 776473 h 7209248"/>
              <a:gd name="connsiteX9562" fmla="*/ 5120237 w 7427256"/>
              <a:gd name="connsiteY9562" fmla="*/ 780953 h 7209248"/>
              <a:gd name="connsiteX9563" fmla="*/ 5115757 w 7427256"/>
              <a:gd name="connsiteY9563" fmla="*/ 803350 h 7209248"/>
              <a:gd name="connsiteX9564" fmla="*/ 5133676 w 7427256"/>
              <a:gd name="connsiteY9564" fmla="*/ 830229 h 7209248"/>
              <a:gd name="connsiteX9565" fmla="*/ 5151595 w 7427256"/>
              <a:gd name="connsiteY9565" fmla="*/ 839188 h 7209248"/>
              <a:gd name="connsiteX9566" fmla="*/ 5165034 w 7427256"/>
              <a:gd name="connsiteY9566" fmla="*/ 848147 h 7209248"/>
              <a:gd name="connsiteX9567" fmla="*/ 5187432 w 7427256"/>
              <a:gd name="connsiteY9567" fmla="*/ 848147 h 7209248"/>
              <a:gd name="connsiteX9568" fmla="*/ 5191912 w 7427256"/>
              <a:gd name="connsiteY9568" fmla="*/ 839188 h 7209248"/>
              <a:gd name="connsiteX9569" fmla="*/ 5196392 w 7427256"/>
              <a:gd name="connsiteY9569" fmla="*/ 848147 h 7209248"/>
              <a:gd name="connsiteX9570" fmla="*/ 5214310 w 7427256"/>
              <a:gd name="connsiteY9570" fmla="*/ 866066 h 7209248"/>
              <a:gd name="connsiteX9571" fmla="*/ 5205350 w 7427256"/>
              <a:gd name="connsiteY9571" fmla="*/ 830229 h 7209248"/>
              <a:gd name="connsiteX9572" fmla="*/ 5214310 w 7427256"/>
              <a:gd name="connsiteY9572" fmla="*/ 821269 h 7209248"/>
              <a:gd name="connsiteX9573" fmla="*/ 5223269 w 7427256"/>
              <a:gd name="connsiteY9573" fmla="*/ 821269 h 7209248"/>
              <a:gd name="connsiteX9574" fmla="*/ 5241188 w 7427256"/>
              <a:gd name="connsiteY9574" fmla="*/ 821269 h 7209248"/>
              <a:gd name="connsiteX9575" fmla="*/ 5223269 w 7427256"/>
              <a:gd name="connsiteY9575" fmla="*/ 807830 h 7209248"/>
              <a:gd name="connsiteX9576" fmla="*/ 5187432 w 7427256"/>
              <a:gd name="connsiteY9576" fmla="*/ 803350 h 7209248"/>
              <a:gd name="connsiteX9577" fmla="*/ 5178472 w 7427256"/>
              <a:gd name="connsiteY9577" fmla="*/ 794392 h 7209248"/>
              <a:gd name="connsiteX9578" fmla="*/ 5196392 w 7427256"/>
              <a:gd name="connsiteY9578" fmla="*/ 785433 h 7209248"/>
              <a:gd name="connsiteX9579" fmla="*/ 5196392 w 7427256"/>
              <a:gd name="connsiteY9579" fmla="*/ 758554 h 7209248"/>
              <a:gd name="connsiteX9580" fmla="*/ 5173992 w 7427256"/>
              <a:gd name="connsiteY9580" fmla="*/ 763034 h 7209248"/>
              <a:gd name="connsiteX9581" fmla="*/ 5142636 w 7427256"/>
              <a:gd name="connsiteY9581" fmla="*/ 749595 h 7209248"/>
              <a:gd name="connsiteX9582" fmla="*/ 5142636 w 7427256"/>
              <a:gd name="connsiteY9582" fmla="*/ 736156 h 7209248"/>
              <a:gd name="connsiteX9583" fmla="*/ 5151595 w 7427256"/>
              <a:gd name="connsiteY9583" fmla="*/ 731676 h 7209248"/>
              <a:gd name="connsiteX9584" fmla="*/ 5160554 w 7427256"/>
              <a:gd name="connsiteY9584" fmla="*/ 740636 h 7209248"/>
              <a:gd name="connsiteX9585" fmla="*/ 5178472 w 7427256"/>
              <a:gd name="connsiteY9585" fmla="*/ 740636 h 7209248"/>
              <a:gd name="connsiteX9586" fmla="*/ 5205350 w 7427256"/>
              <a:gd name="connsiteY9586" fmla="*/ 722718 h 7209248"/>
              <a:gd name="connsiteX9587" fmla="*/ 5196392 w 7427256"/>
              <a:gd name="connsiteY9587" fmla="*/ 704799 h 7209248"/>
              <a:gd name="connsiteX9588" fmla="*/ 5191912 w 7427256"/>
              <a:gd name="connsiteY9588" fmla="*/ 700319 h 7209248"/>
              <a:gd name="connsiteX9589" fmla="*/ 5187432 w 7427256"/>
              <a:gd name="connsiteY9589" fmla="*/ 695840 h 7209248"/>
              <a:gd name="connsiteX9590" fmla="*/ 5160554 w 7427256"/>
              <a:gd name="connsiteY9590" fmla="*/ 686880 h 7209248"/>
              <a:gd name="connsiteX9591" fmla="*/ 5169514 w 7427256"/>
              <a:gd name="connsiteY9591" fmla="*/ 682400 h 7209248"/>
              <a:gd name="connsiteX9592" fmla="*/ 5196392 w 7427256"/>
              <a:gd name="connsiteY9592" fmla="*/ 686880 h 7209248"/>
              <a:gd name="connsiteX9593" fmla="*/ 5259106 w 7427256"/>
              <a:gd name="connsiteY9593" fmla="*/ 704799 h 7209248"/>
              <a:gd name="connsiteX9594" fmla="*/ 5259106 w 7427256"/>
              <a:gd name="connsiteY9594" fmla="*/ 668961 h 7209248"/>
              <a:gd name="connsiteX9595" fmla="*/ 5285984 w 7427256"/>
              <a:gd name="connsiteY9595" fmla="*/ 677921 h 7209248"/>
              <a:gd name="connsiteX9596" fmla="*/ 5294943 w 7427256"/>
              <a:gd name="connsiteY9596" fmla="*/ 695840 h 7209248"/>
              <a:gd name="connsiteX9597" fmla="*/ 5294943 w 7427256"/>
              <a:gd name="connsiteY9597" fmla="*/ 700319 h 7209248"/>
              <a:gd name="connsiteX9598" fmla="*/ 5294943 w 7427256"/>
              <a:gd name="connsiteY9598" fmla="*/ 709279 h 7209248"/>
              <a:gd name="connsiteX9599" fmla="*/ 5294943 w 7427256"/>
              <a:gd name="connsiteY9599" fmla="*/ 718237 h 7209248"/>
              <a:gd name="connsiteX9600" fmla="*/ 5294943 w 7427256"/>
              <a:gd name="connsiteY9600" fmla="*/ 731676 h 7209248"/>
              <a:gd name="connsiteX9601" fmla="*/ 5294943 w 7427256"/>
              <a:gd name="connsiteY9601" fmla="*/ 758554 h 7209248"/>
              <a:gd name="connsiteX9602" fmla="*/ 5281504 w 7427256"/>
              <a:gd name="connsiteY9602" fmla="*/ 785433 h 7209248"/>
              <a:gd name="connsiteX9603" fmla="*/ 5277026 w 7427256"/>
              <a:gd name="connsiteY9603" fmla="*/ 776473 h 7209248"/>
              <a:gd name="connsiteX9604" fmla="*/ 5277026 w 7427256"/>
              <a:gd name="connsiteY9604" fmla="*/ 740636 h 7209248"/>
              <a:gd name="connsiteX9605" fmla="*/ 5268066 w 7427256"/>
              <a:gd name="connsiteY9605" fmla="*/ 718237 h 7209248"/>
              <a:gd name="connsiteX9606" fmla="*/ 5250146 w 7427256"/>
              <a:gd name="connsiteY9606" fmla="*/ 713758 h 7209248"/>
              <a:gd name="connsiteX9607" fmla="*/ 5232229 w 7427256"/>
              <a:gd name="connsiteY9607" fmla="*/ 722718 h 7209248"/>
              <a:gd name="connsiteX9608" fmla="*/ 5223269 w 7427256"/>
              <a:gd name="connsiteY9608" fmla="*/ 731676 h 7209248"/>
              <a:gd name="connsiteX9609" fmla="*/ 5205350 w 7427256"/>
              <a:gd name="connsiteY9609" fmla="*/ 740636 h 7209248"/>
              <a:gd name="connsiteX9610" fmla="*/ 5223269 w 7427256"/>
              <a:gd name="connsiteY9610" fmla="*/ 740636 h 7209248"/>
              <a:gd name="connsiteX9611" fmla="*/ 5250146 w 7427256"/>
              <a:gd name="connsiteY9611" fmla="*/ 758554 h 7209248"/>
              <a:gd name="connsiteX9612" fmla="*/ 5268066 w 7427256"/>
              <a:gd name="connsiteY9612" fmla="*/ 776473 h 7209248"/>
              <a:gd name="connsiteX9613" fmla="*/ 5241188 w 7427256"/>
              <a:gd name="connsiteY9613" fmla="*/ 767514 h 7209248"/>
              <a:gd name="connsiteX9614" fmla="*/ 5232229 w 7427256"/>
              <a:gd name="connsiteY9614" fmla="*/ 785433 h 7209248"/>
              <a:gd name="connsiteX9615" fmla="*/ 5250146 w 7427256"/>
              <a:gd name="connsiteY9615" fmla="*/ 794392 h 7209248"/>
              <a:gd name="connsiteX9616" fmla="*/ 5250146 w 7427256"/>
              <a:gd name="connsiteY9616" fmla="*/ 803350 h 7209248"/>
              <a:gd name="connsiteX9617" fmla="*/ 5259106 w 7427256"/>
              <a:gd name="connsiteY9617" fmla="*/ 812311 h 7209248"/>
              <a:gd name="connsiteX9618" fmla="*/ 5268066 w 7427256"/>
              <a:gd name="connsiteY9618" fmla="*/ 839188 h 7209248"/>
              <a:gd name="connsiteX9619" fmla="*/ 5259106 w 7427256"/>
              <a:gd name="connsiteY9619" fmla="*/ 848147 h 7209248"/>
              <a:gd name="connsiteX9620" fmla="*/ 5250146 w 7427256"/>
              <a:gd name="connsiteY9620" fmla="*/ 852627 h 7209248"/>
              <a:gd name="connsiteX9621" fmla="*/ 5268066 w 7427256"/>
              <a:gd name="connsiteY9621" fmla="*/ 875026 h 7209248"/>
              <a:gd name="connsiteX9622" fmla="*/ 5285984 w 7427256"/>
              <a:gd name="connsiteY9622" fmla="*/ 901903 h 7209248"/>
              <a:gd name="connsiteX9623" fmla="*/ 5290464 w 7427256"/>
              <a:gd name="connsiteY9623" fmla="*/ 915342 h 7209248"/>
              <a:gd name="connsiteX9624" fmla="*/ 5303903 w 7427256"/>
              <a:gd name="connsiteY9624" fmla="*/ 919822 h 7209248"/>
              <a:gd name="connsiteX9625" fmla="*/ 5326300 w 7427256"/>
              <a:gd name="connsiteY9625" fmla="*/ 937741 h 7209248"/>
              <a:gd name="connsiteX9626" fmla="*/ 5339740 w 7427256"/>
              <a:gd name="connsiteY9626" fmla="*/ 964619 h 7209248"/>
              <a:gd name="connsiteX9627" fmla="*/ 5339740 w 7427256"/>
              <a:gd name="connsiteY9627" fmla="*/ 969097 h 7209248"/>
              <a:gd name="connsiteX9628" fmla="*/ 5348700 w 7427256"/>
              <a:gd name="connsiteY9628" fmla="*/ 982537 h 7209248"/>
              <a:gd name="connsiteX9629" fmla="*/ 5348700 w 7427256"/>
              <a:gd name="connsiteY9629" fmla="*/ 991496 h 7209248"/>
              <a:gd name="connsiteX9630" fmla="*/ 5339740 w 7427256"/>
              <a:gd name="connsiteY9630" fmla="*/ 1027334 h 7209248"/>
              <a:gd name="connsiteX9631" fmla="*/ 5348700 w 7427256"/>
              <a:gd name="connsiteY9631" fmla="*/ 1036293 h 7209248"/>
              <a:gd name="connsiteX9632" fmla="*/ 5357658 w 7427256"/>
              <a:gd name="connsiteY9632" fmla="*/ 1040773 h 7209248"/>
              <a:gd name="connsiteX9633" fmla="*/ 5371097 w 7427256"/>
              <a:gd name="connsiteY9633" fmla="*/ 1045251 h 7209248"/>
              <a:gd name="connsiteX9634" fmla="*/ 5384537 w 7427256"/>
              <a:gd name="connsiteY9634" fmla="*/ 1049731 h 7209248"/>
              <a:gd name="connsiteX9635" fmla="*/ 5402454 w 7427256"/>
              <a:gd name="connsiteY9635" fmla="*/ 1054212 h 7209248"/>
              <a:gd name="connsiteX9636" fmla="*/ 5411414 w 7427256"/>
              <a:gd name="connsiteY9636" fmla="*/ 1054212 h 7209248"/>
              <a:gd name="connsiteX9637" fmla="*/ 5375577 w 7427256"/>
              <a:gd name="connsiteY9637" fmla="*/ 1036293 h 7209248"/>
              <a:gd name="connsiteX9638" fmla="*/ 5357658 w 7427256"/>
              <a:gd name="connsiteY9638" fmla="*/ 1022854 h 7209248"/>
              <a:gd name="connsiteX9639" fmla="*/ 5348700 w 7427256"/>
              <a:gd name="connsiteY9639" fmla="*/ 1018374 h 7209248"/>
              <a:gd name="connsiteX9640" fmla="*/ 5384537 w 7427256"/>
              <a:gd name="connsiteY9640" fmla="*/ 1018374 h 7209248"/>
              <a:gd name="connsiteX9641" fmla="*/ 5393496 w 7427256"/>
              <a:gd name="connsiteY9641" fmla="*/ 1027334 h 7209248"/>
              <a:gd name="connsiteX9642" fmla="*/ 5415894 w 7427256"/>
              <a:gd name="connsiteY9642" fmla="*/ 1040773 h 7209248"/>
              <a:gd name="connsiteX9643" fmla="*/ 5438292 w 7427256"/>
              <a:gd name="connsiteY9643" fmla="*/ 1054212 h 7209248"/>
              <a:gd name="connsiteX9644" fmla="*/ 5447251 w 7427256"/>
              <a:gd name="connsiteY9644" fmla="*/ 1054212 h 7209248"/>
              <a:gd name="connsiteX9645" fmla="*/ 5447251 w 7427256"/>
              <a:gd name="connsiteY9645" fmla="*/ 1063170 h 7209248"/>
              <a:gd name="connsiteX9646" fmla="*/ 5448932 w 7427256"/>
              <a:gd name="connsiteY9646" fmla="*/ 1063170 h 7209248"/>
              <a:gd name="connsiteX9647" fmla="*/ 5456211 w 7427256"/>
              <a:gd name="connsiteY9647" fmla="*/ 1063170 h 7209248"/>
              <a:gd name="connsiteX9648" fmla="*/ 5474130 w 7427256"/>
              <a:gd name="connsiteY9648" fmla="*/ 1058690 h 7209248"/>
              <a:gd name="connsiteX9649" fmla="*/ 5465170 w 7427256"/>
              <a:gd name="connsiteY9649" fmla="*/ 1054212 h 7209248"/>
              <a:gd name="connsiteX9650" fmla="*/ 5447251 w 7427256"/>
              <a:gd name="connsiteY9650" fmla="*/ 1040773 h 7209248"/>
              <a:gd name="connsiteX9651" fmla="*/ 5429334 w 7427256"/>
              <a:gd name="connsiteY9651" fmla="*/ 1018374 h 7209248"/>
              <a:gd name="connsiteX9652" fmla="*/ 5447251 w 7427256"/>
              <a:gd name="connsiteY9652" fmla="*/ 1009415 h 7209248"/>
              <a:gd name="connsiteX9653" fmla="*/ 5465170 w 7427256"/>
              <a:gd name="connsiteY9653" fmla="*/ 991496 h 7209248"/>
              <a:gd name="connsiteX9654" fmla="*/ 5465170 w 7427256"/>
              <a:gd name="connsiteY9654" fmla="*/ 964619 h 7209248"/>
              <a:gd name="connsiteX9655" fmla="*/ 5474130 w 7427256"/>
              <a:gd name="connsiteY9655" fmla="*/ 955659 h 7209248"/>
              <a:gd name="connsiteX9656" fmla="*/ 5501008 w 7427256"/>
              <a:gd name="connsiteY9656" fmla="*/ 1000455 h 7209248"/>
              <a:gd name="connsiteX9657" fmla="*/ 5541324 w 7427256"/>
              <a:gd name="connsiteY9657" fmla="*/ 1009415 h 7209248"/>
              <a:gd name="connsiteX9658" fmla="*/ 5581640 w 7427256"/>
              <a:gd name="connsiteY9658" fmla="*/ 1009415 h 7209248"/>
              <a:gd name="connsiteX9659" fmla="*/ 5586120 w 7427256"/>
              <a:gd name="connsiteY9659" fmla="*/ 1013894 h 7209248"/>
              <a:gd name="connsiteX9660" fmla="*/ 5599560 w 7427256"/>
              <a:gd name="connsiteY9660" fmla="*/ 1009415 h 7209248"/>
              <a:gd name="connsiteX9661" fmla="*/ 5612998 w 7427256"/>
              <a:gd name="connsiteY9661" fmla="*/ 1013894 h 7209248"/>
              <a:gd name="connsiteX9662" fmla="*/ 5648836 w 7427256"/>
              <a:gd name="connsiteY9662" fmla="*/ 1013894 h 7209248"/>
              <a:gd name="connsiteX9663" fmla="*/ 5680194 w 7427256"/>
              <a:gd name="connsiteY9663" fmla="*/ 1009415 h 7209248"/>
              <a:gd name="connsiteX9664" fmla="*/ 5689152 w 7427256"/>
              <a:gd name="connsiteY9664" fmla="*/ 1000455 h 7209248"/>
              <a:gd name="connsiteX9665" fmla="*/ 5698112 w 7427256"/>
              <a:gd name="connsiteY9665" fmla="*/ 1000455 h 7209248"/>
              <a:gd name="connsiteX9666" fmla="*/ 5698112 w 7427256"/>
              <a:gd name="connsiteY9666" fmla="*/ 1009415 h 7209248"/>
              <a:gd name="connsiteX9667" fmla="*/ 5689152 w 7427256"/>
              <a:gd name="connsiteY9667" fmla="*/ 1018374 h 7209248"/>
              <a:gd name="connsiteX9668" fmla="*/ 5680194 w 7427256"/>
              <a:gd name="connsiteY9668" fmla="*/ 1027334 h 7209248"/>
              <a:gd name="connsiteX9669" fmla="*/ 5666754 w 7427256"/>
              <a:gd name="connsiteY9669" fmla="*/ 1027334 h 7209248"/>
              <a:gd name="connsiteX9670" fmla="*/ 5662274 w 7427256"/>
              <a:gd name="connsiteY9670" fmla="*/ 1036293 h 7209248"/>
              <a:gd name="connsiteX9671" fmla="*/ 5644356 w 7427256"/>
              <a:gd name="connsiteY9671" fmla="*/ 1045251 h 7209248"/>
              <a:gd name="connsiteX9672" fmla="*/ 5630917 w 7427256"/>
              <a:gd name="connsiteY9672" fmla="*/ 1036293 h 7209248"/>
              <a:gd name="connsiteX9673" fmla="*/ 5626437 w 7427256"/>
              <a:gd name="connsiteY9673" fmla="*/ 1036293 h 7209248"/>
              <a:gd name="connsiteX9674" fmla="*/ 5581640 w 7427256"/>
              <a:gd name="connsiteY9674" fmla="*/ 1045251 h 7209248"/>
              <a:gd name="connsiteX9675" fmla="*/ 5554763 w 7427256"/>
              <a:gd name="connsiteY9675" fmla="*/ 1045251 h 7209248"/>
              <a:gd name="connsiteX9676" fmla="*/ 5527886 w 7427256"/>
              <a:gd name="connsiteY9676" fmla="*/ 1054212 h 7209248"/>
              <a:gd name="connsiteX9677" fmla="*/ 5518926 w 7427256"/>
              <a:gd name="connsiteY9677" fmla="*/ 1063170 h 7209248"/>
              <a:gd name="connsiteX9678" fmla="*/ 5509966 w 7427256"/>
              <a:gd name="connsiteY9678" fmla="*/ 1081089 h 7209248"/>
              <a:gd name="connsiteX9679" fmla="*/ 5501008 w 7427256"/>
              <a:gd name="connsiteY9679" fmla="*/ 1099008 h 7209248"/>
              <a:gd name="connsiteX9680" fmla="*/ 5509966 w 7427256"/>
              <a:gd name="connsiteY9680" fmla="*/ 1116927 h 7209248"/>
              <a:gd name="connsiteX9681" fmla="*/ 5518926 w 7427256"/>
              <a:gd name="connsiteY9681" fmla="*/ 1125886 h 7209248"/>
              <a:gd name="connsiteX9682" fmla="*/ 5509966 w 7427256"/>
              <a:gd name="connsiteY9682" fmla="*/ 1125886 h 7209248"/>
              <a:gd name="connsiteX9683" fmla="*/ 5492048 w 7427256"/>
              <a:gd name="connsiteY9683" fmla="*/ 1125886 h 7209248"/>
              <a:gd name="connsiteX9684" fmla="*/ 5483089 w 7427256"/>
              <a:gd name="connsiteY9684" fmla="*/ 1130365 h 7209248"/>
              <a:gd name="connsiteX9685" fmla="*/ 5483089 w 7427256"/>
              <a:gd name="connsiteY9685" fmla="*/ 1107967 h 7209248"/>
              <a:gd name="connsiteX9686" fmla="*/ 5474130 w 7427256"/>
              <a:gd name="connsiteY9686" fmla="*/ 1081089 h 7209248"/>
              <a:gd name="connsiteX9687" fmla="*/ 5456211 w 7427256"/>
              <a:gd name="connsiteY9687" fmla="*/ 1090048 h 7209248"/>
              <a:gd name="connsiteX9688" fmla="*/ 5456211 w 7427256"/>
              <a:gd name="connsiteY9688" fmla="*/ 1107967 h 7209248"/>
              <a:gd name="connsiteX9689" fmla="*/ 5420374 w 7427256"/>
              <a:gd name="connsiteY9689" fmla="*/ 1125886 h 7209248"/>
              <a:gd name="connsiteX9690" fmla="*/ 5406934 w 7427256"/>
              <a:gd name="connsiteY9690" fmla="*/ 1125886 h 7209248"/>
              <a:gd name="connsiteX9691" fmla="*/ 5402454 w 7427256"/>
              <a:gd name="connsiteY9691" fmla="*/ 1125886 h 7209248"/>
              <a:gd name="connsiteX9692" fmla="*/ 5402454 w 7427256"/>
              <a:gd name="connsiteY9692" fmla="*/ 1143804 h 7209248"/>
              <a:gd name="connsiteX9693" fmla="*/ 5456211 w 7427256"/>
              <a:gd name="connsiteY9693" fmla="*/ 1143804 h 7209248"/>
              <a:gd name="connsiteX9694" fmla="*/ 5518926 w 7427256"/>
              <a:gd name="connsiteY9694" fmla="*/ 1152763 h 7209248"/>
              <a:gd name="connsiteX9695" fmla="*/ 5554763 w 7427256"/>
              <a:gd name="connsiteY9695" fmla="*/ 1161723 h 7209248"/>
              <a:gd name="connsiteX9696" fmla="*/ 5554763 w 7427256"/>
              <a:gd name="connsiteY9696" fmla="*/ 1157243 h 7209248"/>
              <a:gd name="connsiteX9697" fmla="*/ 5545804 w 7427256"/>
              <a:gd name="connsiteY9697" fmla="*/ 1152763 h 7209248"/>
              <a:gd name="connsiteX9698" fmla="*/ 5527886 w 7427256"/>
              <a:gd name="connsiteY9698" fmla="*/ 1099008 h 7209248"/>
              <a:gd name="connsiteX9699" fmla="*/ 5541324 w 7427256"/>
              <a:gd name="connsiteY9699" fmla="*/ 1090048 h 7209248"/>
              <a:gd name="connsiteX9700" fmla="*/ 5554763 w 7427256"/>
              <a:gd name="connsiteY9700" fmla="*/ 1099008 h 7209248"/>
              <a:gd name="connsiteX9701" fmla="*/ 5554763 w 7427256"/>
              <a:gd name="connsiteY9701" fmla="*/ 1090048 h 7209248"/>
              <a:gd name="connsiteX9702" fmla="*/ 5563723 w 7427256"/>
              <a:gd name="connsiteY9702" fmla="*/ 1072130 h 7209248"/>
              <a:gd name="connsiteX9703" fmla="*/ 5577162 w 7427256"/>
              <a:gd name="connsiteY9703" fmla="*/ 1072130 h 7209248"/>
              <a:gd name="connsiteX9704" fmla="*/ 5581640 w 7427256"/>
              <a:gd name="connsiteY9704" fmla="*/ 1072130 h 7209248"/>
              <a:gd name="connsiteX9705" fmla="*/ 5599560 w 7427256"/>
              <a:gd name="connsiteY9705" fmla="*/ 1063170 h 7209248"/>
              <a:gd name="connsiteX9706" fmla="*/ 5608520 w 7427256"/>
              <a:gd name="connsiteY9706" fmla="*/ 1072130 h 7209248"/>
              <a:gd name="connsiteX9707" fmla="*/ 5604040 w 7427256"/>
              <a:gd name="connsiteY9707" fmla="*/ 1076609 h 7209248"/>
              <a:gd name="connsiteX9708" fmla="*/ 5608520 w 7427256"/>
              <a:gd name="connsiteY9708" fmla="*/ 1090048 h 7209248"/>
              <a:gd name="connsiteX9709" fmla="*/ 5590600 w 7427256"/>
              <a:gd name="connsiteY9709" fmla="*/ 1099008 h 7209248"/>
              <a:gd name="connsiteX9710" fmla="*/ 5581640 w 7427256"/>
              <a:gd name="connsiteY9710" fmla="*/ 1107967 h 7209248"/>
              <a:gd name="connsiteX9711" fmla="*/ 5590600 w 7427256"/>
              <a:gd name="connsiteY9711" fmla="*/ 1107967 h 7209248"/>
              <a:gd name="connsiteX9712" fmla="*/ 5617478 w 7427256"/>
              <a:gd name="connsiteY9712" fmla="*/ 1125886 h 7209248"/>
              <a:gd name="connsiteX9713" fmla="*/ 5635397 w 7427256"/>
              <a:gd name="connsiteY9713" fmla="*/ 1134844 h 7209248"/>
              <a:gd name="connsiteX9714" fmla="*/ 5644356 w 7427256"/>
              <a:gd name="connsiteY9714" fmla="*/ 1134844 h 7209248"/>
              <a:gd name="connsiteX9715" fmla="*/ 5644356 w 7427256"/>
              <a:gd name="connsiteY9715" fmla="*/ 1152763 h 7209248"/>
              <a:gd name="connsiteX9716" fmla="*/ 5657794 w 7427256"/>
              <a:gd name="connsiteY9716" fmla="*/ 1161723 h 7209248"/>
              <a:gd name="connsiteX9717" fmla="*/ 5626437 w 7427256"/>
              <a:gd name="connsiteY9717" fmla="*/ 1161723 h 7209248"/>
              <a:gd name="connsiteX9718" fmla="*/ 5617478 w 7427256"/>
              <a:gd name="connsiteY9718" fmla="*/ 1175162 h 7209248"/>
              <a:gd name="connsiteX9719" fmla="*/ 5626437 w 7427256"/>
              <a:gd name="connsiteY9719" fmla="*/ 1193081 h 7209248"/>
              <a:gd name="connsiteX9720" fmla="*/ 5626437 w 7427256"/>
              <a:gd name="connsiteY9720" fmla="*/ 1206520 h 7209248"/>
              <a:gd name="connsiteX9721" fmla="*/ 5626437 w 7427256"/>
              <a:gd name="connsiteY9721" fmla="*/ 1224438 h 7209248"/>
              <a:gd name="connsiteX9722" fmla="*/ 5626437 w 7427256"/>
              <a:gd name="connsiteY9722" fmla="*/ 1242356 h 7209248"/>
              <a:gd name="connsiteX9723" fmla="*/ 5635397 w 7427256"/>
              <a:gd name="connsiteY9723" fmla="*/ 1255795 h 7209248"/>
              <a:gd name="connsiteX9724" fmla="*/ 5657794 w 7427256"/>
              <a:gd name="connsiteY9724" fmla="*/ 1255795 h 7209248"/>
              <a:gd name="connsiteX9725" fmla="*/ 5662274 w 7427256"/>
              <a:gd name="connsiteY9725" fmla="*/ 1251316 h 7209248"/>
              <a:gd name="connsiteX9726" fmla="*/ 5662274 w 7427256"/>
              <a:gd name="connsiteY9726" fmla="*/ 1242356 h 7209248"/>
              <a:gd name="connsiteX9727" fmla="*/ 5671234 w 7427256"/>
              <a:gd name="connsiteY9727" fmla="*/ 1233397 h 7209248"/>
              <a:gd name="connsiteX9728" fmla="*/ 5662274 w 7427256"/>
              <a:gd name="connsiteY9728" fmla="*/ 1215478 h 7209248"/>
              <a:gd name="connsiteX9729" fmla="*/ 5653316 w 7427256"/>
              <a:gd name="connsiteY9729" fmla="*/ 1188601 h 7209248"/>
              <a:gd name="connsiteX9730" fmla="*/ 5657794 w 7427256"/>
              <a:gd name="connsiteY9730" fmla="*/ 1175162 h 7209248"/>
              <a:gd name="connsiteX9731" fmla="*/ 5671234 w 7427256"/>
              <a:gd name="connsiteY9731" fmla="*/ 1170682 h 7209248"/>
              <a:gd name="connsiteX9732" fmla="*/ 5689152 w 7427256"/>
              <a:gd name="connsiteY9732" fmla="*/ 1179641 h 7209248"/>
              <a:gd name="connsiteX9733" fmla="*/ 5724990 w 7427256"/>
              <a:gd name="connsiteY9733" fmla="*/ 1197560 h 7209248"/>
              <a:gd name="connsiteX9734" fmla="*/ 5751868 w 7427256"/>
              <a:gd name="connsiteY9734" fmla="*/ 1215478 h 7209248"/>
              <a:gd name="connsiteX9735" fmla="*/ 5765306 w 7427256"/>
              <a:gd name="connsiteY9735" fmla="*/ 1237877 h 7209248"/>
              <a:gd name="connsiteX9736" fmla="*/ 5742908 w 7427256"/>
              <a:gd name="connsiteY9736" fmla="*/ 1242356 h 7209248"/>
              <a:gd name="connsiteX9737" fmla="*/ 5733948 w 7427256"/>
              <a:gd name="connsiteY9737" fmla="*/ 1237877 h 7209248"/>
              <a:gd name="connsiteX9738" fmla="*/ 5733948 w 7427256"/>
              <a:gd name="connsiteY9738" fmla="*/ 1224438 h 7209248"/>
              <a:gd name="connsiteX9739" fmla="*/ 5716031 w 7427256"/>
              <a:gd name="connsiteY9739" fmla="*/ 1206520 h 7209248"/>
              <a:gd name="connsiteX9740" fmla="*/ 5698112 w 7427256"/>
              <a:gd name="connsiteY9740" fmla="*/ 1215478 h 7209248"/>
              <a:gd name="connsiteX9741" fmla="*/ 5702591 w 7427256"/>
              <a:gd name="connsiteY9741" fmla="*/ 1224438 h 7209248"/>
              <a:gd name="connsiteX9742" fmla="*/ 5707071 w 7427256"/>
              <a:gd name="connsiteY9742" fmla="*/ 1233397 h 7209248"/>
              <a:gd name="connsiteX9743" fmla="*/ 5716031 w 7427256"/>
              <a:gd name="connsiteY9743" fmla="*/ 1242356 h 7209248"/>
              <a:gd name="connsiteX9744" fmla="*/ 5733948 w 7427256"/>
              <a:gd name="connsiteY9744" fmla="*/ 1264755 h 7209248"/>
              <a:gd name="connsiteX9745" fmla="*/ 5778745 w 7427256"/>
              <a:gd name="connsiteY9745" fmla="*/ 1291633 h 7209248"/>
              <a:gd name="connsiteX9746" fmla="*/ 5805624 w 7427256"/>
              <a:gd name="connsiteY9746" fmla="*/ 1296112 h 7209248"/>
              <a:gd name="connsiteX9747" fmla="*/ 5814582 w 7427256"/>
              <a:gd name="connsiteY9747" fmla="*/ 1287152 h 7209248"/>
              <a:gd name="connsiteX9748" fmla="*/ 5832502 w 7427256"/>
              <a:gd name="connsiteY9748" fmla="*/ 1287152 h 7209248"/>
              <a:gd name="connsiteX9749" fmla="*/ 5832502 w 7427256"/>
              <a:gd name="connsiteY9749" fmla="*/ 1296112 h 7209248"/>
              <a:gd name="connsiteX9750" fmla="*/ 5823542 w 7427256"/>
              <a:gd name="connsiteY9750" fmla="*/ 1305071 h 7209248"/>
              <a:gd name="connsiteX9751" fmla="*/ 5823542 w 7427256"/>
              <a:gd name="connsiteY9751" fmla="*/ 1314031 h 7209248"/>
              <a:gd name="connsiteX9752" fmla="*/ 5823542 w 7427256"/>
              <a:gd name="connsiteY9752" fmla="*/ 1322990 h 7209248"/>
              <a:gd name="connsiteX9753" fmla="*/ 5805624 w 7427256"/>
              <a:gd name="connsiteY9753" fmla="*/ 1314031 h 7209248"/>
              <a:gd name="connsiteX9754" fmla="*/ 5778745 w 7427256"/>
              <a:gd name="connsiteY9754" fmla="*/ 1305071 h 7209248"/>
              <a:gd name="connsiteX9755" fmla="*/ 5760828 w 7427256"/>
              <a:gd name="connsiteY9755" fmla="*/ 1300591 h 7209248"/>
              <a:gd name="connsiteX9756" fmla="*/ 5742908 w 7427256"/>
              <a:gd name="connsiteY9756" fmla="*/ 1296112 h 7209248"/>
              <a:gd name="connsiteX9757" fmla="*/ 5716031 w 7427256"/>
              <a:gd name="connsiteY9757" fmla="*/ 1269235 h 7209248"/>
              <a:gd name="connsiteX9758" fmla="*/ 5689152 w 7427256"/>
              <a:gd name="connsiteY9758" fmla="*/ 1260275 h 7209248"/>
              <a:gd name="connsiteX9759" fmla="*/ 5716031 w 7427256"/>
              <a:gd name="connsiteY9759" fmla="*/ 1287152 h 7209248"/>
              <a:gd name="connsiteX9760" fmla="*/ 5751868 w 7427256"/>
              <a:gd name="connsiteY9760" fmla="*/ 1314031 h 7209248"/>
              <a:gd name="connsiteX9761" fmla="*/ 5733948 w 7427256"/>
              <a:gd name="connsiteY9761" fmla="*/ 1309551 h 7209248"/>
              <a:gd name="connsiteX9762" fmla="*/ 5711551 w 7427256"/>
              <a:gd name="connsiteY9762" fmla="*/ 1300591 h 7209248"/>
              <a:gd name="connsiteX9763" fmla="*/ 5671234 w 7427256"/>
              <a:gd name="connsiteY9763" fmla="*/ 1278194 h 7209248"/>
              <a:gd name="connsiteX9764" fmla="*/ 5653316 w 7427256"/>
              <a:gd name="connsiteY9764" fmla="*/ 1273714 h 7209248"/>
              <a:gd name="connsiteX9765" fmla="*/ 5635397 w 7427256"/>
              <a:gd name="connsiteY9765" fmla="*/ 1269235 h 7209248"/>
              <a:gd name="connsiteX9766" fmla="*/ 5644356 w 7427256"/>
              <a:gd name="connsiteY9766" fmla="*/ 1278194 h 7209248"/>
              <a:gd name="connsiteX9767" fmla="*/ 5662274 w 7427256"/>
              <a:gd name="connsiteY9767" fmla="*/ 1287152 h 7209248"/>
              <a:gd name="connsiteX9768" fmla="*/ 5662274 w 7427256"/>
              <a:gd name="connsiteY9768" fmla="*/ 1296112 h 7209248"/>
              <a:gd name="connsiteX9769" fmla="*/ 5662274 w 7427256"/>
              <a:gd name="connsiteY9769" fmla="*/ 1314031 h 7209248"/>
              <a:gd name="connsiteX9770" fmla="*/ 5689152 w 7427256"/>
              <a:gd name="connsiteY9770" fmla="*/ 1314031 h 7209248"/>
              <a:gd name="connsiteX9771" fmla="*/ 5716031 w 7427256"/>
              <a:gd name="connsiteY9771" fmla="*/ 1322990 h 7209248"/>
              <a:gd name="connsiteX9772" fmla="*/ 5724990 w 7427256"/>
              <a:gd name="connsiteY9772" fmla="*/ 1331949 h 7209248"/>
              <a:gd name="connsiteX9773" fmla="*/ 5733948 w 7427256"/>
              <a:gd name="connsiteY9773" fmla="*/ 1340909 h 7209248"/>
              <a:gd name="connsiteX9774" fmla="*/ 5742908 w 7427256"/>
              <a:gd name="connsiteY9774" fmla="*/ 1340909 h 7209248"/>
              <a:gd name="connsiteX9775" fmla="*/ 5751868 w 7427256"/>
              <a:gd name="connsiteY9775" fmla="*/ 1340909 h 7209248"/>
              <a:gd name="connsiteX9776" fmla="*/ 5769786 w 7427256"/>
              <a:gd name="connsiteY9776" fmla="*/ 1349868 h 7209248"/>
              <a:gd name="connsiteX9777" fmla="*/ 5778745 w 7427256"/>
              <a:gd name="connsiteY9777" fmla="*/ 1358828 h 7209248"/>
              <a:gd name="connsiteX9778" fmla="*/ 5796664 w 7427256"/>
              <a:gd name="connsiteY9778" fmla="*/ 1367787 h 7209248"/>
              <a:gd name="connsiteX9779" fmla="*/ 5814582 w 7427256"/>
              <a:gd name="connsiteY9779" fmla="*/ 1367787 h 7209248"/>
              <a:gd name="connsiteX9780" fmla="*/ 5821302 w 7427256"/>
              <a:gd name="connsiteY9780" fmla="*/ 1370026 h 7209248"/>
              <a:gd name="connsiteX9781" fmla="*/ 5823243 w 7427256"/>
              <a:gd name="connsiteY9781" fmla="*/ 1375850 h 7209248"/>
              <a:gd name="connsiteX9782" fmla="*/ 5822422 w 7427256"/>
              <a:gd name="connsiteY9782" fmla="*/ 1375626 h 7209248"/>
              <a:gd name="connsiteX9783" fmla="*/ 5801144 w 7427256"/>
              <a:gd name="connsiteY9783" fmla="*/ 1372267 h 7209248"/>
              <a:gd name="connsiteX9784" fmla="*/ 5769786 w 7427256"/>
              <a:gd name="connsiteY9784" fmla="*/ 1376745 h 7209248"/>
              <a:gd name="connsiteX9785" fmla="*/ 5751868 w 7427256"/>
              <a:gd name="connsiteY9785" fmla="*/ 1385705 h 7209248"/>
              <a:gd name="connsiteX9786" fmla="*/ 5742908 w 7427256"/>
              <a:gd name="connsiteY9786" fmla="*/ 1381225 h 7209248"/>
              <a:gd name="connsiteX9787" fmla="*/ 5724990 w 7427256"/>
              <a:gd name="connsiteY9787" fmla="*/ 1376745 h 7209248"/>
              <a:gd name="connsiteX9788" fmla="*/ 5707071 w 7427256"/>
              <a:gd name="connsiteY9788" fmla="*/ 1381225 h 7209248"/>
              <a:gd name="connsiteX9789" fmla="*/ 5698112 w 7427256"/>
              <a:gd name="connsiteY9789" fmla="*/ 1385705 h 7209248"/>
              <a:gd name="connsiteX9790" fmla="*/ 5733948 w 7427256"/>
              <a:gd name="connsiteY9790" fmla="*/ 1394664 h 7209248"/>
              <a:gd name="connsiteX9791" fmla="*/ 5760828 w 7427256"/>
              <a:gd name="connsiteY9791" fmla="*/ 1403624 h 7209248"/>
              <a:gd name="connsiteX9792" fmla="*/ 5778745 w 7427256"/>
              <a:gd name="connsiteY9792" fmla="*/ 1412583 h 7209248"/>
              <a:gd name="connsiteX9793" fmla="*/ 5796664 w 7427256"/>
              <a:gd name="connsiteY9793" fmla="*/ 1430502 h 7209248"/>
              <a:gd name="connsiteX9794" fmla="*/ 5814582 w 7427256"/>
              <a:gd name="connsiteY9794" fmla="*/ 1439461 h 7209248"/>
              <a:gd name="connsiteX9795" fmla="*/ 5913134 w 7427256"/>
              <a:gd name="connsiteY9795" fmla="*/ 1466338 h 7209248"/>
              <a:gd name="connsiteX9796" fmla="*/ 5957932 w 7427256"/>
              <a:gd name="connsiteY9796" fmla="*/ 1484257 h 7209248"/>
              <a:gd name="connsiteX9797" fmla="*/ 5993768 w 7427256"/>
              <a:gd name="connsiteY9797" fmla="*/ 1502176 h 7209248"/>
              <a:gd name="connsiteX9798" fmla="*/ 5931054 w 7427256"/>
              <a:gd name="connsiteY9798" fmla="*/ 1484257 h 7209248"/>
              <a:gd name="connsiteX9799" fmla="*/ 5913134 w 7427256"/>
              <a:gd name="connsiteY9799" fmla="*/ 1479778 h 7209248"/>
              <a:gd name="connsiteX9800" fmla="*/ 5904176 w 7427256"/>
              <a:gd name="connsiteY9800" fmla="*/ 1475298 h 7209248"/>
              <a:gd name="connsiteX9801" fmla="*/ 5877298 w 7427256"/>
              <a:gd name="connsiteY9801" fmla="*/ 1479778 h 7209248"/>
              <a:gd name="connsiteX9802" fmla="*/ 5859379 w 7427256"/>
              <a:gd name="connsiteY9802" fmla="*/ 1466338 h 7209248"/>
              <a:gd name="connsiteX9803" fmla="*/ 5832502 w 7427256"/>
              <a:gd name="connsiteY9803" fmla="*/ 1457379 h 7209248"/>
              <a:gd name="connsiteX9804" fmla="*/ 5841460 w 7427256"/>
              <a:gd name="connsiteY9804" fmla="*/ 1475298 h 7209248"/>
              <a:gd name="connsiteX9805" fmla="*/ 5850420 w 7427256"/>
              <a:gd name="connsiteY9805" fmla="*/ 1484257 h 7209248"/>
              <a:gd name="connsiteX9806" fmla="*/ 5877298 w 7427256"/>
              <a:gd name="connsiteY9806" fmla="*/ 1493217 h 7209248"/>
              <a:gd name="connsiteX9807" fmla="*/ 5940014 w 7427256"/>
              <a:gd name="connsiteY9807" fmla="*/ 1529054 h 7209248"/>
              <a:gd name="connsiteX9808" fmla="*/ 5948972 w 7427256"/>
              <a:gd name="connsiteY9808" fmla="*/ 1542492 h 7209248"/>
              <a:gd name="connsiteX9809" fmla="*/ 5957932 w 7427256"/>
              <a:gd name="connsiteY9809" fmla="*/ 1546972 h 7209248"/>
              <a:gd name="connsiteX9810" fmla="*/ 5966891 w 7427256"/>
              <a:gd name="connsiteY9810" fmla="*/ 1555932 h 7209248"/>
              <a:gd name="connsiteX9811" fmla="*/ 5984810 w 7427256"/>
              <a:gd name="connsiteY9811" fmla="*/ 1564891 h 7209248"/>
              <a:gd name="connsiteX9812" fmla="*/ 5998248 w 7427256"/>
              <a:gd name="connsiteY9812" fmla="*/ 1564891 h 7209248"/>
              <a:gd name="connsiteX9813" fmla="*/ 6011688 w 7427256"/>
              <a:gd name="connsiteY9813" fmla="*/ 1573850 h 7209248"/>
              <a:gd name="connsiteX9814" fmla="*/ 6016168 w 7427256"/>
              <a:gd name="connsiteY9814" fmla="*/ 1573850 h 7209248"/>
              <a:gd name="connsiteX9815" fmla="*/ 6029606 w 7427256"/>
              <a:gd name="connsiteY9815" fmla="*/ 1582810 h 7209248"/>
              <a:gd name="connsiteX9816" fmla="*/ 6047525 w 7427256"/>
              <a:gd name="connsiteY9816" fmla="*/ 1582810 h 7209248"/>
              <a:gd name="connsiteX9817" fmla="*/ 6056484 w 7427256"/>
              <a:gd name="connsiteY9817" fmla="*/ 1573850 h 7209248"/>
              <a:gd name="connsiteX9818" fmla="*/ 6047525 w 7427256"/>
              <a:gd name="connsiteY9818" fmla="*/ 1564891 h 7209248"/>
              <a:gd name="connsiteX9819" fmla="*/ 6047525 w 7427256"/>
              <a:gd name="connsiteY9819" fmla="*/ 1555932 h 7209248"/>
              <a:gd name="connsiteX9820" fmla="*/ 6056484 w 7427256"/>
              <a:gd name="connsiteY9820" fmla="*/ 1546972 h 7209248"/>
              <a:gd name="connsiteX9821" fmla="*/ 6047525 w 7427256"/>
              <a:gd name="connsiteY9821" fmla="*/ 1538014 h 7209248"/>
              <a:gd name="connsiteX9822" fmla="*/ 6029606 w 7427256"/>
              <a:gd name="connsiteY9822" fmla="*/ 1538014 h 7209248"/>
              <a:gd name="connsiteX9823" fmla="*/ 6029606 w 7427256"/>
              <a:gd name="connsiteY9823" fmla="*/ 1529054 h 7209248"/>
              <a:gd name="connsiteX9824" fmla="*/ 6029606 w 7427256"/>
              <a:gd name="connsiteY9824" fmla="*/ 1515615 h 7209248"/>
              <a:gd name="connsiteX9825" fmla="*/ 6020646 w 7427256"/>
              <a:gd name="connsiteY9825" fmla="*/ 1511136 h 7209248"/>
              <a:gd name="connsiteX9826" fmla="*/ 6016168 w 7427256"/>
              <a:gd name="connsiteY9826" fmla="*/ 1497696 h 7209248"/>
              <a:gd name="connsiteX9827" fmla="*/ 6002728 w 7427256"/>
              <a:gd name="connsiteY9827" fmla="*/ 1484257 h 7209248"/>
              <a:gd name="connsiteX9828" fmla="*/ 5984810 w 7427256"/>
              <a:gd name="connsiteY9828" fmla="*/ 1479778 h 7209248"/>
              <a:gd name="connsiteX9829" fmla="*/ 5966891 w 7427256"/>
              <a:gd name="connsiteY9829" fmla="*/ 1475298 h 7209248"/>
              <a:gd name="connsiteX9830" fmla="*/ 5940014 w 7427256"/>
              <a:gd name="connsiteY9830" fmla="*/ 1457379 h 7209248"/>
              <a:gd name="connsiteX9831" fmla="*/ 5971371 w 7427256"/>
              <a:gd name="connsiteY9831" fmla="*/ 1457379 h 7209248"/>
              <a:gd name="connsiteX9832" fmla="*/ 6002728 w 7427256"/>
              <a:gd name="connsiteY9832" fmla="*/ 1475298 h 7209248"/>
              <a:gd name="connsiteX9833" fmla="*/ 6038565 w 7427256"/>
              <a:gd name="connsiteY9833" fmla="*/ 1488737 h 7209248"/>
              <a:gd name="connsiteX9834" fmla="*/ 6056484 w 7427256"/>
              <a:gd name="connsiteY9834" fmla="*/ 1511136 h 7209248"/>
              <a:gd name="connsiteX9835" fmla="*/ 6056484 w 7427256"/>
              <a:gd name="connsiteY9835" fmla="*/ 1524575 h 7209248"/>
              <a:gd name="connsiteX9836" fmla="*/ 6074402 w 7427256"/>
              <a:gd name="connsiteY9836" fmla="*/ 1546972 h 7209248"/>
              <a:gd name="connsiteX9837" fmla="*/ 6092322 w 7427256"/>
              <a:gd name="connsiteY9837" fmla="*/ 1555932 h 7209248"/>
              <a:gd name="connsiteX9838" fmla="*/ 6101280 w 7427256"/>
              <a:gd name="connsiteY9838" fmla="*/ 1564891 h 7209248"/>
              <a:gd name="connsiteX9839" fmla="*/ 6083362 w 7427256"/>
              <a:gd name="connsiteY9839" fmla="*/ 1573850 h 7209248"/>
              <a:gd name="connsiteX9840" fmla="*/ 6069922 w 7427256"/>
              <a:gd name="connsiteY9840" fmla="*/ 1582810 h 7209248"/>
              <a:gd name="connsiteX9841" fmla="*/ 6052004 w 7427256"/>
              <a:gd name="connsiteY9841" fmla="*/ 1591769 h 7209248"/>
              <a:gd name="connsiteX9842" fmla="*/ 6065442 w 7427256"/>
              <a:gd name="connsiteY9842" fmla="*/ 1609688 h 7209248"/>
              <a:gd name="connsiteX9843" fmla="*/ 6065442 w 7427256"/>
              <a:gd name="connsiteY9843" fmla="*/ 1614168 h 7209248"/>
              <a:gd name="connsiteX9844" fmla="*/ 6047525 w 7427256"/>
              <a:gd name="connsiteY9844" fmla="*/ 1609688 h 7209248"/>
              <a:gd name="connsiteX9845" fmla="*/ 6011688 w 7427256"/>
              <a:gd name="connsiteY9845" fmla="*/ 1609688 h 7209248"/>
              <a:gd name="connsiteX9846" fmla="*/ 6029606 w 7427256"/>
              <a:gd name="connsiteY9846" fmla="*/ 1618648 h 7209248"/>
              <a:gd name="connsiteX9847" fmla="*/ 6038565 w 7427256"/>
              <a:gd name="connsiteY9847" fmla="*/ 1636565 h 7209248"/>
              <a:gd name="connsiteX9848" fmla="*/ 6047525 w 7427256"/>
              <a:gd name="connsiteY9848" fmla="*/ 1636565 h 7209248"/>
              <a:gd name="connsiteX9849" fmla="*/ 6092322 w 7427256"/>
              <a:gd name="connsiteY9849" fmla="*/ 1663444 h 7209248"/>
              <a:gd name="connsiteX9850" fmla="*/ 6096800 w 7427256"/>
              <a:gd name="connsiteY9850" fmla="*/ 1667923 h 7209248"/>
              <a:gd name="connsiteX9851" fmla="*/ 6110239 w 7427256"/>
              <a:gd name="connsiteY9851" fmla="*/ 1672403 h 7209248"/>
              <a:gd name="connsiteX9852" fmla="*/ 6146076 w 7427256"/>
              <a:gd name="connsiteY9852" fmla="*/ 1681362 h 7209248"/>
              <a:gd name="connsiteX9853" fmla="*/ 6163996 w 7427256"/>
              <a:gd name="connsiteY9853" fmla="*/ 1694801 h 7209248"/>
              <a:gd name="connsiteX9854" fmla="*/ 6172954 w 7427256"/>
              <a:gd name="connsiteY9854" fmla="*/ 1699280 h 7209248"/>
              <a:gd name="connsiteX9855" fmla="*/ 6190873 w 7427256"/>
              <a:gd name="connsiteY9855" fmla="*/ 1699280 h 7209248"/>
              <a:gd name="connsiteX9856" fmla="*/ 6226711 w 7427256"/>
              <a:gd name="connsiteY9856" fmla="*/ 1717199 h 7209248"/>
              <a:gd name="connsiteX9857" fmla="*/ 6253588 w 7427256"/>
              <a:gd name="connsiteY9857" fmla="*/ 1726158 h 7209248"/>
              <a:gd name="connsiteX9858" fmla="*/ 6271507 w 7427256"/>
              <a:gd name="connsiteY9858" fmla="*/ 1735118 h 7209248"/>
              <a:gd name="connsiteX9859" fmla="*/ 6280466 w 7427256"/>
              <a:gd name="connsiteY9859" fmla="*/ 1735118 h 7209248"/>
              <a:gd name="connsiteX9860" fmla="*/ 6275986 w 7427256"/>
              <a:gd name="connsiteY9860" fmla="*/ 1744077 h 7209248"/>
              <a:gd name="connsiteX9861" fmla="*/ 6271507 w 7427256"/>
              <a:gd name="connsiteY9861" fmla="*/ 1753037 h 7209248"/>
              <a:gd name="connsiteX9862" fmla="*/ 6289426 w 7427256"/>
              <a:gd name="connsiteY9862" fmla="*/ 1753037 h 7209248"/>
              <a:gd name="connsiteX9863" fmla="*/ 6307344 w 7427256"/>
              <a:gd name="connsiteY9863" fmla="*/ 1753037 h 7209248"/>
              <a:gd name="connsiteX9864" fmla="*/ 6316304 w 7427256"/>
              <a:gd name="connsiteY9864" fmla="*/ 1770955 h 7209248"/>
              <a:gd name="connsiteX9865" fmla="*/ 6347662 w 7427256"/>
              <a:gd name="connsiteY9865" fmla="*/ 1802312 h 7209248"/>
              <a:gd name="connsiteX9866" fmla="*/ 6379019 w 7427256"/>
              <a:gd name="connsiteY9866" fmla="*/ 1815751 h 7209248"/>
              <a:gd name="connsiteX9867" fmla="*/ 6387978 w 7427256"/>
              <a:gd name="connsiteY9867" fmla="*/ 1820231 h 7209248"/>
              <a:gd name="connsiteX9868" fmla="*/ 6387978 w 7427256"/>
              <a:gd name="connsiteY9868" fmla="*/ 1824711 h 7209248"/>
              <a:gd name="connsiteX9869" fmla="*/ 6392458 w 7427256"/>
              <a:gd name="connsiteY9869" fmla="*/ 1838150 h 7209248"/>
              <a:gd name="connsiteX9870" fmla="*/ 6396936 w 7427256"/>
              <a:gd name="connsiteY9870" fmla="*/ 1842630 h 7209248"/>
              <a:gd name="connsiteX9871" fmla="*/ 6396936 w 7427256"/>
              <a:gd name="connsiteY9871" fmla="*/ 1860547 h 7209248"/>
              <a:gd name="connsiteX9872" fmla="*/ 6441733 w 7427256"/>
              <a:gd name="connsiteY9872" fmla="*/ 1905345 h 7209248"/>
              <a:gd name="connsiteX9873" fmla="*/ 6450693 w 7427256"/>
              <a:gd name="connsiteY9873" fmla="*/ 1923263 h 7209248"/>
              <a:gd name="connsiteX9874" fmla="*/ 6468612 w 7427256"/>
              <a:gd name="connsiteY9874" fmla="*/ 1954620 h 7209248"/>
              <a:gd name="connsiteX9875" fmla="*/ 6482050 w 7427256"/>
              <a:gd name="connsiteY9875" fmla="*/ 1968059 h 7209248"/>
              <a:gd name="connsiteX9876" fmla="*/ 6486530 w 7427256"/>
              <a:gd name="connsiteY9876" fmla="*/ 1977019 h 7209248"/>
              <a:gd name="connsiteX9877" fmla="*/ 6486530 w 7427256"/>
              <a:gd name="connsiteY9877" fmla="*/ 1959100 h 7209248"/>
              <a:gd name="connsiteX9878" fmla="*/ 6473090 w 7427256"/>
              <a:gd name="connsiteY9878" fmla="*/ 1932223 h 7209248"/>
              <a:gd name="connsiteX9879" fmla="*/ 6477570 w 7427256"/>
              <a:gd name="connsiteY9879" fmla="*/ 1905345 h 7209248"/>
              <a:gd name="connsiteX9880" fmla="*/ 6486530 w 7427256"/>
              <a:gd name="connsiteY9880" fmla="*/ 1905345 h 7209248"/>
              <a:gd name="connsiteX9881" fmla="*/ 6504448 w 7427256"/>
              <a:gd name="connsiteY9881" fmla="*/ 1900865 h 7209248"/>
              <a:gd name="connsiteX9882" fmla="*/ 6508928 w 7427256"/>
              <a:gd name="connsiteY9882" fmla="*/ 1896385 h 7209248"/>
              <a:gd name="connsiteX9883" fmla="*/ 6513408 w 7427256"/>
              <a:gd name="connsiteY9883" fmla="*/ 1914304 h 7209248"/>
              <a:gd name="connsiteX9884" fmla="*/ 6517887 w 7427256"/>
              <a:gd name="connsiteY9884" fmla="*/ 1923263 h 7209248"/>
              <a:gd name="connsiteX9885" fmla="*/ 6522367 w 7427256"/>
              <a:gd name="connsiteY9885" fmla="*/ 1932223 h 7209248"/>
              <a:gd name="connsiteX9886" fmla="*/ 6513408 w 7427256"/>
              <a:gd name="connsiteY9886" fmla="*/ 1932223 h 7209248"/>
              <a:gd name="connsiteX9887" fmla="*/ 6504448 w 7427256"/>
              <a:gd name="connsiteY9887" fmla="*/ 1932223 h 7209248"/>
              <a:gd name="connsiteX9888" fmla="*/ 6531327 w 7427256"/>
              <a:gd name="connsiteY9888" fmla="*/ 1977019 h 7209248"/>
              <a:gd name="connsiteX9889" fmla="*/ 6594041 w 7427256"/>
              <a:gd name="connsiteY9889" fmla="*/ 2021816 h 7209248"/>
              <a:gd name="connsiteX9890" fmla="*/ 6603001 w 7427256"/>
              <a:gd name="connsiteY9890" fmla="*/ 2030774 h 7209248"/>
              <a:gd name="connsiteX9891" fmla="*/ 6585082 w 7427256"/>
              <a:gd name="connsiteY9891" fmla="*/ 2021816 h 7209248"/>
              <a:gd name="connsiteX9892" fmla="*/ 6558204 w 7427256"/>
              <a:gd name="connsiteY9892" fmla="*/ 2021816 h 7209248"/>
              <a:gd name="connsiteX9893" fmla="*/ 6553724 w 7427256"/>
              <a:gd name="connsiteY9893" fmla="*/ 2030774 h 7209248"/>
              <a:gd name="connsiteX9894" fmla="*/ 6549244 w 7427256"/>
              <a:gd name="connsiteY9894" fmla="*/ 2021816 h 7209248"/>
              <a:gd name="connsiteX9895" fmla="*/ 6540286 w 7427256"/>
              <a:gd name="connsiteY9895" fmla="*/ 2012856 h 7209248"/>
              <a:gd name="connsiteX9896" fmla="*/ 6531327 w 7427256"/>
              <a:gd name="connsiteY9896" fmla="*/ 2003897 h 7209248"/>
              <a:gd name="connsiteX9897" fmla="*/ 6549244 w 7427256"/>
              <a:gd name="connsiteY9897" fmla="*/ 2048693 h 7209248"/>
              <a:gd name="connsiteX9898" fmla="*/ 6576124 w 7427256"/>
              <a:gd name="connsiteY9898" fmla="*/ 2084531 h 7209248"/>
              <a:gd name="connsiteX9899" fmla="*/ 6585082 w 7427256"/>
              <a:gd name="connsiteY9899" fmla="*/ 2093490 h 7209248"/>
              <a:gd name="connsiteX9900" fmla="*/ 6589562 w 7427256"/>
              <a:gd name="connsiteY9900" fmla="*/ 2097970 h 7209248"/>
              <a:gd name="connsiteX9901" fmla="*/ 6594041 w 7427256"/>
              <a:gd name="connsiteY9901" fmla="*/ 2102448 h 7209248"/>
              <a:gd name="connsiteX9902" fmla="*/ 6638838 w 7427256"/>
              <a:gd name="connsiteY9902" fmla="*/ 2147245 h 7209248"/>
              <a:gd name="connsiteX9903" fmla="*/ 6647798 w 7427256"/>
              <a:gd name="connsiteY9903" fmla="*/ 2156205 h 7209248"/>
              <a:gd name="connsiteX9904" fmla="*/ 6661236 w 7427256"/>
              <a:gd name="connsiteY9904" fmla="*/ 2174124 h 7209248"/>
              <a:gd name="connsiteX9905" fmla="*/ 6683634 w 7427256"/>
              <a:gd name="connsiteY9905" fmla="*/ 2183083 h 7209248"/>
              <a:gd name="connsiteX9906" fmla="*/ 6692594 w 7427256"/>
              <a:gd name="connsiteY9906" fmla="*/ 2183083 h 7209248"/>
              <a:gd name="connsiteX9907" fmla="*/ 6692594 w 7427256"/>
              <a:gd name="connsiteY9907" fmla="*/ 2192043 h 7209248"/>
              <a:gd name="connsiteX9908" fmla="*/ 6697074 w 7427256"/>
              <a:gd name="connsiteY9908" fmla="*/ 2201001 h 7209248"/>
              <a:gd name="connsiteX9909" fmla="*/ 6710513 w 7427256"/>
              <a:gd name="connsiteY9909" fmla="*/ 2218920 h 7209248"/>
              <a:gd name="connsiteX9910" fmla="*/ 6737390 w 7427256"/>
              <a:gd name="connsiteY9910" fmla="*/ 2236839 h 7209248"/>
              <a:gd name="connsiteX9911" fmla="*/ 6750830 w 7427256"/>
              <a:gd name="connsiteY9911" fmla="*/ 2241318 h 7209248"/>
              <a:gd name="connsiteX9912" fmla="*/ 6755308 w 7427256"/>
              <a:gd name="connsiteY9912" fmla="*/ 2245798 h 7209248"/>
              <a:gd name="connsiteX9913" fmla="*/ 6764268 w 7427256"/>
              <a:gd name="connsiteY9913" fmla="*/ 2236839 h 7209248"/>
              <a:gd name="connsiteX9914" fmla="*/ 6773227 w 7427256"/>
              <a:gd name="connsiteY9914" fmla="*/ 2218920 h 7209248"/>
              <a:gd name="connsiteX9915" fmla="*/ 6764268 w 7427256"/>
              <a:gd name="connsiteY9915" fmla="*/ 2254757 h 7209248"/>
              <a:gd name="connsiteX9916" fmla="*/ 6764268 w 7427256"/>
              <a:gd name="connsiteY9916" fmla="*/ 2272675 h 7209248"/>
              <a:gd name="connsiteX9917" fmla="*/ 6782186 w 7427256"/>
              <a:gd name="connsiteY9917" fmla="*/ 2272675 h 7209248"/>
              <a:gd name="connsiteX9918" fmla="*/ 6755308 w 7427256"/>
              <a:gd name="connsiteY9918" fmla="*/ 2281635 h 7209248"/>
              <a:gd name="connsiteX9919" fmla="*/ 6737390 w 7427256"/>
              <a:gd name="connsiteY9919" fmla="*/ 2263717 h 7209248"/>
              <a:gd name="connsiteX9920" fmla="*/ 6737390 w 7427256"/>
              <a:gd name="connsiteY9920" fmla="*/ 2254757 h 7209248"/>
              <a:gd name="connsiteX9921" fmla="*/ 6719472 w 7427256"/>
              <a:gd name="connsiteY9921" fmla="*/ 2254757 h 7209248"/>
              <a:gd name="connsiteX9922" fmla="*/ 6701553 w 7427256"/>
              <a:gd name="connsiteY9922" fmla="*/ 2281635 h 7209248"/>
              <a:gd name="connsiteX9923" fmla="*/ 6728430 w 7427256"/>
              <a:gd name="connsiteY9923" fmla="*/ 2317472 h 7209248"/>
              <a:gd name="connsiteX9924" fmla="*/ 6719472 w 7427256"/>
              <a:gd name="connsiteY9924" fmla="*/ 2326432 h 7209248"/>
              <a:gd name="connsiteX9925" fmla="*/ 6719472 w 7427256"/>
              <a:gd name="connsiteY9925" fmla="*/ 2335391 h 7209248"/>
              <a:gd name="connsiteX9926" fmla="*/ 6719472 w 7427256"/>
              <a:gd name="connsiteY9926" fmla="*/ 2348830 h 7209248"/>
              <a:gd name="connsiteX9927" fmla="*/ 6719472 w 7427256"/>
              <a:gd name="connsiteY9927" fmla="*/ 2353309 h 7209248"/>
              <a:gd name="connsiteX9928" fmla="*/ 6710513 w 7427256"/>
              <a:gd name="connsiteY9928" fmla="*/ 2371228 h 7209248"/>
              <a:gd name="connsiteX9929" fmla="*/ 6728430 w 7427256"/>
              <a:gd name="connsiteY9929" fmla="*/ 2371228 h 7209248"/>
              <a:gd name="connsiteX9930" fmla="*/ 6737390 w 7427256"/>
              <a:gd name="connsiteY9930" fmla="*/ 2371228 h 7209248"/>
              <a:gd name="connsiteX9931" fmla="*/ 6746350 w 7427256"/>
              <a:gd name="connsiteY9931" fmla="*/ 2393626 h 7209248"/>
              <a:gd name="connsiteX9932" fmla="*/ 6755308 w 7427256"/>
              <a:gd name="connsiteY9932" fmla="*/ 2407065 h 7209248"/>
              <a:gd name="connsiteX9933" fmla="*/ 6773227 w 7427256"/>
              <a:gd name="connsiteY9933" fmla="*/ 2407065 h 7209248"/>
              <a:gd name="connsiteX9934" fmla="*/ 6809064 w 7427256"/>
              <a:gd name="connsiteY9934" fmla="*/ 2407065 h 7209248"/>
              <a:gd name="connsiteX9935" fmla="*/ 6826984 w 7427256"/>
              <a:gd name="connsiteY9935" fmla="*/ 2407065 h 7209248"/>
              <a:gd name="connsiteX9936" fmla="*/ 6809064 w 7427256"/>
              <a:gd name="connsiteY9936" fmla="*/ 2416025 h 7209248"/>
              <a:gd name="connsiteX9937" fmla="*/ 6818024 w 7427256"/>
              <a:gd name="connsiteY9937" fmla="*/ 2424984 h 7209248"/>
              <a:gd name="connsiteX9938" fmla="*/ 6835942 w 7427256"/>
              <a:gd name="connsiteY9938" fmla="*/ 2424984 h 7209248"/>
              <a:gd name="connsiteX9939" fmla="*/ 6818024 w 7427256"/>
              <a:gd name="connsiteY9939" fmla="*/ 2433943 h 7209248"/>
              <a:gd name="connsiteX9940" fmla="*/ 6813544 w 7427256"/>
              <a:gd name="connsiteY9940" fmla="*/ 2460821 h 7209248"/>
              <a:gd name="connsiteX9941" fmla="*/ 6813544 w 7427256"/>
              <a:gd name="connsiteY9941" fmla="*/ 2483219 h 7209248"/>
              <a:gd name="connsiteX9942" fmla="*/ 6835942 w 7427256"/>
              <a:gd name="connsiteY9942" fmla="*/ 2478740 h 7209248"/>
              <a:gd name="connsiteX9943" fmla="*/ 6853861 w 7427256"/>
              <a:gd name="connsiteY9943" fmla="*/ 2487699 h 7209248"/>
              <a:gd name="connsiteX9944" fmla="*/ 6800106 w 7427256"/>
              <a:gd name="connsiteY9944" fmla="*/ 2487699 h 7209248"/>
              <a:gd name="connsiteX9945" fmla="*/ 6800106 w 7427256"/>
              <a:gd name="connsiteY9945" fmla="*/ 2460821 h 7209248"/>
              <a:gd name="connsiteX9946" fmla="*/ 6755308 w 7427256"/>
              <a:gd name="connsiteY9946" fmla="*/ 2416025 h 7209248"/>
              <a:gd name="connsiteX9947" fmla="*/ 6737390 w 7427256"/>
              <a:gd name="connsiteY9947" fmla="*/ 2402586 h 7209248"/>
              <a:gd name="connsiteX9948" fmla="*/ 6728430 w 7427256"/>
              <a:gd name="connsiteY9948" fmla="*/ 2398106 h 7209248"/>
              <a:gd name="connsiteX9949" fmla="*/ 6701553 w 7427256"/>
              <a:gd name="connsiteY9949" fmla="*/ 2389146 h 7209248"/>
              <a:gd name="connsiteX9950" fmla="*/ 6692594 w 7427256"/>
              <a:gd name="connsiteY9950" fmla="*/ 2398106 h 7209248"/>
              <a:gd name="connsiteX9951" fmla="*/ 6710513 w 7427256"/>
              <a:gd name="connsiteY9951" fmla="*/ 2416025 h 7209248"/>
              <a:gd name="connsiteX9952" fmla="*/ 6714992 w 7427256"/>
              <a:gd name="connsiteY9952" fmla="*/ 2429464 h 7209248"/>
              <a:gd name="connsiteX9953" fmla="*/ 6728430 w 7427256"/>
              <a:gd name="connsiteY9953" fmla="*/ 2438422 h 7209248"/>
              <a:gd name="connsiteX9954" fmla="*/ 6741870 w 7427256"/>
              <a:gd name="connsiteY9954" fmla="*/ 2447383 h 7209248"/>
              <a:gd name="connsiteX9955" fmla="*/ 6737390 w 7427256"/>
              <a:gd name="connsiteY9955" fmla="*/ 2460821 h 7209248"/>
              <a:gd name="connsiteX9956" fmla="*/ 6755308 w 7427256"/>
              <a:gd name="connsiteY9956" fmla="*/ 2469780 h 7209248"/>
              <a:gd name="connsiteX9957" fmla="*/ 6764268 w 7427256"/>
              <a:gd name="connsiteY9957" fmla="*/ 2478740 h 7209248"/>
              <a:gd name="connsiteX9958" fmla="*/ 6782186 w 7427256"/>
              <a:gd name="connsiteY9958" fmla="*/ 2505618 h 7209248"/>
              <a:gd name="connsiteX9959" fmla="*/ 6809064 w 7427256"/>
              <a:gd name="connsiteY9959" fmla="*/ 2523536 h 7209248"/>
              <a:gd name="connsiteX9960" fmla="*/ 6791146 w 7427256"/>
              <a:gd name="connsiteY9960" fmla="*/ 2532496 h 7209248"/>
              <a:gd name="connsiteX9961" fmla="*/ 6786667 w 7427256"/>
              <a:gd name="connsiteY9961" fmla="*/ 2532496 h 7209248"/>
              <a:gd name="connsiteX9962" fmla="*/ 6782186 w 7427256"/>
              <a:gd name="connsiteY9962" fmla="*/ 2523536 h 7209248"/>
              <a:gd name="connsiteX9963" fmla="*/ 6768747 w 7427256"/>
              <a:gd name="connsiteY9963" fmla="*/ 2523536 h 7209248"/>
              <a:gd name="connsiteX9964" fmla="*/ 6755308 w 7427256"/>
              <a:gd name="connsiteY9964" fmla="*/ 2523536 h 7209248"/>
              <a:gd name="connsiteX9965" fmla="*/ 6755308 w 7427256"/>
              <a:gd name="connsiteY9965" fmla="*/ 2541454 h 7209248"/>
              <a:gd name="connsiteX9966" fmla="*/ 6746350 w 7427256"/>
              <a:gd name="connsiteY9966" fmla="*/ 2550414 h 7209248"/>
              <a:gd name="connsiteX9967" fmla="*/ 6764268 w 7427256"/>
              <a:gd name="connsiteY9967" fmla="*/ 2568333 h 7209248"/>
              <a:gd name="connsiteX9968" fmla="*/ 6755308 w 7427256"/>
              <a:gd name="connsiteY9968" fmla="*/ 2577292 h 7209248"/>
              <a:gd name="connsiteX9969" fmla="*/ 6737390 w 7427256"/>
              <a:gd name="connsiteY9969" fmla="*/ 2586251 h 7209248"/>
              <a:gd name="connsiteX9970" fmla="*/ 6759788 w 7427256"/>
              <a:gd name="connsiteY9970" fmla="*/ 2595211 h 7209248"/>
              <a:gd name="connsiteX9971" fmla="*/ 6791146 w 7427256"/>
              <a:gd name="connsiteY9971" fmla="*/ 2595211 h 7209248"/>
              <a:gd name="connsiteX9972" fmla="*/ 6782186 w 7427256"/>
              <a:gd name="connsiteY9972" fmla="*/ 2613130 h 7209248"/>
              <a:gd name="connsiteX9973" fmla="*/ 6782186 w 7427256"/>
              <a:gd name="connsiteY9973" fmla="*/ 2631047 h 7209248"/>
              <a:gd name="connsiteX9974" fmla="*/ 6782186 w 7427256"/>
              <a:gd name="connsiteY9974" fmla="*/ 2648966 h 7209248"/>
              <a:gd name="connsiteX9975" fmla="*/ 6782186 w 7427256"/>
              <a:gd name="connsiteY9975" fmla="*/ 2675843 h 7209248"/>
              <a:gd name="connsiteX9976" fmla="*/ 6782186 w 7427256"/>
              <a:gd name="connsiteY9976" fmla="*/ 2702722 h 7209248"/>
              <a:gd name="connsiteX9977" fmla="*/ 6782186 w 7427256"/>
              <a:gd name="connsiteY9977" fmla="*/ 2711681 h 7209248"/>
              <a:gd name="connsiteX9978" fmla="*/ 6791146 w 7427256"/>
              <a:gd name="connsiteY9978" fmla="*/ 2725120 h 7209248"/>
              <a:gd name="connsiteX9979" fmla="*/ 6791146 w 7427256"/>
              <a:gd name="connsiteY9979" fmla="*/ 2738559 h 7209248"/>
              <a:gd name="connsiteX9980" fmla="*/ 6795626 w 7427256"/>
              <a:gd name="connsiteY9980" fmla="*/ 2747519 h 7209248"/>
              <a:gd name="connsiteX9981" fmla="*/ 6804584 w 7427256"/>
              <a:gd name="connsiteY9981" fmla="*/ 2769916 h 7209248"/>
              <a:gd name="connsiteX9982" fmla="*/ 6795626 w 7427256"/>
              <a:gd name="connsiteY9982" fmla="*/ 2783355 h 7209248"/>
              <a:gd name="connsiteX9983" fmla="*/ 6782186 w 7427256"/>
              <a:gd name="connsiteY9983" fmla="*/ 2792315 h 7209248"/>
              <a:gd name="connsiteX9984" fmla="*/ 6791146 w 7427256"/>
              <a:gd name="connsiteY9984" fmla="*/ 2792315 h 7209248"/>
              <a:gd name="connsiteX9985" fmla="*/ 6791146 w 7427256"/>
              <a:gd name="connsiteY9985" fmla="*/ 2801274 h 7209248"/>
              <a:gd name="connsiteX9986" fmla="*/ 6800106 w 7427256"/>
              <a:gd name="connsiteY9986" fmla="*/ 2810234 h 7209248"/>
              <a:gd name="connsiteX9987" fmla="*/ 6809064 w 7427256"/>
              <a:gd name="connsiteY9987" fmla="*/ 2810234 h 7209248"/>
              <a:gd name="connsiteX9988" fmla="*/ 6818024 w 7427256"/>
              <a:gd name="connsiteY9988" fmla="*/ 2810234 h 7209248"/>
              <a:gd name="connsiteX9989" fmla="*/ 6822504 w 7427256"/>
              <a:gd name="connsiteY9989" fmla="*/ 2823673 h 7209248"/>
              <a:gd name="connsiteX9990" fmla="*/ 6826984 w 7427256"/>
              <a:gd name="connsiteY9990" fmla="*/ 2828152 h 7209248"/>
              <a:gd name="connsiteX9991" fmla="*/ 6800106 w 7427256"/>
              <a:gd name="connsiteY9991" fmla="*/ 2846070 h 7209248"/>
              <a:gd name="connsiteX9992" fmla="*/ 6791146 w 7427256"/>
              <a:gd name="connsiteY9992" fmla="*/ 2863989 h 7209248"/>
              <a:gd name="connsiteX9993" fmla="*/ 6782186 w 7427256"/>
              <a:gd name="connsiteY9993" fmla="*/ 2890867 h 7209248"/>
              <a:gd name="connsiteX9994" fmla="*/ 6782186 w 7427256"/>
              <a:gd name="connsiteY9994" fmla="*/ 2908786 h 7209248"/>
              <a:gd name="connsiteX9995" fmla="*/ 6786667 w 7427256"/>
              <a:gd name="connsiteY9995" fmla="*/ 2913266 h 7209248"/>
              <a:gd name="connsiteX9996" fmla="*/ 6791146 w 7427256"/>
              <a:gd name="connsiteY9996" fmla="*/ 2926704 h 7209248"/>
              <a:gd name="connsiteX9997" fmla="*/ 6795626 w 7427256"/>
              <a:gd name="connsiteY9997" fmla="*/ 2935663 h 7209248"/>
              <a:gd name="connsiteX9998" fmla="*/ 6809064 w 7427256"/>
              <a:gd name="connsiteY9998" fmla="*/ 2935663 h 7209248"/>
              <a:gd name="connsiteX9999" fmla="*/ 6818024 w 7427256"/>
              <a:gd name="connsiteY9999" fmla="*/ 2935663 h 7209248"/>
              <a:gd name="connsiteX10000" fmla="*/ 6800106 w 7427256"/>
              <a:gd name="connsiteY10000" fmla="*/ 2958062 h 7209248"/>
              <a:gd name="connsiteX10001" fmla="*/ 6809064 w 7427256"/>
              <a:gd name="connsiteY10001" fmla="*/ 2971501 h 7209248"/>
              <a:gd name="connsiteX10002" fmla="*/ 6818024 w 7427256"/>
              <a:gd name="connsiteY10002" fmla="*/ 2989420 h 7209248"/>
              <a:gd name="connsiteX10003" fmla="*/ 6818024 w 7427256"/>
              <a:gd name="connsiteY10003" fmla="*/ 2993899 h 7209248"/>
              <a:gd name="connsiteX10004" fmla="*/ 6826984 w 7427256"/>
              <a:gd name="connsiteY10004" fmla="*/ 3007337 h 7209248"/>
              <a:gd name="connsiteX10005" fmla="*/ 6835942 w 7427256"/>
              <a:gd name="connsiteY10005" fmla="*/ 3025256 h 7209248"/>
              <a:gd name="connsiteX10006" fmla="*/ 6853861 w 7427256"/>
              <a:gd name="connsiteY10006" fmla="*/ 3065574 h 7209248"/>
              <a:gd name="connsiteX10007" fmla="*/ 6880738 w 7427256"/>
              <a:gd name="connsiteY10007" fmla="*/ 3101410 h 7209248"/>
              <a:gd name="connsiteX10008" fmla="*/ 6885218 w 7427256"/>
              <a:gd name="connsiteY10008" fmla="*/ 3119329 h 7209248"/>
              <a:gd name="connsiteX10009" fmla="*/ 6894178 w 7427256"/>
              <a:gd name="connsiteY10009" fmla="*/ 3141728 h 7209248"/>
              <a:gd name="connsiteX10010" fmla="*/ 6898658 w 7427256"/>
              <a:gd name="connsiteY10010" fmla="*/ 3159646 h 7209248"/>
              <a:gd name="connsiteX10011" fmla="*/ 6907616 w 7427256"/>
              <a:gd name="connsiteY10011" fmla="*/ 3159646 h 7209248"/>
              <a:gd name="connsiteX10012" fmla="*/ 6912096 w 7427256"/>
              <a:gd name="connsiteY10012" fmla="*/ 3168606 h 7209248"/>
              <a:gd name="connsiteX10013" fmla="*/ 6925535 w 7427256"/>
              <a:gd name="connsiteY10013" fmla="*/ 3195483 h 7209248"/>
              <a:gd name="connsiteX10014" fmla="*/ 6943454 w 7427256"/>
              <a:gd name="connsiteY10014" fmla="*/ 3222361 h 7209248"/>
              <a:gd name="connsiteX10015" fmla="*/ 6952414 w 7427256"/>
              <a:gd name="connsiteY10015" fmla="*/ 3226841 h 7209248"/>
              <a:gd name="connsiteX10016" fmla="*/ 6952414 w 7427256"/>
              <a:gd name="connsiteY10016" fmla="*/ 3231321 h 7209248"/>
              <a:gd name="connsiteX10017" fmla="*/ 6961372 w 7427256"/>
              <a:gd name="connsiteY10017" fmla="*/ 3249238 h 7209248"/>
              <a:gd name="connsiteX10018" fmla="*/ 6961372 w 7427256"/>
              <a:gd name="connsiteY10018" fmla="*/ 3253718 h 7209248"/>
              <a:gd name="connsiteX10019" fmla="*/ 6961372 w 7427256"/>
              <a:gd name="connsiteY10019" fmla="*/ 3267157 h 7209248"/>
              <a:gd name="connsiteX10020" fmla="*/ 6970332 w 7427256"/>
              <a:gd name="connsiteY10020" fmla="*/ 3289556 h 7209248"/>
              <a:gd name="connsiteX10021" fmla="*/ 6970332 w 7427256"/>
              <a:gd name="connsiteY10021" fmla="*/ 3302995 h 7209248"/>
              <a:gd name="connsiteX10022" fmla="*/ 6979292 w 7427256"/>
              <a:gd name="connsiteY10022" fmla="*/ 3316434 h 7209248"/>
              <a:gd name="connsiteX10023" fmla="*/ 6997209 w 7427256"/>
              <a:gd name="connsiteY10023" fmla="*/ 3329873 h 7209248"/>
              <a:gd name="connsiteX10024" fmla="*/ 7015128 w 7427256"/>
              <a:gd name="connsiteY10024" fmla="*/ 3329873 h 7209248"/>
              <a:gd name="connsiteX10025" fmla="*/ 7037526 w 7427256"/>
              <a:gd name="connsiteY10025" fmla="*/ 3325393 h 7209248"/>
              <a:gd name="connsiteX10026" fmla="*/ 7042007 w 7427256"/>
              <a:gd name="connsiteY10026" fmla="*/ 3329873 h 7209248"/>
              <a:gd name="connsiteX10027" fmla="*/ 7046486 w 7427256"/>
              <a:gd name="connsiteY10027" fmla="*/ 3343311 h 7209248"/>
              <a:gd name="connsiteX10028" fmla="*/ 7033047 w 7427256"/>
              <a:gd name="connsiteY10028" fmla="*/ 3347791 h 7209248"/>
              <a:gd name="connsiteX10029" fmla="*/ 7006169 w 7427256"/>
              <a:gd name="connsiteY10029" fmla="*/ 3374669 h 7209248"/>
              <a:gd name="connsiteX10030" fmla="*/ 7010648 w 7427256"/>
              <a:gd name="connsiteY10030" fmla="*/ 3383629 h 7209248"/>
              <a:gd name="connsiteX10031" fmla="*/ 7015128 w 7427256"/>
              <a:gd name="connsiteY10031" fmla="*/ 3410507 h 7209248"/>
              <a:gd name="connsiteX10032" fmla="*/ 7006169 w 7427256"/>
              <a:gd name="connsiteY10032" fmla="*/ 3446343 h 7209248"/>
              <a:gd name="connsiteX10033" fmla="*/ 7006169 w 7427256"/>
              <a:gd name="connsiteY10033" fmla="*/ 3464262 h 7209248"/>
              <a:gd name="connsiteX10034" fmla="*/ 7024087 w 7427256"/>
              <a:gd name="connsiteY10034" fmla="*/ 3473222 h 7209248"/>
              <a:gd name="connsiteX10035" fmla="*/ 7024087 w 7427256"/>
              <a:gd name="connsiteY10035" fmla="*/ 3482181 h 7209248"/>
              <a:gd name="connsiteX10036" fmla="*/ 7015128 w 7427256"/>
              <a:gd name="connsiteY10036" fmla="*/ 3491139 h 7209248"/>
              <a:gd name="connsiteX10037" fmla="*/ 7024087 w 7427256"/>
              <a:gd name="connsiteY10037" fmla="*/ 3500099 h 7209248"/>
              <a:gd name="connsiteX10038" fmla="*/ 7024087 w 7427256"/>
              <a:gd name="connsiteY10038" fmla="*/ 3518018 h 7209248"/>
              <a:gd name="connsiteX10039" fmla="*/ 7024087 w 7427256"/>
              <a:gd name="connsiteY10039" fmla="*/ 3531457 h 7209248"/>
              <a:gd name="connsiteX10040" fmla="*/ 7024087 w 7427256"/>
              <a:gd name="connsiteY10040" fmla="*/ 3535936 h 7209248"/>
              <a:gd name="connsiteX10041" fmla="*/ 7024087 w 7427256"/>
              <a:gd name="connsiteY10041" fmla="*/ 3571774 h 7209248"/>
              <a:gd name="connsiteX10042" fmla="*/ 7033047 w 7427256"/>
              <a:gd name="connsiteY10042" fmla="*/ 3580732 h 7209248"/>
              <a:gd name="connsiteX10043" fmla="*/ 7042007 w 7427256"/>
              <a:gd name="connsiteY10043" fmla="*/ 3589692 h 7209248"/>
              <a:gd name="connsiteX10044" fmla="*/ 7024087 w 7427256"/>
              <a:gd name="connsiteY10044" fmla="*/ 3589692 h 7209248"/>
              <a:gd name="connsiteX10045" fmla="*/ 7015128 w 7427256"/>
              <a:gd name="connsiteY10045" fmla="*/ 3598651 h 7209248"/>
              <a:gd name="connsiteX10046" fmla="*/ 7024087 w 7427256"/>
              <a:gd name="connsiteY10046" fmla="*/ 3598651 h 7209248"/>
              <a:gd name="connsiteX10047" fmla="*/ 7042007 w 7427256"/>
              <a:gd name="connsiteY10047" fmla="*/ 3625530 h 7209248"/>
              <a:gd name="connsiteX10048" fmla="*/ 7050966 w 7427256"/>
              <a:gd name="connsiteY10048" fmla="*/ 3638969 h 7209248"/>
              <a:gd name="connsiteX10049" fmla="*/ 7068884 w 7427256"/>
              <a:gd name="connsiteY10049" fmla="*/ 3643448 h 7209248"/>
              <a:gd name="connsiteX10050" fmla="*/ 7077843 w 7427256"/>
              <a:gd name="connsiteY10050" fmla="*/ 3625530 h 7209248"/>
              <a:gd name="connsiteX10051" fmla="*/ 7068884 w 7427256"/>
              <a:gd name="connsiteY10051" fmla="*/ 3616570 h 7209248"/>
              <a:gd name="connsiteX10052" fmla="*/ 7077843 w 7427256"/>
              <a:gd name="connsiteY10052" fmla="*/ 3612090 h 7209248"/>
              <a:gd name="connsiteX10053" fmla="*/ 7104722 w 7427256"/>
              <a:gd name="connsiteY10053" fmla="*/ 3607611 h 7209248"/>
              <a:gd name="connsiteX10054" fmla="*/ 7113680 w 7427256"/>
              <a:gd name="connsiteY10054" fmla="*/ 3589692 h 7209248"/>
              <a:gd name="connsiteX10055" fmla="*/ 7113680 w 7427256"/>
              <a:gd name="connsiteY10055" fmla="*/ 3544896 h 7209248"/>
              <a:gd name="connsiteX10056" fmla="*/ 7122640 w 7427256"/>
              <a:gd name="connsiteY10056" fmla="*/ 3491139 h 7209248"/>
              <a:gd name="connsiteX10057" fmla="*/ 7127120 w 7427256"/>
              <a:gd name="connsiteY10057" fmla="*/ 3482181 h 7209248"/>
              <a:gd name="connsiteX10058" fmla="*/ 7131600 w 7427256"/>
              <a:gd name="connsiteY10058" fmla="*/ 3473222 h 7209248"/>
              <a:gd name="connsiteX10059" fmla="*/ 7136078 w 7427256"/>
              <a:gd name="connsiteY10059" fmla="*/ 3437384 h 7209248"/>
              <a:gd name="connsiteX10060" fmla="*/ 7086802 w 7427256"/>
              <a:gd name="connsiteY10060" fmla="*/ 3410507 h 7209248"/>
              <a:gd name="connsiteX10061" fmla="*/ 7077843 w 7427256"/>
              <a:gd name="connsiteY10061" fmla="*/ 3401547 h 7209248"/>
              <a:gd name="connsiteX10062" fmla="*/ 7113680 w 7427256"/>
              <a:gd name="connsiteY10062" fmla="*/ 3410507 h 7209248"/>
              <a:gd name="connsiteX10063" fmla="*/ 7140558 w 7427256"/>
              <a:gd name="connsiteY10063" fmla="*/ 3401547 h 7209248"/>
              <a:gd name="connsiteX10064" fmla="*/ 7140558 w 7427256"/>
              <a:gd name="connsiteY10064" fmla="*/ 3383629 h 7209248"/>
              <a:gd name="connsiteX10065" fmla="*/ 7149518 w 7427256"/>
              <a:gd name="connsiteY10065" fmla="*/ 3352271 h 7209248"/>
              <a:gd name="connsiteX10066" fmla="*/ 7153998 w 7427256"/>
              <a:gd name="connsiteY10066" fmla="*/ 3329873 h 7209248"/>
              <a:gd name="connsiteX10067" fmla="*/ 7158478 w 7427256"/>
              <a:gd name="connsiteY10067" fmla="*/ 3365710 h 7209248"/>
              <a:gd name="connsiteX10068" fmla="*/ 7167436 w 7427256"/>
              <a:gd name="connsiteY10068" fmla="*/ 3401547 h 7209248"/>
              <a:gd name="connsiteX10069" fmla="*/ 7167436 w 7427256"/>
              <a:gd name="connsiteY10069" fmla="*/ 3419465 h 7209248"/>
              <a:gd name="connsiteX10070" fmla="*/ 7149518 w 7427256"/>
              <a:gd name="connsiteY10070" fmla="*/ 3428425 h 7209248"/>
              <a:gd name="connsiteX10071" fmla="*/ 7158478 w 7427256"/>
              <a:gd name="connsiteY10071" fmla="*/ 3455303 h 7209248"/>
              <a:gd name="connsiteX10072" fmla="*/ 7176395 w 7427256"/>
              <a:gd name="connsiteY10072" fmla="*/ 3464262 h 7209248"/>
              <a:gd name="connsiteX10073" fmla="*/ 7158478 w 7427256"/>
              <a:gd name="connsiteY10073" fmla="*/ 3464262 h 7209248"/>
              <a:gd name="connsiteX10074" fmla="*/ 7149518 w 7427256"/>
              <a:gd name="connsiteY10074" fmla="*/ 3468742 h 7209248"/>
              <a:gd name="connsiteX10075" fmla="*/ 7149518 w 7427256"/>
              <a:gd name="connsiteY10075" fmla="*/ 3473222 h 7209248"/>
              <a:gd name="connsiteX10076" fmla="*/ 7140558 w 7427256"/>
              <a:gd name="connsiteY10076" fmla="*/ 3482181 h 7209248"/>
              <a:gd name="connsiteX10077" fmla="*/ 7131600 w 7427256"/>
              <a:gd name="connsiteY10077" fmla="*/ 3486661 h 7209248"/>
              <a:gd name="connsiteX10078" fmla="*/ 7131600 w 7427256"/>
              <a:gd name="connsiteY10078" fmla="*/ 3500099 h 7209248"/>
              <a:gd name="connsiteX10079" fmla="*/ 7140558 w 7427256"/>
              <a:gd name="connsiteY10079" fmla="*/ 3509058 h 7209248"/>
              <a:gd name="connsiteX10080" fmla="*/ 7158478 w 7427256"/>
              <a:gd name="connsiteY10080" fmla="*/ 3518018 h 7209248"/>
              <a:gd name="connsiteX10081" fmla="*/ 7171916 w 7427256"/>
              <a:gd name="connsiteY10081" fmla="*/ 3531457 h 7209248"/>
              <a:gd name="connsiteX10082" fmla="*/ 7167436 w 7427256"/>
              <a:gd name="connsiteY10082" fmla="*/ 3544896 h 7209248"/>
              <a:gd name="connsiteX10083" fmla="*/ 7149518 w 7427256"/>
              <a:gd name="connsiteY10083" fmla="*/ 3553855 h 7209248"/>
              <a:gd name="connsiteX10084" fmla="*/ 7149518 w 7427256"/>
              <a:gd name="connsiteY10084" fmla="*/ 3562815 h 7209248"/>
              <a:gd name="connsiteX10085" fmla="*/ 7158478 w 7427256"/>
              <a:gd name="connsiteY10085" fmla="*/ 3589692 h 7209248"/>
              <a:gd name="connsiteX10086" fmla="*/ 7149518 w 7427256"/>
              <a:gd name="connsiteY10086" fmla="*/ 3616570 h 7209248"/>
              <a:gd name="connsiteX10087" fmla="*/ 7140558 w 7427256"/>
              <a:gd name="connsiteY10087" fmla="*/ 3621050 h 7209248"/>
              <a:gd name="connsiteX10088" fmla="*/ 7122640 w 7427256"/>
              <a:gd name="connsiteY10088" fmla="*/ 3625530 h 7209248"/>
              <a:gd name="connsiteX10089" fmla="*/ 7113680 w 7427256"/>
              <a:gd name="connsiteY10089" fmla="*/ 3621050 h 7209248"/>
              <a:gd name="connsiteX10090" fmla="*/ 7104722 w 7427256"/>
              <a:gd name="connsiteY10090" fmla="*/ 3625530 h 7209248"/>
              <a:gd name="connsiteX10091" fmla="*/ 7104722 w 7427256"/>
              <a:gd name="connsiteY10091" fmla="*/ 3643448 h 7209248"/>
              <a:gd name="connsiteX10092" fmla="*/ 7113680 w 7427256"/>
              <a:gd name="connsiteY10092" fmla="*/ 3652408 h 7209248"/>
              <a:gd name="connsiteX10093" fmla="*/ 7131600 w 7427256"/>
              <a:gd name="connsiteY10093" fmla="*/ 3652408 h 7209248"/>
              <a:gd name="connsiteX10094" fmla="*/ 7145038 w 7427256"/>
              <a:gd name="connsiteY10094" fmla="*/ 3652408 h 7209248"/>
              <a:gd name="connsiteX10095" fmla="*/ 7149518 w 7427256"/>
              <a:gd name="connsiteY10095" fmla="*/ 3652408 h 7209248"/>
              <a:gd name="connsiteX10096" fmla="*/ 7145038 w 7427256"/>
              <a:gd name="connsiteY10096" fmla="*/ 3656886 h 7209248"/>
              <a:gd name="connsiteX10097" fmla="*/ 7131600 w 7427256"/>
              <a:gd name="connsiteY10097" fmla="*/ 3670326 h 7209248"/>
              <a:gd name="connsiteX10098" fmla="*/ 7113680 w 7427256"/>
              <a:gd name="connsiteY10098" fmla="*/ 3706163 h 7209248"/>
              <a:gd name="connsiteX10099" fmla="*/ 7113680 w 7427256"/>
              <a:gd name="connsiteY10099" fmla="*/ 3724082 h 7209248"/>
              <a:gd name="connsiteX10100" fmla="*/ 7113680 w 7427256"/>
              <a:gd name="connsiteY10100" fmla="*/ 3733041 h 7209248"/>
              <a:gd name="connsiteX10101" fmla="*/ 7104722 w 7427256"/>
              <a:gd name="connsiteY10101" fmla="*/ 3750959 h 7209248"/>
              <a:gd name="connsiteX10102" fmla="*/ 7104722 w 7427256"/>
              <a:gd name="connsiteY10102" fmla="*/ 3764398 h 7209248"/>
              <a:gd name="connsiteX10103" fmla="*/ 7095762 w 7427256"/>
              <a:gd name="connsiteY10103" fmla="*/ 3768878 h 7209248"/>
              <a:gd name="connsiteX10104" fmla="*/ 7086802 w 7427256"/>
              <a:gd name="connsiteY10104" fmla="*/ 3786797 h 7209248"/>
              <a:gd name="connsiteX10105" fmla="*/ 7059924 w 7427256"/>
              <a:gd name="connsiteY10105" fmla="*/ 3786797 h 7209248"/>
              <a:gd name="connsiteX10106" fmla="*/ 7042007 w 7427256"/>
              <a:gd name="connsiteY10106" fmla="*/ 3795756 h 7209248"/>
              <a:gd name="connsiteX10107" fmla="*/ 7042007 w 7427256"/>
              <a:gd name="connsiteY10107" fmla="*/ 3813675 h 7209248"/>
              <a:gd name="connsiteX10108" fmla="*/ 7059924 w 7427256"/>
              <a:gd name="connsiteY10108" fmla="*/ 3849512 h 7209248"/>
              <a:gd name="connsiteX10109" fmla="*/ 7068884 w 7427256"/>
              <a:gd name="connsiteY10109" fmla="*/ 3876390 h 7209248"/>
              <a:gd name="connsiteX10110" fmla="*/ 7059924 w 7427256"/>
              <a:gd name="connsiteY10110" fmla="*/ 3885349 h 7209248"/>
              <a:gd name="connsiteX10111" fmla="*/ 7059924 w 7427256"/>
              <a:gd name="connsiteY10111" fmla="*/ 3903268 h 7209248"/>
              <a:gd name="connsiteX10112" fmla="*/ 7042007 w 7427256"/>
              <a:gd name="connsiteY10112" fmla="*/ 3912228 h 7209248"/>
              <a:gd name="connsiteX10113" fmla="*/ 7042007 w 7427256"/>
              <a:gd name="connsiteY10113" fmla="*/ 3925666 h 7209248"/>
              <a:gd name="connsiteX10114" fmla="*/ 7050966 w 7427256"/>
              <a:gd name="connsiteY10114" fmla="*/ 3921186 h 7209248"/>
              <a:gd name="connsiteX10115" fmla="*/ 7050966 w 7427256"/>
              <a:gd name="connsiteY10115" fmla="*/ 3948064 h 7209248"/>
              <a:gd name="connsiteX10116" fmla="*/ 7042007 w 7427256"/>
              <a:gd name="connsiteY10116" fmla="*/ 3974942 h 7209248"/>
              <a:gd name="connsiteX10117" fmla="*/ 7033047 w 7427256"/>
              <a:gd name="connsiteY10117" fmla="*/ 3992860 h 7209248"/>
              <a:gd name="connsiteX10118" fmla="*/ 7033047 w 7427256"/>
              <a:gd name="connsiteY10118" fmla="*/ 4001820 h 7209248"/>
              <a:gd name="connsiteX10119" fmla="*/ 7033047 w 7427256"/>
              <a:gd name="connsiteY10119" fmla="*/ 4010779 h 7209248"/>
              <a:gd name="connsiteX10120" fmla="*/ 7028568 w 7427256"/>
              <a:gd name="connsiteY10120" fmla="*/ 4015259 h 7209248"/>
              <a:gd name="connsiteX10121" fmla="*/ 7024087 w 7427256"/>
              <a:gd name="connsiteY10121" fmla="*/ 4024218 h 7209248"/>
              <a:gd name="connsiteX10122" fmla="*/ 7024087 w 7427256"/>
              <a:gd name="connsiteY10122" fmla="*/ 4028698 h 7209248"/>
              <a:gd name="connsiteX10123" fmla="*/ 7015128 w 7427256"/>
              <a:gd name="connsiteY10123" fmla="*/ 4046617 h 7209248"/>
              <a:gd name="connsiteX10124" fmla="*/ 7024087 w 7427256"/>
              <a:gd name="connsiteY10124" fmla="*/ 4064534 h 7209248"/>
              <a:gd name="connsiteX10125" fmla="*/ 7050966 w 7427256"/>
              <a:gd name="connsiteY10125" fmla="*/ 4055576 h 7209248"/>
              <a:gd name="connsiteX10126" fmla="*/ 7046486 w 7427256"/>
              <a:gd name="connsiteY10126" fmla="*/ 4064534 h 7209248"/>
              <a:gd name="connsiteX10127" fmla="*/ 7033047 w 7427256"/>
              <a:gd name="connsiteY10127" fmla="*/ 4064534 h 7209248"/>
              <a:gd name="connsiteX10128" fmla="*/ 7024087 w 7427256"/>
              <a:gd name="connsiteY10128" fmla="*/ 4073494 h 7209248"/>
              <a:gd name="connsiteX10129" fmla="*/ 7024087 w 7427256"/>
              <a:gd name="connsiteY10129" fmla="*/ 4082453 h 7209248"/>
              <a:gd name="connsiteX10130" fmla="*/ 7015128 w 7427256"/>
              <a:gd name="connsiteY10130" fmla="*/ 4091413 h 7209248"/>
              <a:gd name="connsiteX10131" fmla="*/ 6979292 w 7427256"/>
              <a:gd name="connsiteY10131" fmla="*/ 4118291 h 7209248"/>
              <a:gd name="connsiteX10132" fmla="*/ 6970332 w 7427256"/>
              <a:gd name="connsiteY10132" fmla="*/ 4127250 h 7209248"/>
              <a:gd name="connsiteX10133" fmla="*/ 6988250 w 7427256"/>
              <a:gd name="connsiteY10133" fmla="*/ 4145169 h 7209248"/>
              <a:gd name="connsiteX10134" fmla="*/ 6988250 w 7427256"/>
              <a:gd name="connsiteY10134" fmla="*/ 4154127 h 7209248"/>
              <a:gd name="connsiteX10135" fmla="*/ 6974812 w 7427256"/>
              <a:gd name="connsiteY10135" fmla="*/ 4154127 h 7209248"/>
              <a:gd name="connsiteX10136" fmla="*/ 6961372 w 7427256"/>
              <a:gd name="connsiteY10136" fmla="*/ 4163087 h 7209248"/>
              <a:gd name="connsiteX10137" fmla="*/ 6952414 w 7427256"/>
              <a:gd name="connsiteY10137" fmla="*/ 4172046 h 7209248"/>
              <a:gd name="connsiteX10138" fmla="*/ 6979292 w 7427256"/>
              <a:gd name="connsiteY10138" fmla="*/ 4181006 h 7209248"/>
              <a:gd name="connsiteX10139" fmla="*/ 6988250 w 7427256"/>
              <a:gd name="connsiteY10139" fmla="*/ 4181006 h 7209248"/>
              <a:gd name="connsiteX10140" fmla="*/ 6961372 w 7427256"/>
              <a:gd name="connsiteY10140" fmla="*/ 4198925 h 7209248"/>
              <a:gd name="connsiteX10141" fmla="*/ 6952414 w 7427256"/>
              <a:gd name="connsiteY10141" fmla="*/ 4207884 h 7209248"/>
              <a:gd name="connsiteX10142" fmla="*/ 6952414 w 7427256"/>
              <a:gd name="connsiteY10142" fmla="*/ 4216843 h 7209248"/>
              <a:gd name="connsiteX10143" fmla="*/ 6943454 w 7427256"/>
              <a:gd name="connsiteY10143" fmla="*/ 4243722 h 7209248"/>
              <a:gd name="connsiteX10144" fmla="*/ 6934494 w 7427256"/>
              <a:gd name="connsiteY10144" fmla="*/ 4270599 h 7209248"/>
              <a:gd name="connsiteX10145" fmla="*/ 6925535 w 7427256"/>
              <a:gd name="connsiteY10145" fmla="*/ 4279558 h 7209248"/>
              <a:gd name="connsiteX10146" fmla="*/ 6916576 w 7427256"/>
              <a:gd name="connsiteY10146" fmla="*/ 4284038 h 7209248"/>
              <a:gd name="connsiteX10147" fmla="*/ 6925535 w 7427256"/>
              <a:gd name="connsiteY10147" fmla="*/ 4288518 h 7209248"/>
              <a:gd name="connsiteX10148" fmla="*/ 6916576 w 7427256"/>
              <a:gd name="connsiteY10148" fmla="*/ 4333314 h 7209248"/>
              <a:gd name="connsiteX10149" fmla="*/ 6912096 w 7427256"/>
              <a:gd name="connsiteY10149" fmla="*/ 4351232 h 7209248"/>
              <a:gd name="connsiteX10150" fmla="*/ 6907616 w 7427256"/>
              <a:gd name="connsiteY10150" fmla="*/ 4360192 h 7209248"/>
              <a:gd name="connsiteX10151" fmla="*/ 6894178 w 7427256"/>
              <a:gd name="connsiteY10151" fmla="*/ 4369151 h 7209248"/>
              <a:gd name="connsiteX10152" fmla="*/ 6880738 w 7427256"/>
              <a:gd name="connsiteY10152" fmla="*/ 4391550 h 7209248"/>
              <a:gd name="connsiteX10153" fmla="*/ 6876260 w 7427256"/>
              <a:gd name="connsiteY10153" fmla="*/ 4409469 h 7209248"/>
              <a:gd name="connsiteX10154" fmla="*/ 6871778 w 7427256"/>
              <a:gd name="connsiteY10154" fmla="*/ 4422907 h 7209248"/>
              <a:gd name="connsiteX10155" fmla="*/ 6867300 w 7427256"/>
              <a:gd name="connsiteY10155" fmla="*/ 4436346 h 7209248"/>
              <a:gd name="connsiteX10156" fmla="*/ 6862821 w 7427256"/>
              <a:gd name="connsiteY10156" fmla="*/ 4445305 h 7209248"/>
              <a:gd name="connsiteX10157" fmla="*/ 6871778 w 7427256"/>
              <a:gd name="connsiteY10157" fmla="*/ 4449785 h 7209248"/>
              <a:gd name="connsiteX10158" fmla="*/ 6862821 w 7427256"/>
              <a:gd name="connsiteY10158" fmla="*/ 4476663 h 7209248"/>
              <a:gd name="connsiteX10159" fmla="*/ 6844901 w 7427256"/>
              <a:gd name="connsiteY10159" fmla="*/ 4503540 h 7209248"/>
              <a:gd name="connsiteX10160" fmla="*/ 6844901 w 7427256"/>
              <a:gd name="connsiteY10160" fmla="*/ 4521459 h 7209248"/>
              <a:gd name="connsiteX10161" fmla="*/ 6835942 w 7427256"/>
              <a:gd name="connsiteY10161" fmla="*/ 4530419 h 7209248"/>
              <a:gd name="connsiteX10162" fmla="*/ 6826984 w 7427256"/>
              <a:gd name="connsiteY10162" fmla="*/ 4548337 h 7209248"/>
              <a:gd name="connsiteX10163" fmla="*/ 6818024 w 7427256"/>
              <a:gd name="connsiteY10163" fmla="*/ 4557297 h 7209248"/>
              <a:gd name="connsiteX10164" fmla="*/ 6826984 w 7427256"/>
              <a:gd name="connsiteY10164" fmla="*/ 4566256 h 7209248"/>
              <a:gd name="connsiteX10165" fmla="*/ 6844901 w 7427256"/>
              <a:gd name="connsiteY10165" fmla="*/ 4584174 h 7209248"/>
              <a:gd name="connsiteX10166" fmla="*/ 6818024 w 7427256"/>
              <a:gd name="connsiteY10166" fmla="*/ 4593133 h 7209248"/>
              <a:gd name="connsiteX10167" fmla="*/ 6782186 w 7427256"/>
              <a:gd name="connsiteY10167" fmla="*/ 4655848 h 7209248"/>
              <a:gd name="connsiteX10168" fmla="*/ 6764268 w 7427256"/>
              <a:gd name="connsiteY10168" fmla="*/ 4691686 h 7209248"/>
              <a:gd name="connsiteX10169" fmla="*/ 6764268 w 7427256"/>
              <a:gd name="connsiteY10169" fmla="*/ 4709605 h 7209248"/>
              <a:gd name="connsiteX10170" fmla="*/ 6764268 w 7427256"/>
              <a:gd name="connsiteY10170" fmla="*/ 4727522 h 7209248"/>
              <a:gd name="connsiteX10171" fmla="*/ 6746350 w 7427256"/>
              <a:gd name="connsiteY10171" fmla="*/ 4736482 h 7209248"/>
              <a:gd name="connsiteX10172" fmla="*/ 6746350 w 7427256"/>
              <a:gd name="connsiteY10172" fmla="*/ 4754401 h 7209248"/>
              <a:gd name="connsiteX10173" fmla="*/ 6764268 w 7427256"/>
              <a:gd name="connsiteY10173" fmla="*/ 4763360 h 7209248"/>
              <a:gd name="connsiteX10174" fmla="*/ 6746350 w 7427256"/>
              <a:gd name="connsiteY10174" fmla="*/ 4763360 h 7209248"/>
              <a:gd name="connsiteX10175" fmla="*/ 6728430 w 7427256"/>
              <a:gd name="connsiteY10175" fmla="*/ 4776799 h 7209248"/>
              <a:gd name="connsiteX10176" fmla="*/ 6710513 w 7427256"/>
              <a:gd name="connsiteY10176" fmla="*/ 4808157 h 7209248"/>
              <a:gd name="connsiteX10177" fmla="*/ 6701553 w 7427256"/>
              <a:gd name="connsiteY10177" fmla="*/ 4835034 h 7209248"/>
              <a:gd name="connsiteX10178" fmla="*/ 6710513 w 7427256"/>
              <a:gd name="connsiteY10178" fmla="*/ 4835034 h 7209248"/>
              <a:gd name="connsiteX10179" fmla="*/ 6714992 w 7427256"/>
              <a:gd name="connsiteY10179" fmla="*/ 4835034 h 7209248"/>
              <a:gd name="connsiteX10180" fmla="*/ 6701553 w 7427256"/>
              <a:gd name="connsiteY10180" fmla="*/ 4839514 h 7209248"/>
              <a:gd name="connsiteX10181" fmla="*/ 6692594 w 7427256"/>
              <a:gd name="connsiteY10181" fmla="*/ 4852953 h 7209248"/>
              <a:gd name="connsiteX10182" fmla="*/ 6701553 w 7427256"/>
              <a:gd name="connsiteY10182" fmla="*/ 4870872 h 7209248"/>
              <a:gd name="connsiteX10183" fmla="*/ 6692594 w 7427256"/>
              <a:gd name="connsiteY10183" fmla="*/ 4906709 h 7209248"/>
              <a:gd name="connsiteX10184" fmla="*/ 6674675 w 7427256"/>
              <a:gd name="connsiteY10184" fmla="*/ 4924627 h 7209248"/>
              <a:gd name="connsiteX10185" fmla="*/ 6665716 w 7427256"/>
              <a:gd name="connsiteY10185" fmla="*/ 4951506 h 7209248"/>
              <a:gd name="connsiteX10186" fmla="*/ 6656756 w 7427256"/>
              <a:gd name="connsiteY10186" fmla="*/ 4987342 h 7209248"/>
              <a:gd name="connsiteX10187" fmla="*/ 6638838 w 7427256"/>
              <a:gd name="connsiteY10187" fmla="*/ 4987342 h 7209248"/>
              <a:gd name="connsiteX10188" fmla="*/ 6620920 w 7427256"/>
              <a:gd name="connsiteY10188" fmla="*/ 4996302 h 7209248"/>
              <a:gd name="connsiteX10189" fmla="*/ 6603001 w 7427256"/>
              <a:gd name="connsiteY10189" fmla="*/ 5014220 h 7209248"/>
              <a:gd name="connsiteX10190" fmla="*/ 6594041 w 7427256"/>
              <a:gd name="connsiteY10190" fmla="*/ 5023180 h 7209248"/>
              <a:gd name="connsiteX10191" fmla="*/ 6594041 w 7427256"/>
              <a:gd name="connsiteY10191" fmla="*/ 5036619 h 7209248"/>
              <a:gd name="connsiteX10192" fmla="*/ 6594041 w 7427256"/>
              <a:gd name="connsiteY10192" fmla="*/ 5041099 h 7209248"/>
              <a:gd name="connsiteX10193" fmla="*/ 6611960 w 7427256"/>
              <a:gd name="connsiteY10193" fmla="*/ 5050058 h 7209248"/>
              <a:gd name="connsiteX10194" fmla="*/ 6629879 w 7427256"/>
              <a:gd name="connsiteY10194" fmla="*/ 5059018 h 7209248"/>
              <a:gd name="connsiteX10195" fmla="*/ 6620920 w 7427256"/>
              <a:gd name="connsiteY10195" fmla="*/ 5076935 h 7209248"/>
              <a:gd name="connsiteX10196" fmla="*/ 6603001 w 7427256"/>
              <a:gd name="connsiteY10196" fmla="*/ 5067976 h 7209248"/>
              <a:gd name="connsiteX10197" fmla="*/ 6558204 w 7427256"/>
              <a:gd name="connsiteY10197" fmla="*/ 5059018 h 7209248"/>
              <a:gd name="connsiteX10198" fmla="*/ 6540286 w 7427256"/>
              <a:gd name="connsiteY10198" fmla="*/ 5059018 h 7209248"/>
              <a:gd name="connsiteX10199" fmla="*/ 6504448 w 7427256"/>
              <a:gd name="connsiteY10199" fmla="*/ 5076935 h 7209248"/>
              <a:gd name="connsiteX10200" fmla="*/ 6504448 w 7427256"/>
              <a:gd name="connsiteY10200" fmla="*/ 5085895 h 7209248"/>
              <a:gd name="connsiteX10201" fmla="*/ 6486530 w 7427256"/>
              <a:gd name="connsiteY10201" fmla="*/ 5094854 h 7209248"/>
              <a:gd name="connsiteX10202" fmla="*/ 6477570 w 7427256"/>
              <a:gd name="connsiteY10202" fmla="*/ 5094854 h 7209248"/>
              <a:gd name="connsiteX10203" fmla="*/ 6468612 w 7427256"/>
              <a:gd name="connsiteY10203" fmla="*/ 5112773 h 7209248"/>
              <a:gd name="connsiteX10204" fmla="*/ 6486530 w 7427256"/>
              <a:gd name="connsiteY10204" fmla="*/ 5130692 h 7209248"/>
              <a:gd name="connsiteX10205" fmla="*/ 6464132 w 7427256"/>
              <a:gd name="connsiteY10205" fmla="*/ 5139651 h 7209248"/>
              <a:gd name="connsiteX10206" fmla="*/ 6437254 w 7427256"/>
              <a:gd name="connsiteY10206" fmla="*/ 5144131 h 7209248"/>
              <a:gd name="connsiteX10207" fmla="*/ 6432774 w 7427256"/>
              <a:gd name="connsiteY10207" fmla="*/ 5157569 h 7209248"/>
              <a:gd name="connsiteX10208" fmla="*/ 6437254 w 7427256"/>
              <a:gd name="connsiteY10208" fmla="*/ 5175488 h 7209248"/>
              <a:gd name="connsiteX10209" fmla="*/ 6432774 w 7427256"/>
              <a:gd name="connsiteY10209" fmla="*/ 5184447 h 7209248"/>
              <a:gd name="connsiteX10210" fmla="*/ 6432774 w 7427256"/>
              <a:gd name="connsiteY10210" fmla="*/ 5188927 h 7209248"/>
              <a:gd name="connsiteX10211" fmla="*/ 6423816 w 7427256"/>
              <a:gd name="connsiteY10211" fmla="*/ 5193407 h 7209248"/>
              <a:gd name="connsiteX10212" fmla="*/ 6405896 w 7427256"/>
              <a:gd name="connsiteY10212" fmla="*/ 5211325 h 7209248"/>
              <a:gd name="connsiteX10213" fmla="*/ 6414856 w 7427256"/>
              <a:gd name="connsiteY10213" fmla="*/ 5220285 h 7209248"/>
              <a:gd name="connsiteX10214" fmla="*/ 6423816 w 7427256"/>
              <a:gd name="connsiteY10214" fmla="*/ 5238203 h 7209248"/>
              <a:gd name="connsiteX10215" fmla="*/ 6410376 w 7427256"/>
              <a:gd name="connsiteY10215" fmla="*/ 5242682 h 7209248"/>
              <a:gd name="connsiteX10216" fmla="*/ 6387978 w 7427256"/>
              <a:gd name="connsiteY10216" fmla="*/ 5229243 h 7209248"/>
              <a:gd name="connsiteX10217" fmla="*/ 6361100 w 7427256"/>
              <a:gd name="connsiteY10217" fmla="*/ 5229243 h 7209248"/>
              <a:gd name="connsiteX10218" fmla="*/ 6379019 w 7427256"/>
              <a:gd name="connsiteY10218" fmla="*/ 5247162 h 7209248"/>
              <a:gd name="connsiteX10219" fmla="*/ 6387978 w 7427256"/>
              <a:gd name="connsiteY10219" fmla="*/ 5256121 h 7209248"/>
              <a:gd name="connsiteX10220" fmla="*/ 6383498 w 7427256"/>
              <a:gd name="connsiteY10220" fmla="*/ 5274040 h 7209248"/>
              <a:gd name="connsiteX10221" fmla="*/ 6370059 w 7427256"/>
              <a:gd name="connsiteY10221" fmla="*/ 5291959 h 7209248"/>
              <a:gd name="connsiteX10222" fmla="*/ 6361100 w 7427256"/>
              <a:gd name="connsiteY10222" fmla="*/ 5305397 h 7209248"/>
              <a:gd name="connsiteX10223" fmla="*/ 6370059 w 7427256"/>
              <a:gd name="connsiteY10223" fmla="*/ 5318836 h 7209248"/>
              <a:gd name="connsiteX10224" fmla="*/ 6370059 w 7427256"/>
              <a:gd name="connsiteY10224" fmla="*/ 5336755 h 7209248"/>
              <a:gd name="connsiteX10225" fmla="*/ 6387978 w 7427256"/>
              <a:gd name="connsiteY10225" fmla="*/ 5336755 h 7209248"/>
              <a:gd name="connsiteX10226" fmla="*/ 6414856 w 7427256"/>
              <a:gd name="connsiteY10226" fmla="*/ 5327796 h 7209248"/>
              <a:gd name="connsiteX10227" fmla="*/ 6441733 w 7427256"/>
              <a:gd name="connsiteY10227" fmla="*/ 5327796 h 7209248"/>
              <a:gd name="connsiteX10228" fmla="*/ 6459652 w 7427256"/>
              <a:gd name="connsiteY10228" fmla="*/ 5336755 h 7209248"/>
              <a:gd name="connsiteX10229" fmla="*/ 6473090 w 7427256"/>
              <a:gd name="connsiteY10229" fmla="*/ 5332275 h 7209248"/>
              <a:gd name="connsiteX10230" fmla="*/ 6491010 w 7427256"/>
              <a:gd name="connsiteY10230" fmla="*/ 5332275 h 7209248"/>
              <a:gd name="connsiteX10231" fmla="*/ 6504448 w 7427256"/>
              <a:gd name="connsiteY10231" fmla="*/ 5336755 h 7209248"/>
              <a:gd name="connsiteX10232" fmla="*/ 6504448 w 7427256"/>
              <a:gd name="connsiteY10232" fmla="*/ 5345715 h 7209248"/>
              <a:gd name="connsiteX10233" fmla="*/ 6499970 w 7427256"/>
              <a:gd name="connsiteY10233" fmla="*/ 5345715 h 7209248"/>
              <a:gd name="connsiteX10234" fmla="*/ 6486530 w 7427256"/>
              <a:gd name="connsiteY10234" fmla="*/ 5350194 h 7209248"/>
              <a:gd name="connsiteX10235" fmla="*/ 6477570 w 7427256"/>
              <a:gd name="connsiteY10235" fmla="*/ 5354674 h 7209248"/>
              <a:gd name="connsiteX10236" fmla="*/ 6437254 w 7427256"/>
              <a:gd name="connsiteY10236" fmla="*/ 5368113 h 7209248"/>
              <a:gd name="connsiteX10237" fmla="*/ 6387978 w 7427256"/>
              <a:gd name="connsiteY10237" fmla="*/ 5390512 h 7209248"/>
              <a:gd name="connsiteX10238" fmla="*/ 6352140 w 7427256"/>
              <a:gd name="connsiteY10238" fmla="*/ 5399470 h 7209248"/>
              <a:gd name="connsiteX10239" fmla="*/ 6334222 w 7427256"/>
              <a:gd name="connsiteY10239" fmla="*/ 5408429 h 7209248"/>
              <a:gd name="connsiteX10240" fmla="*/ 6343182 w 7427256"/>
              <a:gd name="connsiteY10240" fmla="*/ 5417389 h 7209248"/>
              <a:gd name="connsiteX10241" fmla="*/ 6343182 w 7427256"/>
              <a:gd name="connsiteY10241" fmla="*/ 5426348 h 7209248"/>
              <a:gd name="connsiteX10242" fmla="*/ 6271507 w 7427256"/>
              <a:gd name="connsiteY10242" fmla="*/ 5435308 h 7209248"/>
              <a:gd name="connsiteX10243" fmla="*/ 6253588 w 7427256"/>
              <a:gd name="connsiteY10243" fmla="*/ 5444267 h 7209248"/>
              <a:gd name="connsiteX10244" fmla="*/ 6262547 w 7427256"/>
              <a:gd name="connsiteY10244" fmla="*/ 5453226 h 7209248"/>
              <a:gd name="connsiteX10245" fmla="*/ 6258068 w 7427256"/>
              <a:gd name="connsiteY10245" fmla="*/ 5453226 h 7209248"/>
              <a:gd name="connsiteX10246" fmla="*/ 6244630 w 7427256"/>
              <a:gd name="connsiteY10246" fmla="*/ 5453226 h 7209248"/>
              <a:gd name="connsiteX10247" fmla="*/ 6226711 w 7427256"/>
              <a:gd name="connsiteY10247" fmla="*/ 5462186 h 7209248"/>
              <a:gd name="connsiteX10248" fmla="*/ 6217751 w 7427256"/>
              <a:gd name="connsiteY10248" fmla="*/ 5471144 h 7209248"/>
              <a:gd name="connsiteX10249" fmla="*/ 6226711 w 7427256"/>
              <a:gd name="connsiteY10249" fmla="*/ 5471144 h 7209248"/>
              <a:gd name="connsiteX10250" fmla="*/ 6244630 w 7427256"/>
              <a:gd name="connsiteY10250" fmla="*/ 5471144 h 7209248"/>
              <a:gd name="connsiteX10251" fmla="*/ 6262547 w 7427256"/>
              <a:gd name="connsiteY10251" fmla="*/ 5462186 h 7209248"/>
              <a:gd name="connsiteX10252" fmla="*/ 6280466 w 7427256"/>
              <a:gd name="connsiteY10252" fmla="*/ 5466664 h 7209248"/>
              <a:gd name="connsiteX10253" fmla="*/ 6289426 w 7427256"/>
              <a:gd name="connsiteY10253" fmla="*/ 5480104 h 7209248"/>
              <a:gd name="connsiteX10254" fmla="*/ 6298385 w 7427256"/>
              <a:gd name="connsiteY10254" fmla="*/ 5498022 h 7209248"/>
              <a:gd name="connsiteX10255" fmla="*/ 6284946 w 7427256"/>
              <a:gd name="connsiteY10255" fmla="*/ 5502502 h 7209248"/>
              <a:gd name="connsiteX10256" fmla="*/ 6275986 w 7427256"/>
              <a:gd name="connsiteY10256" fmla="*/ 5511462 h 7209248"/>
              <a:gd name="connsiteX10257" fmla="*/ 6262547 w 7427256"/>
              <a:gd name="connsiteY10257" fmla="*/ 5524901 h 7209248"/>
              <a:gd name="connsiteX10258" fmla="*/ 6258068 w 7427256"/>
              <a:gd name="connsiteY10258" fmla="*/ 5524901 h 7209248"/>
              <a:gd name="connsiteX10259" fmla="*/ 6253588 w 7427256"/>
              <a:gd name="connsiteY10259" fmla="*/ 5533860 h 7209248"/>
              <a:gd name="connsiteX10260" fmla="*/ 6244630 w 7427256"/>
              <a:gd name="connsiteY10260" fmla="*/ 5542819 h 7209248"/>
              <a:gd name="connsiteX10261" fmla="*/ 6244630 w 7427256"/>
              <a:gd name="connsiteY10261" fmla="*/ 5524901 h 7209248"/>
              <a:gd name="connsiteX10262" fmla="*/ 6244630 w 7427256"/>
              <a:gd name="connsiteY10262" fmla="*/ 5515941 h 7209248"/>
              <a:gd name="connsiteX10263" fmla="*/ 6253588 w 7427256"/>
              <a:gd name="connsiteY10263" fmla="*/ 5506982 h 7209248"/>
              <a:gd name="connsiteX10264" fmla="*/ 6262547 w 7427256"/>
              <a:gd name="connsiteY10264" fmla="*/ 5489063 h 7209248"/>
              <a:gd name="connsiteX10265" fmla="*/ 6253588 w 7427256"/>
              <a:gd name="connsiteY10265" fmla="*/ 5475624 h 7209248"/>
              <a:gd name="connsiteX10266" fmla="*/ 6235670 w 7427256"/>
              <a:gd name="connsiteY10266" fmla="*/ 5484583 h 7209248"/>
              <a:gd name="connsiteX10267" fmla="*/ 6226711 w 7427256"/>
              <a:gd name="connsiteY10267" fmla="*/ 5506982 h 7209248"/>
              <a:gd name="connsiteX10268" fmla="*/ 6199832 w 7427256"/>
              <a:gd name="connsiteY10268" fmla="*/ 5515941 h 7209248"/>
              <a:gd name="connsiteX10269" fmla="*/ 6146076 w 7427256"/>
              <a:gd name="connsiteY10269" fmla="*/ 5533860 h 7209248"/>
              <a:gd name="connsiteX10270" fmla="*/ 6163996 w 7427256"/>
              <a:gd name="connsiteY10270" fmla="*/ 5533860 h 7209248"/>
              <a:gd name="connsiteX10271" fmla="*/ 6190873 w 7427256"/>
              <a:gd name="connsiteY10271" fmla="*/ 5533860 h 7209248"/>
              <a:gd name="connsiteX10272" fmla="*/ 6199832 w 7427256"/>
              <a:gd name="connsiteY10272" fmla="*/ 5542819 h 7209248"/>
              <a:gd name="connsiteX10273" fmla="*/ 6208792 w 7427256"/>
              <a:gd name="connsiteY10273" fmla="*/ 5551779 h 7209248"/>
              <a:gd name="connsiteX10274" fmla="*/ 6186393 w 7427256"/>
              <a:gd name="connsiteY10274" fmla="*/ 5556259 h 7209248"/>
              <a:gd name="connsiteX10275" fmla="*/ 6163996 w 7427256"/>
              <a:gd name="connsiteY10275" fmla="*/ 5556259 h 7209248"/>
              <a:gd name="connsiteX10276" fmla="*/ 6155036 w 7427256"/>
              <a:gd name="connsiteY10276" fmla="*/ 5560737 h 7209248"/>
              <a:gd name="connsiteX10277" fmla="*/ 6163996 w 7427256"/>
              <a:gd name="connsiteY10277" fmla="*/ 5569697 h 7209248"/>
              <a:gd name="connsiteX10278" fmla="*/ 6163996 w 7427256"/>
              <a:gd name="connsiteY10278" fmla="*/ 5587615 h 7209248"/>
              <a:gd name="connsiteX10279" fmla="*/ 6137118 w 7427256"/>
              <a:gd name="connsiteY10279" fmla="*/ 5605534 h 7209248"/>
              <a:gd name="connsiteX10280" fmla="*/ 6119199 w 7427256"/>
              <a:gd name="connsiteY10280" fmla="*/ 5618973 h 7209248"/>
              <a:gd name="connsiteX10281" fmla="*/ 6110239 w 7427256"/>
              <a:gd name="connsiteY10281" fmla="*/ 5623453 h 7209248"/>
              <a:gd name="connsiteX10282" fmla="*/ 6092322 w 7427256"/>
              <a:gd name="connsiteY10282" fmla="*/ 5632413 h 7209248"/>
              <a:gd name="connsiteX10283" fmla="*/ 6092322 w 7427256"/>
              <a:gd name="connsiteY10283" fmla="*/ 5641371 h 7209248"/>
              <a:gd name="connsiteX10284" fmla="*/ 6101280 w 7427256"/>
              <a:gd name="connsiteY10284" fmla="*/ 5645851 h 7209248"/>
              <a:gd name="connsiteX10285" fmla="*/ 6101280 w 7427256"/>
              <a:gd name="connsiteY10285" fmla="*/ 5650330 h 7209248"/>
              <a:gd name="connsiteX10286" fmla="*/ 6083362 w 7427256"/>
              <a:gd name="connsiteY10286" fmla="*/ 5668249 h 7209248"/>
              <a:gd name="connsiteX10287" fmla="*/ 6074402 w 7427256"/>
              <a:gd name="connsiteY10287" fmla="*/ 5659290 h 7209248"/>
              <a:gd name="connsiteX10288" fmla="*/ 6083362 w 7427256"/>
              <a:gd name="connsiteY10288" fmla="*/ 5659290 h 7209248"/>
              <a:gd name="connsiteX10289" fmla="*/ 6092322 w 7427256"/>
              <a:gd name="connsiteY10289" fmla="*/ 5650330 h 7209248"/>
              <a:gd name="connsiteX10290" fmla="*/ 6074402 w 7427256"/>
              <a:gd name="connsiteY10290" fmla="*/ 5650330 h 7209248"/>
              <a:gd name="connsiteX10291" fmla="*/ 6060964 w 7427256"/>
              <a:gd name="connsiteY10291" fmla="*/ 5654810 h 7209248"/>
              <a:gd name="connsiteX10292" fmla="*/ 6056484 w 7427256"/>
              <a:gd name="connsiteY10292" fmla="*/ 5668249 h 7209248"/>
              <a:gd name="connsiteX10293" fmla="*/ 6038565 w 7427256"/>
              <a:gd name="connsiteY10293" fmla="*/ 5686168 h 7209248"/>
              <a:gd name="connsiteX10294" fmla="*/ 6029606 w 7427256"/>
              <a:gd name="connsiteY10294" fmla="*/ 5677209 h 7209248"/>
              <a:gd name="connsiteX10295" fmla="*/ 6011688 w 7427256"/>
              <a:gd name="connsiteY10295" fmla="*/ 5695127 h 7209248"/>
              <a:gd name="connsiteX10296" fmla="*/ 6011688 w 7427256"/>
              <a:gd name="connsiteY10296" fmla="*/ 5722006 h 7209248"/>
              <a:gd name="connsiteX10297" fmla="*/ 6011688 w 7427256"/>
              <a:gd name="connsiteY10297" fmla="*/ 5730964 h 7209248"/>
              <a:gd name="connsiteX10298" fmla="*/ 6002728 w 7427256"/>
              <a:gd name="connsiteY10298" fmla="*/ 5739923 h 7209248"/>
              <a:gd name="connsiteX10299" fmla="*/ 5975850 w 7427256"/>
              <a:gd name="connsiteY10299" fmla="*/ 5753362 h 7209248"/>
              <a:gd name="connsiteX10300" fmla="*/ 5962411 w 7427256"/>
              <a:gd name="connsiteY10300" fmla="*/ 5762322 h 7209248"/>
              <a:gd name="connsiteX10301" fmla="*/ 5966891 w 7427256"/>
              <a:gd name="connsiteY10301" fmla="*/ 5784720 h 7209248"/>
              <a:gd name="connsiteX10302" fmla="*/ 5966891 w 7427256"/>
              <a:gd name="connsiteY10302" fmla="*/ 5798160 h 7209248"/>
              <a:gd name="connsiteX10303" fmla="*/ 5957932 w 7427256"/>
              <a:gd name="connsiteY10303" fmla="*/ 5811598 h 7209248"/>
              <a:gd name="connsiteX10304" fmla="*/ 5957932 w 7427256"/>
              <a:gd name="connsiteY10304" fmla="*/ 5818318 h 7209248"/>
              <a:gd name="connsiteX10305" fmla="*/ 5957932 w 7427256"/>
              <a:gd name="connsiteY10305" fmla="*/ 5820557 h 7209248"/>
              <a:gd name="connsiteX10306" fmla="*/ 5951212 w 7427256"/>
              <a:gd name="connsiteY10306" fmla="*/ 5818318 h 7209248"/>
              <a:gd name="connsiteX10307" fmla="*/ 5948972 w 7427256"/>
              <a:gd name="connsiteY10307" fmla="*/ 5811598 h 7209248"/>
              <a:gd name="connsiteX10308" fmla="*/ 5931054 w 7427256"/>
              <a:gd name="connsiteY10308" fmla="*/ 5811598 h 7209248"/>
              <a:gd name="connsiteX10309" fmla="*/ 5922094 w 7427256"/>
              <a:gd name="connsiteY10309" fmla="*/ 5811598 h 7209248"/>
              <a:gd name="connsiteX10310" fmla="*/ 5908656 w 7427256"/>
              <a:gd name="connsiteY10310" fmla="*/ 5802638 h 7209248"/>
              <a:gd name="connsiteX10311" fmla="*/ 5908656 w 7427256"/>
              <a:gd name="connsiteY10311" fmla="*/ 5811598 h 7209248"/>
              <a:gd name="connsiteX10312" fmla="*/ 5913134 w 7427256"/>
              <a:gd name="connsiteY10312" fmla="*/ 5829516 h 7209248"/>
              <a:gd name="connsiteX10313" fmla="*/ 5913134 w 7427256"/>
              <a:gd name="connsiteY10313" fmla="*/ 5838476 h 7209248"/>
              <a:gd name="connsiteX10314" fmla="*/ 5922094 w 7427256"/>
              <a:gd name="connsiteY10314" fmla="*/ 5829516 h 7209248"/>
              <a:gd name="connsiteX10315" fmla="*/ 5940014 w 7427256"/>
              <a:gd name="connsiteY10315" fmla="*/ 5829516 h 7209248"/>
              <a:gd name="connsiteX10316" fmla="*/ 5957932 w 7427256"/>
              <a:gd name="connsiteY10316" fmla="*/ 5820557 h 7209248"/>
              <a:gd name="connsiteX10317" fmla="*/ 5975850 w 7427256"/>
              <a:gd name="connsiteY10317" fmla="*/ 5811598 h 7209248"/>
              <a:gd name="connsiteX10318" fmla="*/ 5989288 w 7427256"/>
              <a:gd name="connsiteY10318" fmla="*/ 5793680 h 7209248"/>
              <a:gd name="connsiteX10319" fmla="*/ 6002728 w 7427256"/>
              <a:gd name="connsiteY10319" fmla="*/ 5784720 h 7209248"/>
              <a:gd name="connsiteX10320" fmla="*/ 6020646 w 7427256"/>
              <a:gd name="connsiteY10320" fmla="*/ 5793680 h 7209248"/>
              <a:gd name="connsiteX10321" fmla="*/ 6025126 w 7427256"/>
              <a:gd name="connsiteY10321" fmla="*/ 5807118 h 7209248"/>
              <a:gd name="connsiteX10322" fmla="*/ 6011688 w 7427256"/>
              <a:gd name="connsiteY10322" fmla="*/ 5820557 h 7209248"/>
              <a:gd name="connsiteX10323" fmla="*/ 6002728 w 7427256"/>
              <a:gd name="connsiteY10323" fmla="*/ 5838476 h 7209248"/>
              <a:gd name="connsiteX10324" fmla="*/ 5993768 w 7427256"/>
              <a:gd name="connsiteY10324" fmla="*/ 5847435 h 7209248"/>
              <a:gd name="connsiteX10325" fmla="*/ 5975850 w 7427256"/>
              <a:gd name="connsiteY10325" fmla="*/ 5856395 h 7209248"/>
              <a:gd name="connsiteX10326" fmla="*/ 5993768 w 7427256"/>
              <a:gd name="connsiteY10326" fmla="*/ 5874312 h 7209248"/>
              <a:gd name="connsiteX10327" fmla="*/ 5993768 w 7427256"/>
              <a:gd name="connsiteY10327" fmla="*/ 5910150 h 7209248"/>
              <a:gd name="connsiteX10328" fmla="*/ 5966891 w 7427256"/>
              <a:gd name="connsiteY10328" fmla="*/ 5910150 h 7209248"/>
              <a:gd name="connsiteX10329" fmla="*/ 5975850 w 7427256"/>
              <a:gd name="connsiteY10329" fmla="*/ 5892231 h 7209248"/>
              <a:gd name="connsiteX10330" fmla="*/ 5984810 w 7427256"/>
              <a:gd name="connsiteY10330" fmla="*/ 5883272 h 7209248"/>
              <a:gd name="connsiteX10331" fmla="*/ 5975850 w 7427256"/>
              <a:gd name="connsiteY10331" fmla="*/ 5874312 h 7209248"/>
              <a:gd name="connsiteX10332" fmla="*/ 5948972 w 7427256"/>
              <a:gd name="connsiteY10332" fmla="*/ 5865354 h 7209248"/>
              <a:gd name="connsiteX10333" fmla="*/ 5940014 w 7427256"/>
              <a:gd name="connsiteY10333" fmla="*/ 5847435 h 7209248"/>
              <a:gd name="connsiteX10334" fmla="*/ 5931054 w 7427256"/>
              <a:gd name="connsiteY10334" fmla="*/ 5865354 h 7209248"/>
              <a:gd name="connsiteX10335" fmla="*/ 5904176 w 7427256"/>
              <a:gd name="connsiteY10335" fmla="*/ 5874312 h 7209248"/>
              <a:gd name="connsiteX10336" fmla="*/ 5886257 w 7427256"/>
              <a:gd name="connsiteY10336" fmla="*/ 5874312 h 7209248"/>
              <a:gd name="connsiteX10337" fmla="*/ 5877298 w 7427256"/>
              <a:gd name="connsiteY10337" fmla="*/ 5865354 h 7209248"/>
              <a:gd name="connsiteX10338" fmla="*/ 5868338 w 7427256"/>
              <a:gd name="connsiteY10338" fmla="*/ 5874312 h 7209248"/>
              <a:gd name="connsiteX10339" fmla="*/ 5823542 w 7427256"/>
              <a:gd name="connsiteY10339" fmla="*/ 5910150 h 7209248"/>
              <a:gd name="connsiteX10340" fmla="*/ 5814582 w 7427256"/>
              <a:gd name="connsiteY10340" fmla="*/ 5901191 h 7209248"/>
              <a:gd name="connsiteX10341" fmla="*/ 5805624 w 7427256"/>
              <a:gd name="connsiteY10341" fmla="*/ 5910150 h 7209248"/>
              <a:gd name="connsiteX10342" fmla="*/ 5805624 w 7427256"/>
              <a:gd name="connsiteY10342" fmla="*/ 5919110 h 7209248"/>
              <a:gd name="connsiteX10343" fmla="*/ 5796664 w 7427256"/>
              <a:gd name="connsiteY10343" fmla="*/ 5892231 h 7209248"/>
              <a:gd name="connsiteX10344" fmla="*/ 5787705 w 7427256"/>
              <a:gd name="connsiteY10344" fmla="*/ 5874312 h 7209248"/>
              <a:gd name="connsiteX10345" fmla="*/ 5778745 w 7427256"/>
              <a:gd name="connsiteY10345" fmla="*/ 5883272 h 7209248"/>
              <a:gd name="connsiteX10346" fmla="*/ 5778745 w 7427256"/>
              <a:gd name="connsiteY10346" fmla="*/ 5901191 h 7209248"/>
              <a:gd name="connsiteX10347" fmla="*/ 5769786 w 7427256"/>
              <a:gd name="connsiteY10347" fmla="*/ 5905670 h 7209248"/>
              <a:gd name="connsiteX10348" fmla="*/ 5778745 w 7427256"/>
              <a:gd name="connsiteY10348" fmla="*/ 5919110 h 7209248"/>
              <a:gd name="connsiteX10349" fmla="*/ 5769786 w 7427256"/>
              <a:gd name="connsiteY10349" fmla="*/ 5954947 h 7209248"/>
              <a:gd name="connsiteX10350" fmla="*/ 5769786 w 7427256"/>
              <a:gd name="connsiteY10350" fmla="*/ 5972865 h 7209248"/>
              <a:gd name="connsiteX10351" fmla="*/ 5778745 w 7427256"/>
              <a:gd name="connsiteY10351" fmla="*/ 5981824 h 7209248"/>
              <a:gd name="connsiteX10352" fmla="*/ 5778745 w 7427256"/>
              <a:gd name="connsiteY10352" fmla="*/ 5990784 h 7209248"/>
              <a:gd name="connsiteX10353" fmla="*/ 5751868 w 7427256"/>
              <a:gd name="connsiteY10353" fmla="*/ 5999743 h 7209248"/>
              <a:gd name="connsiteX10354" fmla="*/ 5751868 w 7427256"/>
              <a:gd name="connsiteY10354" fmla="*/ 6008703 h 7209248"/>
              <a:gd name="connsiteX10355" fmla="*/ 5742908 w 7427256"/>
              <a:gd name="connsiteY10355" fmla="*/ 6008703 h 7209248"/>
              <a:gd name="connsiteX10356" fmla="*/ 5733948 w 7427256"/>
              <a:gd name="connsiteY10356" fmla="*/ 5986304 h 7209248"/>
              <a:gd name="connsiteX10357" fmla="*/ 5716031 w 7427256"/>
              <a:gd name="connsiteY10357" fmla="*/ 5981824 h 7209248"/>
              <a:gd name="connsiteX10358" fmla="*/ 5711551 w 7427256"/>
              <a:gd name="connsiteY10358" fmla="*/ 5986304 h 7209248"/>
              <a:gd name="connsiteX10359" fmla="*/ 5698112 w 7427256"/>
              <a:gd name="connsiteY10359" fmla="*/ 5990784 h 7209248"/>
              <a:gd name="connsiteX10360" fmla="*/ 5689152 w 7427256"/>
              <a:gd name="connsiteY10360" fmla="*/ 5990784 h 7209248"/>
              <a:gd name="connsiteX10361" fmla="*/ 5689152 w 7427256"/>
              <a:gd name="connsiteY10361" fmla="*/ 5999743 h 7209248"/>
              <a:gd name="connsiteX10362" fmla="*/ 5684674 w 7427256"/>
              <a:gd name="connsiteY10362" fmla="*/ 6017662 h 7209248"/>
              <a:gd name="connsiteX10363" fmla="*/ 5675714 w 7427256"/>
              <a:gd name="connsiteY10363" fmla="*/ 6022142 h 7209248"/>
              <a:gd name="connsiteX10364" fmla="*/ 5671234 w 7427256"/>
              <a:gd name="connsiteY10364" fmla="*/ 6008703 h 7209248"/>
              <a:gd name="connsiteX10365" fmla="*/ 5666754 w 7427256"/>
              <a:gd name="connsiteY10365" fmla="*/ 6004223 h 7209248"/>
              <a:gd name="connsiteX10366" fmla="*/ 5662274 w 7427256"/>
              <a:gd name="connsiteY10366" fmla="*/ 6026621 h 7209248"/>
              <a:gd name="connsiteX10367" fmla="*/ 5644356 w 7427256"/>
              <a:gd name="connsiteY10367" fmla="*/ 6035581 h 7209248"/>
              <a:gd name="connsiteX10368" fmla="*/ 5653316 w 7427256"/>
              <a:gd name="connsiteY10368" fmla="*/ 6044539 h 7209248"/>
              <a:gd name="connsiteX10369" fmla="*/ 5657794 w 7427256"/>
              <a:gd name="connsiteY10369" fmla="*/ 6053499 h 7209248"/>
              <a:gd name="connsiteX10370" fmla="*/ 5653316 w 7427256"/>
              <a:gd name="connsiteY10370" fmla="*/ 6071417 h 7209248"/>
              <a:gd name="connsiteX10371" fmla="*/ 5644356 w 7427256"/>
              <a:gd name="connsiteY10371" fmla="*/ 6062458 h 7209248"/>
              <a:gd name="connsiteX10372" fmla="*/ 5626437 w 7427256"/>
              <a:gd name="connsiteY10372" fmla="*/ 6053499 h 7209248"/>
              <a:gd name="connsiteX10373" fmla="*/ 5604040 w 7427256"/>
              <a:gd name="connsiteY10373" fmla="*/ 6044539 h 7209248"/>
              <a:gd name="connsiteX10374" fmla="*/ 5577162 w 7427256"/>
              <a:gd name="connsiteY10374" fmla="*/ 6040059 h 7209248"/>
              <a:gd name="connsiteX10375" fmla="*/ 5545804 w 7427256"/>
              <a:gd name="connsiteY10375" fmla="*/ 6053499 h 7209248"/>
              <a:gd name="connsiteX10376" fmla="*/ 5501008 w 7427256"/>
              <a:gd name="connsiteY10376" fmla="*/ 6053499 h 7209248"/>
              <a:gd name="connsiteX10377" fmla="*/ 5492048 w 7427256"/>
              <a:gd name="connsiteY10377" fmla="*/ 6071417 h 7209248"/>
              <a:gd name="connsiteX10378" fmla="*/ 5505488 w 7427256"/>
              <a:gd name="connsiteY10378" fmla="*/ 6071417 h 7209248"/>
              <a:gd name="connsiteX10379" fmla="*/ 5509966 w 7427256"/>
              <a:gd name="connsiteY10379" fmla="*/ 6080377 h 7209248"/>
              <a:gd name="connsiteX10380" fmla="*/ 5518926 w 7427256"/>
              <a:gd name="connsiteY10380" fmla="*/ 6089336 h 7209248"/>
              <a:gd name="connsiteX10381" fmla="*/ 5527886 w 7427256"/>
              <a:gd name="connsiteY10381" fmla="*/ 6098296 h 7209248"/>
              <a:gd name="connsiteX10382" fmla="*/ 5527886 w 7427256"/>
              <a:gd name="connsiteY10382" fmla="*/ 6102775 h 7209248"/>
              <a:gd name="connsiteX10383" fmla="*/ 5518926 w 7427256"/>
              <a:gd name="connsiteY10383" fmla="*/ 6107255 h 7209248"/>
              <a:gd name="connsiteX10384" fmla="*/ 5509966 w 7427256"/>
              <a:gd name="connsiteY10384" fmla="*/ 6116214 h 7209248"/>
              <a:gd name="connsiteX10385" fmla="*/ 5509966 w 7427256"/>
              <a:gd name="connsiteY10385" fmla="*/ 6134132 h 7209248"/>
              <a:gd name="connsiteX10386" fmla="*/ 5518926 w 7427256"/>
              <a:gd name="connsiteY10386" fmla="*/ 6152051 h 7209248"/>
              <a:gd name="connsiteX10387" fmla="*/ 5536844 w 7427256"/>
              <a:gd name="connsiteY10387" fmla="*/ 6152051 h 7209248"/>
              <a:gd name="connsiteX10388" fmla="*/ 5536844 w 7427256"/>
              <a:gd name="connsiteY10388" fmla="*/ 6161010 h 7209248"/>
              <a:gd name="connsiteX10389" fmla="*/ 5527886 w 7427256"/>
              <a:gd name="connsiteY10389" fmla="*/ 6178929 h 7209248"/>
              <a:gd name="connsiteX10390" fmla="*/ 5527886 w 7427256"/>
              <a:gd name="connsiteY10390" fmla="*/ 6196848 h 7209248"/>
              <a:gd name="connsiteX10391" fmla="*/ 5545804 w 7427256"/>
              <a:gd name="connsiteY10391" fmla="*/ 6223725 h 7209248"/>
              <a:gd name="connsiteX10392" fmla="*/ 5536844 w 7427256"/>
              <a:gd name="connsiteY10392" fmla="*/ 6223725 h 7209248"/>
              <a:gd name="connsiteX10393" fmla="*/ 5527886 w 7427256"/>
              <a:gd name="connsiteY10393" fmla="*/ 6223725 h 7209248"/>
              <a:gd name="connsiteX10394" fmla="*/ 5523406 w 7427256"/>
              <a:gd name="connsiteY10394" fmla="*/ 6196848 h 7209248"/>
              <a:gd name="connsiteX10395" fmla="*/ 5492048 w 7427256"/>
              <a:gd name="connsiteY10395" fmla="*/ 6178929 h 7209248"/>
              <a:gd name="connsiteX10396" fmla="*/ 5465170 w 7427256"/>
              <a:gd name="connsiteY10396" fmla="*/ 6169970 h 7209248"/>
              <a:gd name="connsiteX10397" fmla="*/ 5456211 w 7427256"/>
              <a:gd name="connsiteY10397" fmla="*/ 6169970 h 7209248"/>
              <a:gd name="connsiteX10398" fmla="*/ 5447251 w 7427256"/>
              <a:gd name="connsiteY10398" fmla="*/ 6152051 h 7209248"/>
              <a:gd name="connsiteX10399" fmla="*/ 5447251 w 7427256"/>
              <a:gd name="connsiteY10399" fmla="*/ 6143092 h 7209248"/>
              <a:gd name="connsiteX10400" fmla="*/ 5411414 w 7427256"/>
              <a:gd name="connsiteY10400" fmla="*/ 6143092 h 7209248"/>
              <a:gd name="connsiteX10401" fmla="*/ 5366618 w 7427256"/>
              <a:gd name="connsiteY10401" fmla="*/ 6134132 h 7209248"/>
              <a:gd name="connsiteX10402" fmla="*/ 5357658 w 7427256"/>
              <a:gd name="connsiteY10402" fmla="*/ 6125174 h 7209248"/>
              <a:gd name="connsiteX10403" fmla="*/ 5353180 w 7427256"/>
              <a:gd name="connsiteY10403" fmla="*/ 6129654 h 7209248"/>
              <a:gd name="connsiteX10404" fmla="*/ 5357658 w 7427256"/>
              <a:gd name="connsiteY10404" fmla="*/ 6143092 h 7209248"/>
              <a:gd name="connsiteX10405" fmla="*/ 5366618 w 7427256"/>
              <a:gd name="connsiteY10405" fmla="*/ 6178929 h 7209248"/>
              <a:gd name="connsiteX10406" fmla="*/ 5339740 w 7427256"/>
              <a:gd name="connsiteY10406" fmla="*/ 6187889 h 7209248"/>
              <a:gd name="connsiteX10407" fmla="*/ 5330780 w 7427256"/>
              <a:gd name="connsiteY10407" fmla="*/ 6214766 h 7209248"/>
              <a:gd name="connsiteX10408" fmla="*/ 5317342 w 7427256"/>
              <a:gd name="connsiteY10408" fmla="*/ 6219246 h 7209248"/>
              <a:gd name="connsiteX10409" fmla="*/ 5312364 w 7427256"/>
              <a:gd name="connsiteY10409" fmla="*/ 6222232 h 7209248"/>
              <a:gd name="connsiteX10410" fmla="*/ 5310622 w 7427256"/>
              <a:gd name="connsiteY10410" fmla="*/ 6217006 h 7209248"/>
              <a:gd name="connsiteX10411" fmla="*/ 5303903 w 7427256"/>
              <a:gd name="connsiteY10411" fmla="*/ 6214766 h 7209248"/>
              <a:gd name="connsiteX10412" fmla="*/ 5285984 w 7427256"/>
              <a:gd name="connsiteY10412" fmla="*/ 6210286 h 7209248"/>
              <a:gd name="connsiteX10413" fmla="*/ 5277026 w 7427256"/>
              <a:gd name="connsiteY10413" fmla="*/ 6223725 h 7209248"/>
              <a:gd name="connsiteX10414" fmla="*/ 5272546 w 7427256"/>
              <a:gd name="connsiteY10414" fmla="*/ 6228205 h 7209248"/>
              <a:gd name="connsiteX10415" fmla="*/ 5268066 w 7427256"/>
              <a:gd name="connsiteY10415" fmla="*/ 6232685 h 7209248"/>
              <a:gd name="connsiteX10416" fmla="*/ 5245668 w 7427256"/>
              <a:gd name="connsiteY10416" fmla="*/ 6237164 h 7209248"/>
              <a:gd name="connsiteX10417" fmla="*/ 5223269 w 7427256"/>
              <a:gd name="connsiteY10417" fmla="*/ 6241644 h 7209248"/>
              <a:gd name="connsiteX10418" fmla="*/ 5214310 w 7427256"/>
              <a:gd name="connsiteY10418" fmla="*/ 6250604 h 7209248"/>
              <a:gd name="connsiteX10419" fmla="*/ 5277026 w 7427256"/>
              <a:gd name="connsiteY10419" fmla="*/ 6250604 h 7209248"/>
              <a:gd name="connsiteX10420" fmla="*/ 5285984 w 7427256"/>
              <a:gd name="connsiteY10420" fmla="*/ 6250604 h 7209248"/>
              <a:gd name="connsiteX10421" fmla="*/ 5277026 w 7427256"/>
              <a:gd name="connsiteY10421" fmla="*/ 6255083 h 7209248"/>
              <a:gd name="connsiteX10422" fmla="*/ 5259106 w 7427256"/>
              <a:gd name="connsiteY10422" fmla="*/ 6259563 h 7209248"/>
              <a:gd name="connsiteX10423" fmla="*/ 5241188 w 7427256"/>
              <a:gd name="connsiteY10423" fmla="*/ 6281960 h 7209248"/>
              <a:gd name="connsiteX10424" fmla="*/ 5232229 w 7427256"/>
              <a:gd name="connsiteY10424" fmla="*/ 6308839 h 7209248"/>
              <a:gd name="connsiteX10425" fmla="*/ 5223269 w 7427256"/>
              <a:gd name="connsiteY10425" fmla="*/ 6304359 h 7209248"/>
              <a:gd name="connsiteX10426" fmla="*/ 5205350 w 7427256"/>
              <a:gd name="connsiteY10426" fmla="*/ 6304359 h 7209248"/>
              <a:gd name="connsiteX10427" fmla="*/ 5169514 w 7427256"/>
              <a:gd name="connsiteY10427" fmla="*/ 6313318 h 7209248"/>
              <a:gd name="connsiteX10428" fmla="*/ 5124717 w 7427256"/>
              <a:gd name="connsiteY10428" fmla="*/ 6331237 h 7209248"/>
              <a:gd name="connsiteX10429" fmla="*/ 5115757 w 7427256"/>
              <a:gd name="connsiteY10429" fmla="*/ 6331237 h 7209248"/>
              <a:gd name="connsiteX10430" fmla="*/ 5088880 w 7427256"/>
              <a:gd name="connsiteY10430" fmla="*/ 6322278 h 7209248"/>
              <a:gd name="connsiteX10431" fmla="*/ 5079921 w 7427256"/>
              <a:gd name="connsiteY10431" fmla="*/ 6304359 h 7209248"/>
              <a:gd name="connsiteX10432" fmla="*/ 5062002 w 7427256"/>
              <a:gd name="connsiteY10432" fmla="*/ 6304359 h 7209248"/>
              <a:gd name="connsiteX10433" fmla="*/ 5035124 w 7427256"/>
              <a:gd name="connsiteY10433" fmla="*/ 6322278 h 7209248"/>
              <a:gd name="connsiteX10434" fmla="*/ 5017206 w 7427256"/>
              <a:gd name="connsiteY10434" fmla="*/ 6331237 h 7209248"/>
              <a:gd name="connsiteX10435" fmla="*/ 5012726 w 7427256"/>
              <a:gd name="connsiteY10435" fmla="*/ 6335717 h 7209248"/>
              <a:gd name="connsiteX10436" fmla="*/ 5008246 w 7427256"/>
              <a:gd name="connsiteY10436" fmla="*/ 6340197 h 7209248"/>
              <a:gd name="connsiteX10437" fmla="*/ 4990328 w 7427256"/>
              <a:gd name="connsiteY10437" fmla="*/ 6349156 h 7209248"/>
              <a:gd name="connsiteX10438" fmla="*/ 4985848 w 7427256"/>
              <a:gd name="connsiteY10438" fmla="*/ 6362595 h 7209248"/>
              <a:gd name="connsiteX10439" fmla="*/ 4963450 w 7427256"/>
              <a:gd name="connsiteY10439" fmla="*/ 6367075 h 7209248"/>
              <a:gd name="connsiteX10440" fmla="*/ 4941052 w 7427256"/>
              <a:gd name="connsiteY10440" fmla="*/ 6367075 h 7209248"/>
              <a:gd name="connsiteX10441" fmla="*/ 4936572 w 7427256"/>
              <a:gd name="connsiteY10441" fmla="*/ 6376033 h 7209248"/>
              <a:gd name="connsiteX10442" fmla="*/ 4941052 w 7427256"/>
              <a:gd name="connsiteY10442" fmla="*/ 6393952 h 7209248"/>
              <a:gd name="connsiteX10443" fmla="*/ 4954490 w 7427256"/>
              <a:gd name="connsiteY10443" fmla="*/ 6393952 h 7209248"/>
              <a:gd name="connsiteX10444" fmla="*/ 4990328 w 7427256"/>
              <a:gd name="connsiteY10444" fmla="*/ 6393952 h 7209248"/>
              <a:gd name="connsiteX10445" fmla="*/ 4976889 w 7427256"/>
              <a:gd name="connsiteY10445" fmla="*/ 6398432 h 7209248"/>
              <a:gd name="connsiteX10446" fmla="*/ 4958970 w 7427256"/>
              <a:gd name="connsiteY10446" fmla="*/ 6402911 h 7209248"/>
              <a:gd name="connsiteX10447" fmla="*/ 4936572 w 7427256"/>
              <a:gd name="connsiteY10447" fmla="*/ 6402911 h 7209248"/>
              <a:gd name="connsiteX10448" fmla="*/ 4918654 w 7427256"/>
              <a:gd name="connsiteY10448" fmla="*/ 6402911 h 7209248"/>
              <a:gd name="connsiteX10449" fmla="*/ 4909694 w 7427256"/>
              <a:gd name="connsiteY10449" fmla="*/ 6411871 h 7209248"/>
              <a:gd name="connsiteX10450" fmla="*/ 4900735 w 7427256"/>
              <a:gd name="connsiteY10450" fmla="*/ 6393952 h 7209248"/>
              <a:gd name="connsiteX10451" fmla="*/ 4909694 w 7427256"/>
              <a:gd name="connsiteY10451" fmla="*/ 6367075 h 7209248"/>
              <a:gd name="connsiteX10452" fmla="*/ 4909694 w 7427256"/>
              <a:gd name="connsiteY10452" fmla="*/ 6358115 h 7209248"/>
              <a:gd name="connsiteX10453" fmla="*/ 4891775 w 7427256"/>
              <a:gd name="connsiteY10453" fmla="*/ 6358115 h 7209248"/>
              <a:gd name="connsiteX10454" fmla="*/ 4882816 w 7427256"/>
              <a:gd name="connsiteY10454" fmla="*/ 6376033 h 7209248"/>
              <a:gd name="connsiteX10455" fmla="*/ 4882816 w 7427256"/>
              <a:gd name="connsiteY10455" fmla="*/ 6393952 h 7209248"/>
              <a:gd name="connsiteX10456" fmla="*/ 4882816 w 7427256"/>
              <a:gd name="connsiteY10456" fmla="*/ 6402911 h 7209248"/>
              <a:gd name="connsiteX10457" fmla="*/ 4882816 w 7427256"/>
              <a:gd name="connsiteY10457" fmla="*/ 6456667 h 7209248"/>
              <a:gd name="connsiteX10458" fmla="*/ 4900735 w 7427256"/>
              <a:gd name="connsiteY10458" fmla="*/ 6456667 h 7209248"/>
              <a:gd name="connsiteX10459" fmla="*/ 4909694 w 7427256"/>
              <a:gd name="connsiteY10459" fmla="*/ 6456667 h 7209248"/>
              <a:gd name="connsiteX10460" fmla="*/ 4900735 w 7427256"/>
              <a:gd name="connsiteY10460" fmla="*/ 6447707 h 7209248"/>
              <a:gd name="connsiteX10461" fmla="*/ 4896255 w 7427256"/>
              <a:gd name="connsiteY10461" fmla="*/ 6434269 h 7209248"/>
              <a:gd name="connsiteX10462" fmla="*/ 4909694 w 7427256"/>
              <a:gd name="connsiteY10462" fmla="*/ 6434269 h 7209248"/>
              <a:gd name="connsiteX10463" fmla="*/ 4927612 w 7427256"/>
              <a:gd name="connsiteY10463" fmla="*/ 6434269 h 7209248"/>
              <a:gd name="connsiteX10464" fmla="*/ 4936572 w 7427256"/>
              <a:gd name="connsiteY10464" fmla="*/ 6420830 h 7209248"/>
              <a:gd name="connsiteX10465" fmla="*/ 4950012 w 7427256"/>
              <a:gd name="connsiteY10465" fmla="*/ 6416351 h 7209248"/>
              <a:gd name="connsiteX10466" fmla="*/ 4981369 w 7427256"/>
              <a:gd name="connsiteY10466" fmla="*/ 6416351 h 7209248"/>
              <a:gd name="connsiteX10467" fmla="*/ 5003766 w 7427256"/>
              <a:gd name="connsiteY10467" fmla="*/ 6416351 h 7209248"/>
              <a:gd name="connsiteX10468" fmla="*/ 4999286 w 7427256"/>
              <a:gd name="connsiteY10468" fmla="*/ 6429790 h 7209248"/>
              <a:gd name="connsiteX10469" fmla="*/ 4990328 w 7427256"/>
              <a:gd name="connsiteY10469" fmla="*/ 6429790 h 7209248"/>
              <a:gd name="connsiteX10470" fmla="*/ 4981369 w 7427256"/>
              <a:gd name="connsiteY10470" fmla="*/ 6447707 h 7209248"/>
              <a:gd name="connsiteX10471" fmla="*/ 4981369 w 7427256"/>
              <a:gd name="connsiteY10471" fmla="*/ 6456667 h 7209248"/>
              <a:gd name="connsiteX10472" fmla="*/ 4972409 w 7427256"/>
              <a:gd name="connsiteY10472" fmla="*/ 6465626 h 7209248"/>
              <a:gd name="connsiteX10473" fmla="*/ 4954490 w 7427256"/>
              <a:gd name="connsiteY10473" fmla="*/ 6465626 h 7209248"/>
              <a:gd name="connsiteX10474" fmla="*/ 4927612 w 7427256"/>
              <a:gd name="connsiteY10474" fmla="*/ 6456667 h 7209248"/>
              <a:gd name="connsiteX10475" fmla="*/ 4927612 w 7427256"/>
              <a:gd name="connsiteY10475" fmla="*/ 6465626 h 7209248"/>
              <a:gd name="connsiteX10476" fmla="*/ 4909694 w 7427256"/>
              <a:gd name="connsiteY10476" fmla="*/ 6483545 h 7209248"/>
              <a:gd name="connsiteX10477" fmla="*/ 4882816 w 7427256"/>
              <a:gd name="connsiteY10477" fmla="*/ 6519383 h 7209248"/>
              <a:gd name="connsiteX10478" fmla="*/ 4887296 w 7427256"/>
              <a:gd name="connsiteY10478" fmla="*/ 6523862 h 7209248"/>
              <a:gd name="connsiteX10479" fmla="*/ 4891775 w 7427256"/>
              <a:gd name="connsiteY10479" fmla="*/ 6528342 h 7209248"/>
              <a:gd name="connsiteX10480" fmla="*/ 4891775 w 7427256"/>
              <a:gd name="connsiteY10480" fmla="*/ 6537302 h 7209248"/>
              <a:gd name="connsiteX10481" fmla="*/ 4864898 w 7427256"/>
              <a:gd name="connsiteY10481" fmla="*/ 6537302 h 7209248"/>
              <a:gd name="connsiteX10482" fmla="*/ 4846978 w 7427256"/>
              <a:gd name="connsiteY10482" fmla="*/ 6528342 h 7209248"/>
              <a:gd name="connsiteX10483" fmla="*/ 4860418 w 7427256"/>
              <a:gd name="connsiteY10483" fmla="*/ 6541780 h 7209248"/>
              <a:gd name="connsiteX10484" fmla="*/ 4864898 w 7427256"/>
              <a:gd name="connsiteY10484" fmla="*/ 6555219 h 7209248"/>
              <a:gd name="connsiteX10485" fmla="*/ 4820101 w 7427256"/>
              <a:gd name="connsiteY10485" fmla="*/ 6537302 h 7209248"/>
              <a:gd name="connsiteX10486" fmla="*/ 4784265 w 7427256"/>
              <a:gd name="connsiteY10486" fmla="*/ 6537302 h 7209248"/>
              <a:gd name="connsiteX10487" fmla="*/ 4730508 w 7427256"/>
              <a:gd name="connsiteY10487" fmla="*/ 6537302 h 7209248"/>
              <a:gd name="connsiteX10488" fmla="*/ 4703631 w 7427256"/>
              <a:gd name="connsiteY10488" fmla="*/ 6546260 h 7209248"/>
              <a:gd name="connsiteX10489" fmla="*/ 4721549 w 7427256"/>
              <a:gd name="connsiteY10489" fmla="*/ 6546260 h 7209248"/>
              <a:gd name="connsiteX10490" fmla="*/ 4734988 w 7427256"/>
              <a:gd name="connsiteY10490" fmla="*/ 6546260 h 7209248"/>
              <a:gd name="connsiteX10491" fmla="*/ 4748427 w 7427256"/>
              <a:gd name="connsiteY10491" fmla="*/ 6555219 h 7209248"/>
              <a:gd name="connsiteX10492" fmla="*/ 4766346 w 7427256"/>
              <a:gd name="connsiteY10492" fmla="*/ 6564179 h 7209248"/>
              <a:gd name="connsiteX10493" fmla="*/ 4712589 w 7427256"/>
              <a:gd name="connsiteY10493" fmla="*/ 6564179 h 7209248"/>
              <a:gd name="connsiteX10494" fmla="*/ 4658834 w 7427256"/>
              <a:gd name="connsiteY10494" fmla="*/ 6555219 h 7209248"/>
              <a:gd name="connsiteX10495" fmla="*/ 4663314 w 7427256"/>
              <a:gd name="connsiteY10495" fmla="*/ 6550740 h 7209248"/>
              <a:gd name="connsiteX10496" fmla="*/ 4649874 w 7427256"/>
              <a:gd name="connsiteY10496" fmla="*/ 6546260 h 7209248"/>
              <a:gd name="connsiteX10497" fmla="*/ 4640915 w 7427256"/>
              <a:gd name="connsiteY10497" fmla="*/ 6537302 h 7209248"/>
              <a:gd name="connsiteX10498" fmla="*/ 4658834 w 7427256"/>
              <a:gd name="connsiteY10498" fmla="*/ 6537302 h 7209248"/>
              <a:gd name="connsiteX10499" fmla="*/ 4748427 w 7427256"/>
              <a:gd name="connsiteY10499" fmla="*/ 6510423 h 7209248"/>
              <a:gd name="connsiteX10500" fmla="*/ 4721549 w 7427256"/>
              <a:gd name="connsiteY10500" fmla="*/ 6483545 h 7209248"/>
              <a:gd name="connsiteX10501" fmla="*/ 4712589 w 7427256"/>
              <a:gd name="connsiteY10501" fmla="*/ 6474586 h 7209248"/>
              <a:gd name="connsiteX10502" fmla="*/ 4703631 w 7427256"/>
              <a:gd name="connsiteY10502" fmla="*/ 6474586 h 7209248"/>
              <a:gd name="connsiteX10503" fmla="*/ 4658834 w 7427256"/>
              <a:gd name="connsiteY10503" fmla="*/ 6483545 h 7209248"/>
              <a:gd name="connsiteX10504" fmla="*/ 4658834 w 7427256"/>
              <a:gd name="connsiteY10504" fmla="*/ 6492505 h 7209248"/>
              <a:gd name="connsiteX10505" fmla="*/ 4640915 w 7427256"/>
              <a:gd name="connsiteY10505" fmla="*/ 6492505 h 7209248"/>
              <a:gd name="connsiteX10506" fmla="*/ 4622997 w 7427256"/>
              <a:gd name="connsiteY10506" fmla="*/ 6492505 h 7209248"/>
              <a:gd name="connsiteX10507" fmla="*/ 4614038 w 7427256"/>
              <a:gd name="connsiteY10507" fmla="*/ 6501464 h 7209248"/>
              <a:gd name="connsiteX10508" fmla="*/ 4596119 w 7427256"/>
              <a:gd name="connsiteY10508" fmla="*/ 6510423 h 7209248"/>
              <a:gd name="connsiteX10509" fmla="*/ 4614038 w 7427256"/>
              <a:gd name="connsiteY10509" fmla="*/ 6519383 h 7209248"/>
              <a:gd name="connsiteX10510" fmla="*/ 4631957 w 7427256"/>
              <a:gd name="connsiteY10510" fmla="*/ 6519383 h 7209248"/>
              <a:gd name="connsiteX10511" fmla="*/ 4614038 w 7427256"/>
              <a:gd name="connsiteY10511" fmla="*/ 6528342 h 7209248"/>
              <a:gd name="connsiteX10512" fmla="*/ 4587160 w 7427256"/>
              <a:gd name="connsiteY10512" fmla="*/ 6528342 h 7209248"/>
              <a:gd name="connsiteX10513" fmla="*/ 4533404 w 7427256"/>
              <a:gd name="connsiteY10513" fmla="*/ 6537302 h 7209248"/>
              <a:gd name="connsiteX10514" fmla="*/ 4511006 w 7427256"/>
              <a:gd name="connsiteY10514" fmla="*/ 6546260 h 7209248"/>
              <a:gd name="connsiteX10515" fmla="*/ 4493087 w 7427256"/>
              <a:gd name="connsiteY10515" fmla="*/ 6550740 h 7209248"/>
              <a:gd name="connsiteX10516" fmla="*/ 4497567 w 7427256"/>
              <a:gd name="connsiteY10516" fmla="*/ 6564179 h 7209248"/>
              <a:gd name="connsiteX10517" fmla="*/ 4515485 w 7427256"/>
              <a:gd name="connsiteY10517" fmla="*/ 6564179 h 7209248"/>
              <a:gd name="connsiteX10518" fmla="*/ 4578200 w 7427256"/>
              <a:gd name="connsiteY10518" fmla="*/ 6564179 h 7209248"/>
              <a:gd name="connsiteX10519" fmla="*/ 4596119 w 7427256"/>
              <a:gd name="connsiteY10519" fmla="*/ 6577618 h 7209248"/>
              <a:gd name="connsiteX10520" fmla="*/ 4578200 w 7427256"/>
              <a:gd name="connsiteY10520" fmla="*/ 6591057 h 7209248"/>
              <a:gd name="connsiteX10521" fmla="*/ 4569241 w 7427256"/>
              <a:gd name="connsiteY10521" fmla="*/ 6595537 h 7209248"/>
              <a:gd name="connsiteX10522" fmla="*/ 4578200 w 7427256"/>
              <a:gd name="connsiteY10522" fmla="*/ 6600016 h 7209248"/>
              <a:gd name="connsiteX10523" fmla="*/ 4573721 w 7427256"/>
              <a:gd name="connsiteY10523" fmla="*/ 6600016 h 7209248"/>
              <a:gd name="connsiteX10524" fmla="*/ 4560281 w 7427256"/>
              <a:gd name="connsiteY10524" fmla="*/ 6600016 h 7209248"/>
              <a:gd name="connsiteX10525" fmla="*/ 4542364 w 7427256"/>
              <a:gd name="connsiteY10525" fmla="*/ 6595537 h 7209248"/>
              <a:gd name="connsiteX10526" fmla="*/ 4533404 w 7427256"/>
              <a:gd name="connsiteY10526" fmla="*/ 6608976 h 7209248"/>
              <a:gd name="connsiteX10527" fmla="*/ 4533404 w 7427256"/>
              <a:gd name="connsiteY10527" fmla="*/ 6626894 h 7209248"/>
              <a:gd name="connsiteX10528" fmla="*/ 4497567 w 7427256"/>
              <a:gd name="connsiteY10528" fmla="*/ 6608976 h 7209248"/>
              <a:gd name="connsiteX10529" fmla="*/ 4479648 w 7427256"/>
              <a:gd name="connsiteY10529" fmla="*/ 6600016 h 7209248"/>
              <a:gd name="connsiteX10530" fmla="*/ 4470688 w 7427256"/>
              <a:gd name="connsiteY10530" fmla="*/ 6600016 h 7209248"/>
              <a:gd name="connsiteX10531" fmla="*/ 4466210 w 7427256"/>
              <a:gd name="connsiteY10531" fmla="*/ 6591057 h 7209248"/>
              <a:gd name="connsiteX10532" fmla="*/ 4443811 w 7427256"/>
              <a:gd name="connsiteY10532" fmla="*/ 6591057 h 7209248"/>
              <a:gd name="connsiteX10533" fmla="*/ 4434852 w 7427256"/>
              <a:gd name="connsiteY10533" fmla="*/ 6600016 h 7209248"/>
              <a:gd name="connsiteX10534" fmla="*/ 4461730 w 7427256"/>
              <a:gd name="connsiteY10534" fmla="*/ 6626894 h 7209248"/>
              <a:gd name="connsiteX10535" fmla="*/ 4461730 w 7427256"/>
              <a:gd name="connsiteY10535" fmla="*/ 6635853 h 7209248"/>
              <a:gd name="connsiteX10536" fmla="*/ 4434852 w 7427256"/>
              <a:gd name="connsiteY10536" fmla="*/ 6635853 h 7209248"/>
              <a:gd name="connsiteX10537" fmla="*/ 4421413 w 7427256"/>
              <a:gd name="connsiteY10537" fmla="*/ 6622414 h 7209248"/>
              <a:gd name="connsiteX10538" fmla="*/ 4416933 w 7427256"/>
              <a:gd name="connsiteY10538" fmla="*/ 6617934 h 7209248"/>
              <a:gd name="connsiteX10539" fmla="*/ 4407974 w 7427256"/>
              <a:gd name="connsiteY10539" fmla="*/ 6608976 h 7209248"/>
              <a:gd name="connsiteX10540" fmla="*/ 4354218 w 7427256"/>
              <a:gd name="connsiteY10540" fmla="*/ 6600016 h 7209248"/>
              <a:gd name="connsiteX10541" fmla="*/ 4318380 w 7427256"/>
              <a:gd name="connsiteY10541" fmla="*/ 6604496 h 7209248"/>
              <a:gd name="connsiteX10542" fmla="*/ 4291503 w 7427256"/>
              <a:gd name="connsiteY10542" fmla="*/ 6595537 h 7209248"/>
              <a:gd name="connsiteX10543" fmla="*/ 4273584 w 7427256"/>
              <a:gd name="connsiteY10543" fmla="*/ 6591057 h 7209248"/>
              <a:gd name="connsiteX10544" fmla="*/ 4255666 w 7427256"/>
              <a:gd name="connsiteY10544" fmla="*/ 6600016 h 7209248"/>
              <a:gd name="connsiteX10545" fmla="*/ 4246706 w 7427256"/>
              <a:gd name="connsiteY10545" fmla="*/ 6600016 h 7209248"/>
              <a:gd name="connsiteX10546" fmla="*/ 4201910 w 7427256"/>
              <a:gd name="connsiteY10546" fmla="*/ 6591057 h 7209248"/>
              <a:gd name="connsiteX10547" fmla="*/ 4175032 w 7427256"/>
              <a:gd name="connsiteY10547" fmla="*/ 6582098 h 7209248"/>
              <a:gd name="connsiteX10548" fmla="*/ 4183991 w 7427256"/>
              <a:gd name="connsiteY10548" fmla="*/ 6577618 h 7209248"/>
              <a:gd name="connsiteX10549" fmla="*/ 4206390 w 7427256"/>
              <a:gd name="connsiteY10549" fmla="*/ 6573138 h 7209248"/>
              <a:gd name="connsiteX10550" fmla="*/ 4201910 w 7427256"/>
              <a:gd name="connsiteY10550" fmla="*/ 6564179 h 7209248"/>
              <a:gd name="connsiteX10551" fmla="*/ 4188471 w 7427256"/>
              <a:gd name="connsiteY10551" fmla="*/ 6555219 h 7209248"/>
              <a:gd name="connsiteX10552" fmla="*/ 4183991 w 7427256"/>
              <a:gd name="connsiteY10552" fmla="*/ 6546260 h 7209248"/>
              <a:gd name="connsiteX10553" fmla="*/ 4139194 w 7427256"/>
              <a:gd name="connsiteY10553" fmla="*/ 6573138 h 7209248"/>
              <a:gd name="connsiteX10554" fmla="*/ 4143674 w 7427256"/>
              <a:gd name="connsiteY10554" fmla="*/ 6591057 h 7209248"/>
              <a:gd name="connsiteX10555" fmla="*/ 4166073 w 7427256"/>
              <a:gd name="connsiteY10555" fmla="*/ 6600016 h 7209248"/>
              <a:gd name="connsiteX10556" fmla="*/ 4179512 w 7427256"/>
              <a:gd name="connsiteY10556" fmla="*/ 6600016 h 7209248"/>
              <a:gd name="connsiteX10557" fmla="*/ 4183991 w 7427256"/>
              <a:gd name="connsiteY10557" fmla="*/ 6608976 h 7209248"/>
              <a:gd name="connsiteX10558" fmla="*/ 4161593 w 7427256"/>
              <a:gd name="connsiteY10558" fmla="*/ 6617934 h 7209248"/>
              <a:gd name="connsiteX10559" fmla="*/ 4130236 w 7427256"/>
              <a:gd name="connsiteY10559" fmla="*/ 6617934 h 7209248"/>
              <a:gd name="connsiteX10560" fmla="*/ 4112317 w 7427256"/>
              <a:gd name="connsiteY10560" fmla="*/ 6608976 h 7209248"/>
              <a:gd name="connsiteX10561" fmla="*/ 4103358 w 7427256"/>
              <a:gd name="connsiteY10561" fmla="*/ 6600016 h 7209248"/>
              <a:gd name="connsiteX10562" fmla="*/ 4094398 w 7427256"/>
              <a:gd name="connsiteY10562" fmla="*/ 6608976 h 7209248"/>
              <a:gd name="connsiteX10563" fmla="*/ 4067520 w 7427256"/>
              <a:gd name="connsiteY10563" fmla="*/ 6626894 h 7209248"/>
              <a:gd name="connsiteX10564" fmla="*/ 4040643 w 7427256"/>
              <a:gd name="connsiteY10564" fmla="*/ 6653772 h 7209248"/>
              <a:gd name="connsiteX10565" fmla="*/ 4049601 w 7427256"/>
              <a:gd name="connsiteY10565" fmla="*/ 6658252 h 7209248"/>
              <a:gd name="connsiteX10566" fmla="*/ 4076479 w 7427256"/>
              <a:gd name="connsiteY10566" fmla="*/ 6653772 h 7209248"/>
              <a:gd name="connsiteX10567" fmla="*/ 4094398 w 7427256"/>
              <a:gd name="connsiteY10567" fmla="*/ 6653772 h 7209248"/>
              <a:gd name="connsiteX10568" fmla="*/ 4112317 w 7427256"/>
              <a:gd name="connsiteY10568" fmla="*/ 6653772 h 7209248"/>
              <a:gd name="connsiteX10569" fmla="*/ 4112317 w 7427256"/>
              <a:gd name="connsiteY10569" fmla="*/ 6662731 h 7209248"/>
              <a:gd name="connsiteX10570" fmla="*/ 4107837 w 7427256"/>
              <a:gd name="connsiteY10570" fmla="*/ 6662731 h 7209248"/>
              <a:gd name="connsiteX10571" fmla="*/ 4094398 w 7427256"/>
              <a:gd name="connsiteY10571" fmla="*/ 6662731 h 7209248"/>
              <a:gd name="connsiteX10572" fmla="*/ 4067520 w 7427256"/>
              <a:gd name="connsiteY10572" fmla="*/ 6671690 h 7209248"/>
              <a:gd name="connsiteX10573" fmla="*/ 4067520 w 7427256"/>
              <a:gd name="connsiteY10573" fmla="*/ 6689609 h 7209248"/>
              <a:gd name="connsiteX10574" fmla="*/ 4058561 w 7427256"/>
              <a:gd name="connsiteY10574" fmla="*/ 6712007 h 7209248"/>
              <a:gd name="connsiteX10575" fmla="*/ 4040643 w 7427256"/>
              <a:gd name="connsiteY10575" fmla="*/ 6720966 h 7209248"/>
              <a:gd name="connsiteX10576" fmla="*/ 4022724 w 7427256"/>
              <a:gd name="connsiteY10576" fmla="*/ 6716486 h 7209248"/>
              <a:gd name="connsiteX10577" fmla="*/ 4031683 w 7427256"/>
              <a:gd name="connsiteY10577" fmla="*/ 6734405 h 7209248"/>
              <a:gd name="connsiteX10578" fmla="*/ 4080959 w 7427256"/>
              <a:gd name="connsiteY10578" fmla="*/ 6734405 h 7209248"/>
              <a:gd name="connsiteX10579" fmla="*/ 4103358 w 7427256"/>
              <a:gd name="connsiteY10579" fmla="*/ 6743365 h 7209248"/>
              <a:gd name="connsiteX10580" fmla="*/ 4031683 w 7427256"/>
              <a:gd name="connsiteY10580" fmla="*/ 6752324 h 7209248"/>
              <a:gd name="connsiteX10581" fmla="*/ 3995846 w 7427256"/>
              <a:gd name="connsiteY10581" fmla="*/ 6752324 h 7209248"/>
              <a:gd name="connsiteX10582" fmla="*/ 3964489 w 7427256"/>
              <a:gd name="connsiteY10582" fmla="*/ 6752324 h 7209248"/>
              <a:gd name="connsiteX10583" fmla="*/ 3942090 w 7427256"/>
              <a:gd name="connsiteY10583" fmla="*/ 6752324 h 7209248"/>
              <a:gd name="connsiteX10584" fmla="*/ 3933131 w 7427256"/>
              <a:gd name="connsiteY10584" fmla="*/ 6747844 h 7209248"/>
              <a:gd name="connsiteX10585" fmla="*/ 3951050 w 7427256"/>
              <a:gd name="connsiteY10585" fmla="*/ 6734405 h 7209248"/>
              <a:gd name="connsiteX10586" fmla="*/ 3977927 w 7427256"/>
              <a:gd name="connsiteY10586" fmla="*/ 6707527 h 7209248"/>
              <a:gd name="connsiteX10587" fmla="*/ 3986886 w 7427256"/>
              <a:gd name="connsiteY10587" fmla="*/ 6698569 h 7209248"/>
              <a:gd name="connsiteX10588" fmla="*/ 4049601 w 7427256"/>
              <a:gd name="connsiteY10588" fmla="*/ 6689609 h 7209248"/>
              <a:gd name="connsiteX10589" fmla="*/ 4004805 w 7427256"/>
              <a:gd name="connsiteY10589" fmla="*/ 6671690 h 7209248"/>
              <a:gd name="connsiteX10590" fmla="*/ 3991366 w 7427256"/>
              <a:gd name="connsiteY10590" fmla="*/ 6671690 h 7209248"/>
              <a:gd name="connsiteX10591" fmla="*/ 3986886 w 7427256"/>
              <a:gd name="connsiteY10591" fmla="*/ 6671690 h 7209248"/>
              <a:gd name="connsiteX10592" fmla="*/ 3968967 w 7427256"/>
              <a:gd name="connsiteY10592" fmla="*/ 6662731 h 7209248"/>
              <a:gd name="connsiteX10593" fmla="*/ 3942090 w 7427256"/>
              <a:gd name="connsiteY10593" fmla="*/ 6671690 h 7209248"/>
              <a:gd name="connsiteX10594" fmla="*/ 3924171 w 7427256"/>
              <a:gd name="connsiteY10594" fmla="*/ 6689609 h 7209248"/>
              <a:gd name="connsiteX10595" fmla="*/ 3910732 w 7427256"/>
              <a:gd name="connsiteY10595" fmla="*/ 6707527 h 7209248"/>
              <a:gd name="connsiteX10596" fmla="*/ 3888335 w 7427256"/>
              <a:gd name="connsiteY10596" fmla="*/ 6725446 h 7209248"/>
              <a:gd name="connsiteX10597" fmla="*/ 3834578 w 7427256"/>
              <a:gd name="connsiteY10597" fmla="*/ 6752324 h 7209248"/>
              <a:gd name="connsiteX10598" fmla="*/ 3807700 w 7427256"/>
              <a:gd name="connsiteY10598" fmla="*/ 6752324 h 7209248"/>
              <a:gd name="connsiteX10599" fmla="*/ 3767384 w 7427256"/>
              <a:gd name="connsiteY10599" fmla="*/ 6752324 h 7209248"/>
              <a:gd name="connsiteX10600" fmla="*/ 3709149 w 7427256"/>
              <a:gd name="connsiteY10600" fmla="*/ 6752324 h 7209248"/>
              <a:gd name="connsiteX10601" fmla="*/ 3682270 w 7427256"/>
              <a:gd name="connsiteY10601" fmla="*/ 6770243 h 7209248"/>
              <a:gd name="connsiteX10602" fmla="*/ 3673311 w 7427256"/>
              <a:gd name="connsiteY10602" fmla="*/ 6788161 h 7209248"/>
              <a:gd name="connsiteX10603" fmla="*/ 3664352 w 7427256"/>
              <a:gd name="connsiteY10603" fmla="*/ 6797120 h 7209248"/>
              <a:gd name="connsiteX10604" fmla="*/ 3659872 w 7427256"/>
              <a:gd name="connsiteY10604" fmla="*/ 6788161 h 7209248"/>
              <a:gd name="connsiteX10605" fmla="*/ 3664352 w 7427256"/>
              <a:gd name="connsiteY10605" fmla="*/ 6779201 h 7209248"/>
              <a:gd name="connsiteX10606" fmla="*/ 3646433 w 7427256"/>
              <a:gd name="connsiteY10606" fmla="*/ 6752324 h 7209248"/>
              <a:gd name="connsiteX10607" fmla="*/ 3601637 w 7427256"/>
              <a:gd name="connsiteY10607" fmla="*/ 6743365 h 7209248"/>
              <a:gd name="connsiteX10608" fmla="*/ 3565799 w 7427256"/>
              <a:gd name="connsiteY10608" fmla="*/ 6734405 h 7209248"/>
              <a:gd name="connsiteX10609" fmla="*/ 3565799 w 7427256"/>
              <a:gd name="connsiteY10609" fmla="*/ 6716486 h 7209248"/>
              <a:gd name="connsiteX10610" fmla="*/ 3538922 w 7427256"/>
              <a:gd name="connsiteY10610" fmla="*/ 6716486 h 7209248"/>
              <a:gd name="connsiteX10611" fmla="*/ 3538922 w 7427256"/>
              <a:gd name="connsiteY10611" fmla="*/ 6734405 h 7209248"/>
              <a:gd name="connsiteX10612" fmla="*/ 3538922 w 7427256"/>
              <a:gd name="connsiteY10612" fmla="*/ 6747844 h 7209248"/>
              <a:gd name="connsiteX10613" fmla="*/ 3529963 w 7427256"/>
              <a:gd name="connsiteY10613" fmla="*/ 6761283 h 7209248"/>
              <a:gd name="connsiteX10614" fmla="*/ 3521003 w 7427256"/>
              <a:gd name="connsiteY10614" fmla="*/ 6770243 h 7209248"/>
              <a:gd name="connsiteX10615" fmla="*/ 3512044 w 7427256"/>
              <a:gd name="connsiteY10615" fmla="*/ 6761283 h 7209248"/>
              <a:gd name="connsiteX10616" fmla="*/ 3494125 w 7427256"/>
              <a:gd name="connsiteY10616" fmla="*/ 6743365 h 7209248"/>
              <a:gd name="connsiteX10617" fmla="*/ 3467248 w 7427256"/>
              <a:gd name="connsiteY10617" fmla="*/ 6747844 h 7209248"/>
              <a:gd name="connsiteX10618" fmla="*/ 3458288 w 7427256"/>
              <a:gd name="connsiteY10618" fmla="*/ 6743365 h 7209248"/>
              <a:gd name="connsiteX10619" fmla="*/ 3440370 w 7427256"/>
              <a:gd name="connsiteY10619" fmla="*/ 6725446 h 7209248"/>
              <a:gd name="connsiteX10620" fmla="*/ 3404532 w 7427256"/>
              <a:gd name="connsiteY10620" fmla="*/ 6689609 h 7209248"/>
              <a:gd name="connsiteX10621" fmla="*/ 3413491 w 7427256"/>
              <a:gd name="connsiteY10621" fmla="*/ 6680650 h 7209248"/>
              <a:gd name="connsiteX10622" fmla="*/ 3431410 w 7427256"/>
              <a:gd name="connsiteY10622" fmla="*/ 6671690 h 7209248"/>
              <a:gd name="connsiteX10623" fmla="*/ 3449329 w 7427256"/>
              <a:gd name="connsiteY10623" fmla="*/ 6653772 h 7209248"/>
              <a:gd name="connsiteX10624" fmla="*/ 3458288 w 7427256"/>
              <a:gd name="connsiteY10624" fmla="*/ 6671690 h 7209248"/>
              <a:gd name="connsiteX10625" fmla="*/ 3449329 w 7427256"/>
              <a:gd name="connsiteY10625" fmla="*/ 6680650 h 7209248"/>
              <a:gd name="connsiteX10626" fmla="*/ 3476206 w 7427256"/>
              <a:gd name="connsiteY10626" fmla="*/ 6671690 h 7209248"/>
              <a:gd name="connsiteX10627" fmla="*/ 3512044 w 7427256"/>
              <a:gd name="connsiteY10627" fmla="*/ 6671690 h 7209248"/>
              <a:gd name="connsiteX10628" fmla="*/ 3534442 w 7427256"/>
              <a:gd name="connsiteY10628" fmla="*/ 6667211 h 7209248"/>
              <a:gd name="connsiteX10629" fmla="*/ 3565799 w 7427256"/>
              <a:gd name="connsiteY10629" fmla="*/ 6667211 h 7209248"/>
              <a:gd name="connsiteX10630" fmla="*/ 3592677 w 7427256"/>
              <a:gd name="connsiteY10630" fmla="*/ 6671690 h 7209248"/>
              <a:gd name="connsiteX10631" fmla="*/ 3610596 w 7427256"/>
              <a:gd name="connsiteY10631" fmla="*/ 6680650 h 7209248"/>
              <a:gd name="connsiteX10632" fmla="*/ 3619556 w 7427256"/>
              <a:gd name="connsiteY10632" fmla="*/ 6680650 h 7209248"/>
              <a:gd name="connsiteX10633" fmla="*/ 3637473 w 7427256"/>
              <a:gd name="connsiteY10633" fmla="*/ 6689609 h 7209248"/>
              <a:gd name="connsiteX10634" fmla="*/ 3646433 w 7427256"/>
              <a:gd name="connsiteY10634" fmla="*/ 6698569 h 7209248"/>
              <a:gd name="connsiteX10635" fmla="*/ 3655392 w 7427256"/>
              <a:gd name="connsiteY10635" fmla="*/ 6707527 h 7209248"/>
              <a:gd name="connsiteX10636" fmla="*/ 3664352 w 7427256"/>
              <a:gd name="connsiteY10636" fmla="*/ 6716486 h 7209248"/>
              <a:gd name="connsiteX10637" fmla="*/ 3673311 w 7427256"/>
              <a:gd name="connsiteY10637" fmla="*/ 6707527 h 7209248"/>
              <a:gd name="connsiteX10638" fmla="*/ 3668831 w 7427256"/>
              <a:gd name="connsiteY10638" fmla="*/ 6698569 h 7209248"/>
              <a:gd name="connsiteX10639" fmla="*/ 3682270 w 7427256"/>
              <a:gd name="connsiteY10639" fmla="*/ 6698569 h 7209248"/>
              <a:gd name="connsiteX10640" fmla="*/ 3691230 w 7427256"/>
              <a:gd name="connsiteY10640" fmla="*/ 6680650 h 7209248"/>
              <a:gd name="connsiteX10641" fmla="*/ 3682270 w 7427256"/>
              <a:gd name="connsiteY10641" fmla="*/ 6680650 h 7209248"/>
              <a:gd name="connsiteX10642" fmla="*/ 3664352 w 7427256"/>
              <a:gd name="connsiteY10642" fmla="*/ 6689609 h 7209248"/>
              <a:gd name="connsiteX10643" fmla="*/ 3673311 w 7427256"/>
              <a:gd name="connsiteY10643" fmla="*/ 6671690 h 7209248"/>
              <a:gd name="connsiteX10644" fmla="*/ 3664352 w 7427256"/>
              <a:gd name="connsiteY10644" fmla="*/ 6662731 h 7209248"/>
              <a:gd name="connsiteX10645" fmla="*/ 3650913 w 7427256"/>
              <a:gd name="connsiteY10645" fmla="*/ 6662731 h 7209248"/>
              <a:gd name="connsiteX10646" fmla="*/ 3637473 w 7427256"/>
              <a:gd name="connsiteY10646" fmla="*/ 6662731 h 7209248"/>
              <a:gd name="connsiteX10647" fmla="*/ 3628515 w 7427256"/>
              <a:gd name="connsiteY10647" fmla="*/ 6671690 h 7209248"/>
              <a:gd name="connsiteX10648" fmla="*/ 3601637 w 7427256"/>
              <a:gd name="connsiteY10648" fmla="*/ 6662731 h 7209248"/>
              <a:gd name="connsiteX10649" fmla="*/ 3579238 w 7427256"/>
              <a:gd name="connsiteY10649" fmla="*/ 6662731 h 7209248"/>
              <a:gd name="connsiteX10650" fmla="*/ 3574759 w 7427256"/>
              <a:gd name="connsiteY10650" fmla="*/ 6653772 h 7209248"/>
              <a:gd name="connsiteX10651" fmla="*/ 3565799 w 7427256"/>
              <a:gd name="connsiteY10651" fmla="*/ 6635853 h 7209248"/>
              <a:gd name="connsiteX10652" fmla="*/ 3574759 w 7427256"/>
              <a:gd name="connsiteY10652" fmla="*/ 6635853 h 7209248"/>
              <a:gd name="connsiteX10653" fmla="*/ 3583718 w 7427256"/>
              <a:gd name="connsiteY10653" fmla="*/ 6626894 h 7209248"/>
              <a:gd name="connsiteX10654" fmla="*/ 3570279 w 7427256"/>
              <a:gd name="connsiteY10654" fmla="*/ 6622414 h 7209248"/>
              <a:gd name="connsiteX10655" fmla="*/ 3565799 w 7427256"/>
              <a:gd name="connsiteY10655" fmla="*/ 6626894 h 7209248"/>
              <a:gd name="connsiteX10656" fmla="*/ 3556841 w 7427256"/>
              <a:gd name="connsiteY10656" fmla="*/ 6617934 h 7209248"/>
              <a:gd name="connsiteX10657" fmla="*/ 3565799 w 7427256"/>
              <a:gd name="connsiteY10657" fmla="*/ 6608976 h 7209248"/>
              <a:gd name="connsiteX10658" fmla="*/ 3552361 w 7427256"/>
              <a:gd name="connsiteY10658" fmla="*/ 6604496 h 7209248"/>
              <a:gd name="connsiteX10659" fmla="*/ 3529963 w 7427256"/>
              <a:gd name="connsiteY10659" fmla="*/ 6600016 h 7209248"/>
              <a:gd name="connsiteX10660" fmla="*/ 3525483 w 7427256"/>
              <a:gd name="connsiteY10660" fmla="*/ 6595537 h 7209248"/>
              <a:gd name="connsiteX10661" fmla="*/ 3512044 w 7427256"/>
              <a:gd name="connsiteY10661" fmla="*/ 6591057 h 7209248"/>
              <a:gd name="connsiteX10662" fmla="*/ 3494125 w 7427256"/>
              <a:gd name="connsiteY10662" fmla="*/ 6591057 h 7209248"/>
              <a:gd name="connsiteX10663" fmla="*/ 3480686 w 7427256"/>
              <a:gd name="connsiteY10663" fmla="*/ 6577618 h 7209248"/>
              <a:gd name="connsiteX10664" fmla="*/ 3467248 w 7427256"/>
              <a:gd name="connsiteY10664" fmla="*/ 6573138 h 7209248"/>
              <a:gd name="connsiteX10665" fmla="*/ 3458288 w 7427256"/>
              <a:gd name="connsiteY10665" fmla="*/ 6577618 h 7209248"/>
              <a:gd name="connsiteX10666" fmla="*/ 3458288 w 7427256"/>
              <a:gd name="connsiteY10666" fmla="*/ 6591057 h 7209248"/>
              <a:gd name="connsiteX10667" fmla="*/ 3449329 w 7427256"/>
              <a:gd name="connsiteY10667" fmla="*/ 6600016 h 7209248"/>
              <a:gd name="connsiteX10668" fmla="*/ 3440370 w 7427256"/>
              <a:gd name="connsiteY10668" fmla="*/ 6617934 h 7209248"/>
              <a:gd name="connsiteX10669" fmla="*/ 3435890 w 7427256"/>
              <a:gd name="connsiteY10669" fmla="*/ 6644812 h 7209248"/>
              <a:gd name="connsiteX10670" fmla="*/ 3422451 w 7427256"/>
              <a:gd name="connsiteY10670" fmla="*/ 6649292 h 7209248"/>
              <a:gd name="connsiteX10671" fmla="*/ 3404532 w 7427256"/>
              <a:gd name="connsiteY10671" fmla="*/ 6653772 h 7209248"/>
              <a:gd name="connsiteX10672" fmla="*/ 3395572 w 7427256"/>
              <a:gd name="connsiteY10672" fmla="*/ 6671690 h 7209248"/>
              <a:gd name="connsiteX10673" fmla="*/ 3377655 w 7427256"/>
              <a:gd name="connsiteY10673" fmla="*/ 6689609 h 7209248"/>
              <a:gd name="connsiteX10674" fmla="*/ 3364216 w 7427256"/>
              <a:gd name="connsiteY10674" fmla="*/ 6689609 h 7209248"/>
              <a:gd name="connsiteX10675" fmla="*/ 3359736 w 7427256"/>
              <a:gd name="connsiteY10675" fmla="*/ 6685129 h 7209248"/>
              <a:gd name="connsiteX10676" fmla="*/ 3368695 w 7427256"/>
              <a:gd name="connsiteY10676" fmla="*/ 6680650 h 7209248"/>
              <a:gd name="connsiteX10677" fmla="*/ 3377655 w 7427256"/>
              <a:gd name="connsiteY10677" fmla="*/ 6680650 h 7209248"/>
              <a:gd name="connsiteX10678" fmla="*/ 3386614 w 7427256"/>
              <a:gd name="connsiteY10678" fmla="*/ 6671690 h 7209248"/>
              <a:gd name="connsiteX10679" fmla="*/ 3377655 w 7427256"/>
              <a:gd name="connsiteY10679" fmla="*/ 6671690 h 7209248"/>
              <a:gd name="connsiteX10680" fmla="*/ 3386614 w 7427256"/>
              <a:gd name="connsiteY10680" fmla="*/ 6644812 h 7209248"/>
              <a:gd name="connsiteX10681" fmla="*/ 3413491 w 7427256"/>
              <a:gd name="connsiteY10681" fmla="*/ 6626894 h 7209248"/>
              <a:gd name="connsiteX10682" fmla="*/ 3431410 w 7427256"/>
              <a:gd name="connsiteY10682" fmla="*/ 6626894 h 7209248"/>
              <a:gd name="connsiteX10683" fmla="*/ 3413491 w 7427256"/>
              <a:gd name="connsiteY10683" fmla="*/ 6617934 h 7209248"/>
              <a:gd name="connsiteX10684" fmla="*/ 3395572 w 7427256"/>
              <a:gd name="connsiteY10684" fmla="*/ 6600016 h 7209248"/>
              <a:gd name="connsiteX10685" fmla="*/ 3386614 w 7427256"/>
              <a:gd name="connsiteY10685" fmla="*/ 6600016 h 7209248"/>
              <a:gd name="connsiteX10686" fmla="*/ 3373175 w 7427256"/>
              <a:gd name="connsiteY10686" fmla="*/ 6604496 h 7209248"/>
              <a:gd name="connsiteX10687" fmla="*/ 3377655 w 7427256"/>
              <a:gd name="connsiteY10687" fmla="*/ 6591057 h 7209248"/>
              <a:gd name="connsiteX10688" fmla="*/ 3368695 w 7427256"/>
              <a:gd name="connsiteY10688" fmla="*/ 6573138 h 7209248"/>
              <a:gd name="connsiteX10689" fmla="*/ 3359736 w 7427256"/>
              <a:gd name="connsiteY10689" fmla="*/ 6564179 h 7209248"/>
              <a:gd name="connsiteX10690" fmla="*/ 3332858 w 7427256"/>
              <a:gd name="connsiteY10690" fmla="*/ 6564179 h 7209248"/>
              <a:gd name="connsiteX10691" fmla="*/ 3337337 w 7427256"/>
              <a:gd name="connsiteY10691" fmla="*/ 6550740 h 7209248"/>
              <a:gd name="connsiteX10692" fmla="*/ 3314940 w 7427256"/>
              <a:gd name="connsiteY10692" fmla="*/ 6555219 h 7209248"/>
              <a:gd name="connsiteX10693" fmla="*/ 3297021 w 7427256"/>
              <a:gd name="connsiteY10693" fmla="*/ 6564179 h 7209248"/>
              <a:gd name="connsiteX10694" fmla="*/ 3279102 w 7427256"/>
              <a:gd name="connsiteY10694" fmla="*/ 6564179 h 7209248"/>
              <a:gd name="connsiteX10695" fmla="*/ 3270143 w 7427256"/>
              <a:gd name="connsiteY10695" fmla="*/ 6564179 h 7209248"/>
              <a:gd name="connsiteX10696" fmla="*/ 3256704 w 7427256"/>
              <a:gd name="connsiteY10696" fmla="*/ 6577618 h 7209248"/>
              <a:gd name="connsiteX10697" fmla="*/ 3234305 w 7427256"/>
              <a:gd name="connsiteY10697" fmla="*/ 6591057 h 7209248"/>
              <a:gd name="connsiteX10698" fmla="*/ 3225347 w 7427256"/>
              <a:gd name="connsiteY10698" fmla="*/ 6600016 h 7209248"/>
              <a:gd name="connsiteX10699" fmla="*/ 3216387 w 7427256"/>
              <a:gd name="connsiteY10699" fmla="*/ 6600016 h 7209248"/>
              <a:gd name="connsiteX10700" fmla="*/ 3211908 w 7427256"/>
              <a:gd name="connsiteY10700" fmla="*/ 6604496 h 7209248"/>
              <a:gd name="connsiteX10701" fmla="*/ 3211908 w 7427256"/>
              <a:gd name="connsiteY10701" fmla="*/ 6608976 h 7209248"/>
              <a:gd name="connsiteX10702" fmla="*/ 3216387 w 7427256"/>
              <a:gd name="connsiteY10702" fmla="*/ 6608976 h 7209248"/>
              <a:gd name="connsiteX10703" fmla="*/ 3225347 w 7427256"/>
              <a:gd name="connsiteY10703" fmla="*/ 6626894 h 7209248"/>
              <a:gd name="connsiteX10704" fmla="*/ 3207428 w 7427256"/>
              <a:gd name="connsiteY10704" fmla="*/ 6631373 h 7209248"/>
              <a:gd name="connsiteX10705" fmla="*/ 3198469 w 7427256"/>
              <a:gd name="connsiteY10705" fmla="*/ 6613454 h 7209248"/>
              <a:gd name="connsiteX10706" fmla="*/ 3189509 w 7427256"/>
              <a:gd name="connsiteY10706" fmla="*/ 6595537 h 7209248"/>
              <a:gd name="connsiteX10707" fmla="*/ 3180550 w 7427256"/>
              <a:gd name="connsiteY10707" fmla="*/ 6582098 h 7209248"/>
              <a:gd name="connsiteX10708" fmla="*/ 3176070 w 7427256"/>
              <a:gd name="connsiteY10708" fmla="*/ 6568658 h 7209248"/>
              <a:gd name="connsiteX10709" fmla="*/ 3176070 w 7427256"/>
              <a:gd name="connsiteY10709" fmla="*/ 6559699 h 7209248"/>
              <a:gd name="connsiteX10710" fmla="*/ 3180550 w 7427256"/>
              <a:gd name="connsiteY10710" fmla="*/ 6555219 h 7209248"/>
              <a:gd name="connsiteX10711" fmla="*/ 3216387 w 7427256"/>
              <a:gd name="connsiteY10711" fmla="*/ 6582098 h 7209248"/>
              <a:gd name="connsiteX10712" fmla="*/ 3216387 w 7427256"/>
              <a:gd name="connsiteY10712" fmla="*/ 6573138 h 7209248"/>
              <a:gd name="connsiteX10713" fmla="*/ 3207428 w 7427256"/>
              <a:gd name="connsiteY10713" fmla="*/ 6573138 h 7209248"/>
              <a:gd name="connsiteX10714" fmla="*/ 3216387 w 7427256"/>
              <a:gd name="connsiteY10714" fmla="*/ 6555219 h 7209248"/>
              <a:gd name="connsiteX10715" fmla="*/ 3207428 w 7427256"/>
              <a:gd name="connsiteY10715" fmla="*/ 6546260 h 7209248"/>
              <a:gd name="connsiteX10716" fmla="*/ 3180550 w 7427256"/>
              <a:gd name="connsiteY10716" fmla="*/ 6546260 h 7209248"/>
              <a:gd name="connsiteX10717" fmla="*/ 3149193 w 7427256"/>
              <a:gd name="connsiteY10717" fmla="*/ 6546260 h 7209248"/>
              <a:gd name="connsiteX10718" fmla="*/ 3135754 w 7427256"/>
              <a:gd name="connsiteY10718" fmla="*/ 6546260 h 7209248"/>
              <a:gd name="connsiteX10719" fmla="*/ 3131274 w 7427256"/>
              <a:gd name="connsiteY10719" fmla="*/ 6528342 h 7209248"/>
              <a:gd name="connsiteX10720" fmla="*/ 3099916 w 7427256"/>
              <a:gd name="connsiteY10720" fmla="*/ 6519383 h 7209248"/>
              <a:gd name="connsiteX10721" fmla="*/ 3081997 w 7427256"/>
              <a:gd name="connsiteY10721" fmla="*/ 6528342 h 7209248"/>
              <a:gd name="connsiteX10722" fmla="*/ 3090957 w 7427256"/>
              <a:gd name="connsiteY10722" fmla="*/ 6546260 h 7209248"/>
              <a:gd name="connsiteX10723" fmla="*/ 3081997 w 7427256"/>
              <a:gd name="connsiteY10723" fmla="*/ 6546260 h 7209248"/>
              <a:gd name="connsiteX10724" fmla="*/ 3073038 w 7427256"/>
              <a:gd name="connsiteY10724" fmla="*/ 6546260 h 7209248"/>
              <a:gd name="connsiteX10725" fmla="*/ 3064078 w 7427256"/>
              <a:gd name="connsiteY10725" fmla="*/ 6528342 h 7209248"/>
              <a:gd name="connsiteX10726" fmla="*/ 3064078 w 7427256"/>
              <a:gd name="connsiteY10726" fmla="*/ 6510423 h 7209248"/>
              <a:gd name="connsiteX10727" fmla="*/ 3077518 w 7427256"/>
              <a:gd name="connsiteY10727" fmla="*/ 6501464 h 7209248"/>
              <a:gd name="connsiteX10728" fmla="*/ 3081997 w 7427256"/>
              <a:gd name="connsiteY10728" fmla="*/ 6492505 h 7209248"/>
              <a:gd name="connsiteX10729" fmla="*/ 3081997 w 7427256"/>
              <a:gd name="connsiteY10729" fmla="*/ 6483545 h 7209248"/>
              <a:gd name="connsiteX10730" fmla="*/ 3090957 w 7427256"/>
              <a:gd name="connsiteY10730" fmla="*/ 6474586 h 7209248"/>
              <a:gd name="connsiteX10731" fmla="*/ 3055120 w 7427256"/>
              <a:gd name="connsiteY10731" fmla="*/ 6510423 h 7209248"/>
              <a:gd name="connsiteX10732" fmla="*/ 3050640 w 7427256"/>
              <a:gd name="connsiteY10732" fmla="*/ 6523862 h 7209248"/>
              <a:gd name="connsiteX10733" fmla="*/ 3046161 w 7427256"/>
              <a:gd name="connsiteY10733" fmla="*/ 6532822 h 7209248"/>
              <a:gd name="connsiteX10734" fmla="*/ 3046161 w 7427256"/>
              <a:gd name="connsiteY10734" fmla="*/ 6537302 h 7209248"/>
              <a:gd name="connsiteX10735" fmla="*/ 3046161 w 7427256"/>
              <a:gd name="connsiteY10735" fmla="*/ 6555219 h 7209248"/>
              <a:gd name="connsiteX10736" fmla="*/ 3028242 w 7427256"/>
              <a:gd name="connsiteY10736" fmla="*/ 6555219 h 7209248"/>
              <a:gd name="connsiteX10737" fmla="*/ 3001364 w 7427256"/>
              <a:gd name="connsiteY10737" fmla="*/ 6564179 h 7209248"/>
              <a:gd name="connsiteX10738" fmla="*/ 3010323 w 7427256"/>
              <a:gd name="connsiteY10738" fmla="*/ 6555219 h 7209248"/>
              <a:gd name="connsiteX10739" fmla="*/ 3023762 w 7427256"/>
              <a:gd name="connsiteY10739" fmla="*/ 6550740 h 7209248"/>
              <a:gd name="connsiteX10740" fmla="*/ 3028242 w 7427256"/>
              <a:gd name="connsiteY10740" fmla="*/ 6537302 h 7209248"/>
              <a:gd name="connsiteX10741" fmla="*/ 3028242 w 7427256"/>
              <a:gd name="connsiteY10741" fmla="*/ 6528342 h 7209248"/>
              <a:gd name="connsiteX10742" fmla="*/ 3019282 w 7427256"/>
              <a:gd name="connsiteY10742" fmla="*/ 6528342 h 7209248"/>
              <a:gd name="connsiteX10743" fmla="*/ 2992404 w 7427256"/>
              <a:gd name="connsiteY10743" fmla="*/ 6528342 h 7209248"/>
              <a:gd name="connsiteX10744" fmla="*/ 2965527 w 7427256"/>
              <a:gd name="connsiteY10744" fmla="*/ 6510423 h 7209248"/>
              <a:gd name="connsiteX10745" fmla="*/ 2987926 w 7427256"/>
              <a:gd name="connsiteY10745" fmla="*/ 6510423 h 7209248"/>
              <a:gd name="connsiteX10746" fmla="*/ 3001364 w 7427256"/>
              <a:gd name="connsiteY10746" fmla="*/ 6505944 h 7209248"/>
              <a:gd name="connsiteX10747" fmla="*/ 2987926 w 7427256"/>
              <a:gd name="connsiteY10747" fmla="*/ 6492505 h 7209248"/>
              <a:gd name="connsiteX10748" fmla="*/ 2970007 w 7427256"/>
              <a:gd name="connsiteY10748" fmla="*/ 6488025 h 7209248"/>
              <a:gd name="connsiteX10749" fmla="*/ 2956568 w 7427256"/>
              <a:gd name="connsiteY10749" fmla="*/ 6492505 h 7209248"/>
              <a:gd name="connsiteX10750" fmla="*/ 2965527 w 7427256"/>
              <a:gd name="connsiteY10750" fmla="*/ 6474586 h 7209248"/>
              <a:gd name="connsiteX10751" fmla="*/ 2974486 w 7427256"/>
              <a:gd name="connsiteY10751" fmla="*/ 6465626 h 7209248"/>
              <a:gd name="connsiteX10752" fmla="*/ 2947608 w 7427256"/>
              <a:gd name="connsiteY10752" fmla="*/ 6465626 h 7209248"/>
              <a:gd name="connsiteX10753" fmla="*/ 2907291 w 7427256"/>
              <a:gd name="connsiteY10753" fmla="*/ 6447707 h 7209248"/>
              <a:gd name="connsiteX10754" fmla="*/ 2893853 w 7427256"/>
              <a:gd name="connsiteY10754" fmla="*/ 6447707 h 7209248"/>
              <a:gd name="connsiteX10755" fmla="*/ 2902811 w 7427256"/>
              <a:gd name="connsiteY10755" fmla="*/ 6465626 h 7209248"/>
              <a:gd name="connsiteX10756" fmla="*/ 2898331 w 7427256"/>
              <a:gd name="connsiteY10756" fmla="*/ 6479065 h 7209248"/>
              <a:gd name="connsiteX10757" fmla="*/ 2884893 w 7427256"/>
              <a:gd name="connsiteY10757" fmla="*/ 6483545 h 7209248"/>
              <a:gd name="connsiteX10758" fmla="*/ 2875934 w 7427256"/>
              <a:gd name="connsiteY10758" fmla="*/ 6492505 h 7209248"/>
              <a:gd name="connsiteX10759" fmla="*/ 2893853 w 7427256"/>
              <a:gd name="connsiteY10759" fmla="*/ 6510423 h 7209248"/>
              <a:gd name="connsiteX10760" fmla="*/ 2902811 w 7427256"/>
              <a:gd name="connsiteY10760" fmla="*/ 6492505 h 7209248"/>
              <a:gd name="connsiteX10761" fmla="*/ 2911772 w 7427256"/>
              <a:gd name="connsiteY10761" fmla="*/ 6483545 h 7209248"/>
              <a:gd name="connsiteX10762" fmla="*/ 2916250 w 7427256"/>
              <a:gd name="connsiteY10762" fmla="*/ 6492505 h 7209248"/>
              <a:gd name="connsiteX10763" fmla="*/ 2929689 w 7427256"/>
              <a:gd name="connsiteY10763" fmla="*/ 6492505 h 7209248"/>
              <a:gd name="connsiteX10764" fmla="*/ 2938649 w 7427256"/>
              <a:gd name="connsiteY10764" fmla="*/ 6501464 h 7209248"/>
              <a:gd name="connsiteX10765" fmla="*/ 2925210 w 7427256"/>
              <a:gd name="connsiteY10765" fmla="*/ 6510423 h 7209248"/>
              <a:gd name="connsiteX10766" fmla="*/ 2911772 w 7427256"/>
              <a:gd name="connsiteY10766" fmla="*/ 6510423 h 7209248"/>
              <a:gd name="connsiteX10767" fmla="*/ 2902811 w 7427256"/>
              <a:gd name="connsiteY10767" fmla="*/ 6514903 h 7209248"/>
              <a:gd name="connsiteX10768" fmla="*/ 2902811 w 7427256"/>
              <a:gd name="connsiteY10768" fmla="*/ 6519383 h 7209248"/>
              <a:gd name="connsiteX10769" fmla="*/ 2893853 w 7427256"/>
              <a:gd name="connsiteY10769" fmla="*/ 6528342 h 7209248"/>
              <a:gd name="connsiteX10770" fmla="*/ 2875934 w 7427256"/>
              <a:gd name="connsiteY10770" fmla="*/ 6528342 h 7209248"/>
              <a:gd name="connsiteX10771" fmla="*/ 2871454 w 7427256"/>
              <a:gd name="connsiteY10771" fmla="*/ 6519383 h 7209248"/>
              <a:gd name="connsiteX10772" fmla="*/ 2866975 w 7427256"/>
              <a:gd name="connsiteY10772" fmla="*/ 6528342 h 7209248"/>
              <a:gd name="connsiteX10773" fmla="*/ 2853535 w 7427256"/>
              <a:gd name="connsiteY10773" fmla="*/ 6541780 h 7209248"/>
              <a:gd name="connsiteX10774" fmla="*/ 2844576 w 7427256"/>
              <a:gd name="connsiteY10774" fmla="*/ 6555219 h 7209248"/>
              <a:gd name="connsiteX10775" fmla="*/ 2840096 w 7427256"/>
              <a:gd name="connsiteY10775" fmla="*/ 6564179 h 7209248"/>
              <a:gd name="connsiteX10776" fmla="*/ 2826657 w 7427256"/>
              <a:gd name="connsiteY10776" fmla="*/ 6564179 h 7209248"/>
              <a:gd name="connsiteX10777" fmla="*/ 2822177 w 7427256"/>
              <a:gd name="connsiteY10777" fmla="*/ 6564179 h 7209248"/>
              <a:gd name="connsiteX10778" fmla="*/ 2822177 w 7427256"/>
              <a:gd name="connsiteY10778" fmla="*/ 6546260 h 7209248"/>
              <a:gd name="connsiteX10779" fmla="*/ 2813219 w 7427256"/>
              <a:gd name="connsiteY10779" fmla="*/ 6528342 h 7209248"/>
              <a:gd name="connsiteX10780" fmla="*/ 2813219 w 7427256"/>
              <a:gd name="connsiteY10780" fmla="*/ 6519383 h 7209248"/>
              <a:gd name="connsiteX10781" fmla="*/ 2822177 w 7427256"/>
              <a:gd name="connsiteY10781" fmla="*/ 6519383 h 7209248"/>
              <a:gd name="connsiteX10782" fmla="*/ 2826657 w 7427256"/>
              <a:gd name="connsiteY10782" fmla="*/ 6528342 h 7209248"/>
              <a:gd name="connsiteX10783" fmla="*/ 2831137 w 7427256"/>
              <a:gd name="connsiteY10783" fmla="*/ 6514903 h 7209248"/>
              <a:gd name="connsiteX10784" fmla="*/ 2840096 w 7427256"/>
              <a:gd name="connsiteY10784" fmla="*/ 6501464 h 7209248"/>
              <a:gd name="connsiteX10785" fmla="*/ 2840096 w 7427256"/>
              <a:gd name="connsiteY10785" fmla="*/ 6483545 h 7209248"/>
              <a:gd name="connsiteX10786" fmla="*/ 2847375 w 7427256"/>
              <a:gd name="connsiteY10786" fmla="*/ 6483545 h 7209248"/>
              <a:gd name="connsiteX10787" fmla="*/ 2849056 w 7427256"/>
              <a:gd name="connsiteY10787" fmla="*/ 6483545 h 7209248"/>
              <a:gd name="connsiteX10788" fmla="*/ 2844576 w 7427256"/>
              <a:gd name="connsiteY10788" fmla="*/ 6474586 h 7209248"/>
              <a:gd name="connsiteX10789" fmla="*/ 2849056 w 7427256"/>
              <a:gd name="connsiteY10789" fmla="*/ 6474586 h 7209248"/>
              <a:gd name="connsiteX10790" fmla="*/ 2858015 w 7427256"/>
              <a:gd name="connsiteY10790" fmla="*/ 6465626 h 7209248"/>
              <a:gd name="connsiteX10791" fmla="*/ 2840096 w 7427256"/>
              <a:gd name="connsiteY10791" fmla="*/ 6465626 h 7209248"/>
              <a:gd name="connsiteX10792" fmla="*/ 2822177 w 7427256"/>
              <a:gd name="connsiteY10792" fmla="*/ 6474586 h 7209248"/>
              <a:gd name="connsiteX10793" fmla="*/ 2813219 w 7427256"/>
              <a:gd name="connsiteY10793" fmla="*/ 6479065 h 7209248"/>
              <a:gd name="connsiteX10794" fmla="*/ 2813219 w 7427256"/>
              <a:gd name="connsiteY10794" fmla="*/ 6483545 h 7209248"/>
              <a:gd name="connsiteX10795" fmla="*/ 2795300 w 7427256"/>
              <a:gd name="connsiteY10795" fmla="*/ 6483545 h 7209248"/>
              <a:gd name="connsiteX10796" fmla="*/ 2777381 w 7427256"/>
              <a:gd name="connsiteY10796" fmla="*/ 6474586 h 7209248"/>
              <a:gd name="connsiteX10797" fmla="*/ 2795300 w 7427256"/>
              <a:gd name="connsiteY10797" fmla="*/ 6474586 h 7209248"/>
              <a:gd name="connsiteX10798" fmla="*/ 2808739 w 7427256"/>
              <a:gd name="connsiteY10798" fmla="*/ 6470106 h 7209248"/>
              <a:gd name="connsiteX10799" fmla="*/ 2813219 w 7427256"/>
              <a:gd name="connsiteY10799" fmla="*/ 6461147 h 7209248"/>
              <a:gd name="connsiteX10800" fmla="*/ 2813219 w 7427256"/>
              <a:gd name="connsiteY10800" fmla="*/ 6456667 h 7209248"/>
              <a:gd name="connsiteX10801" fmla="*/ 2759463 w 7427256"/>
              <a:gd name="connsiteY10801" fmla="*/ 6438749 h 7209248"/>
              <a:gd name="connsiteX10802" fmla="*/ 2741545 w 7427256"/>
              <a:gd name="connsiteY10802" fmla="*/ 6429790 h 7209248"/>
              <a:gd name="connsiteX10803" fmla="*/ 2728106 w 7427256"/>
              <a:gd name="connsiteY10803" fmla="*/ 6434269 h 7209248"/>
              <a:gd name="connsiteX10804" fmla="*/ 2719146 w 7427256"/>
              <a:gd name="connsiteY10804" fmla="*/ 6438749 h 7209248"/>
              <a:gd name="connsiteX10805" fmla="*/ 2705707 w 7427256"/>
              <a:gd name="connsiteY10805" fmla="*/ 6438749 h 7209248"/>
              <a:gd name="connsiteX10806" fmla="*/ 2714667 w 7427256"/>
              <a:gd name="connsiteY10806" fmla="*/ 6420830 h 7209248"/>
              <a:gd name="connsiteX10807" fmla="*/ 2732585 w 7427256"/>
              <a:gd name="connsiteY10807" fmla="*/ 6416351 h 7209248"/>
              <a:gd name="connsiteX10808" fmla="*/ 2723626 w 7427256"/>
              <a:gd name="connsiteY10808" fmla="*/ 6411871 h 7209248"/>
              <a:gd name="connsiteX10809" fmla="*/ 2714667 w 7427256"/>
              <a:gd name="connsiteY10809" fmla="*/ 6402911 h 7209248"/>
              <a:gd name="connsiteX10810" fmla="*/ 2696748 w 7427256"/>
              <a:gd name="connsiteY10810" fmla="*/ 6407391 h 7209248"/>
              <a:gd name="connsiteX10811" fmla="*/ 2687788 w 7427256"/>
              <a:gd name="connsiteY10811" fmla="*/ 6420830 h 7209248"/>
              <a:gd name="connsiteX10812" fmla="*/ 2651952 w 7427256"/>
              <a:gd name="connsiteY10812" fmla="*/ 6429790 h 7209248"/>
              <a:gd name="connsiteX10813" fmla="*/ 2634033 w 7427256"/>
              <a:gd name="connsiteY10813" fmla="*/ 6429790 h 7209248"/>
              <a:gd name="connsiteX10814" fmla="*/ 2607155 w 7427256"/>
              <a:gd name="connsiteY10814" fmla="*/ 6420830 h 7209248"/>
              <a:gd name="connsiteX10815" fmla="*/ 2580278 w 7427256"/>
              <a:gd name="connsiteY10815" fmla="*/ 6411871 h 7209248"/>
              <a:gd name="connsiteX10816" fmla="*/ 2562359 w 7427256"/>
              <a:gd name="connsiteY10816" fmla="*/ 6411871 h 7209248"/>
              <a:gd name="connsiteX10817" fmla="*/ 2553399 w 7427256"/>
              <a:gd name="connsiteY10817" fmla="*/ 6402911 h 7209248"/>
              <a:gd name="connsiteX10818" fmla="*/ 2539960 w 7427256"/>
              <a:gd name="connsiteY10818" fmla="*/ 6402911 h 7209248"/>
              <a:gd name="connsiteX10819" fmla="*/ 2535480 w 7427256"/>
              <a:gd name="connsiteY10819" fmla="*/ 6393952 h 7209248"/>
              <a:gd name="connsiteX10820" fmla="*/ 2517562 w 7427256"/>
              <a:gd name="connsiteY10820" fmla="*/ 6393952 h 7209248"/>
              <a:gd name="connsiteX10821" fmla="*/ 2499643 w 7427256"/>
              <a:gd name="connsiteY10821" fmla="*/ 6402911 h 7209248"/>
              <a:gd name="connsiteX10822" fmla="*/ 2490683 w 7427256"/>
              <a:gd name="connsiteY10822" fmla="*/ 6393952 h 7209248"/>
              <a:gd name="connsiteX10823" fmla="*/ 2499643 w 7427256"/>
              <a:gd name="connsiteY10823" fmla="*/ 6384993 h 7209248"/>
              <a:gd name="connsiteX10824" fmla="*/ 2472766 w 7427256"/>
              <a:gd name="connsiteY10824" fmla="*/ 6380513 h 7209248"/>
              <a:gd name="connsiteX10825" fmla="*/ 2445887 w 7427256"/>
              <a:gd name="connsiteY10825" fmla="*/ 6376033 h 7209248"/>
              <a:gd name="connsiteX10826" fmla="*/ 2419009 w 7427256"/>
              <a:gd name="connsiteY10826" fmla="*/ 6367075 h 7209248"/>
              <a:gd name="connsiteX10827" fmla="*/ 2392132 w 7427256"/>
              <a:gd name="connsiteY10827" fmla="*/ 6384993 h 7209248"/>
              <a:gd name="connsiteX10828" fmla="*/ 2356294 w 7427256"/>
              <a:gd name="connsiteY10828" fmla="*/ 6376033 h 7209248"/>
              <a:gd name="connsiteX10829" fmla="*/ 2338377 w 7427256"/>
              <a:gd name="connsiteY10829" fmla="*/ 6367075 h 7209248"/>
              <a:gd name="connsiteX10830" fmla="*/ 2329417 w 7427256"/>
              <a:gd name="connsiteY10830" fmla="*/ 6367075 h 7209248"/>
              <a:gd name="connsiteX10831" fmla="*/ 2329417 w 7427256"/>
              <a:gd name="connsiteY10831" fmla="*/ 6358115 h 7209248"/>
              <a:gd name="connsiteX10832" fmla="*/ 2338377 w 7427256"/>
              <a:gd name="connsiteY10832" fmla="*/ 6349156 h 7209248"/>
              <a:gd name="connsiteX10833" fmla="*/ 2351815 w 7427256"/>
              <a:gd name="connsiteY10833" fmla="*/ 6353636 h 7209248"/>
              <a:gd name="connsiteX10834" fmla="*/ 2356294 w 7427256"/>
              <a:gd name="connsiteY10834" fmla="*/ 6349156 h 7209248"/>
              <a:gd name="connsiteX10835" fmla="*/ 2374213 w 7427256"/>
              <a:gd name="connsiteY10835" fmla="*/ 6340197 h 7209248"/>
              <a:gd name="connsiteX10836" fmla="*/ 2383173 w 7427256"/>
              <a:gd name="connsiteY10836" fmla="*/ 6331237 h 7209248"/>
              <a:gd name="connsiteX10837" fmla="*/ 2374213 w 7427256"/>
              <a:gd name="connsiteY10837" fmla="*/ 6335717 h 7209248"/>
              <a:gd name="connsiteX10838" fmla="*/ 2347335 w 7427256"/>
              <a:gd name="connsiteY10838" fmla="*/ 6331237 h 7209248"/>
              <a:gd name="connsiteX10839" fmla="*/ 2338377 w 7427256"/>
              <a:gd name="connsiteY10839" fmla="*/ 6331237 h 7209248"/>
              <a:gd name="connsiteX10840" fmla="*/ 2320458 w 7427256"/>
              <a:gd name="connsiteY10840" fmla="*/ 6344676 h 7209248"/>
              <a:gd name="connsiteX10841" fmla="*/ 2302539 w 7427256"/>
              <a:gd name="connsiteY10841" fmla="*/ 6344676 h 7209248"/>
              <a:gd name="connsiteX10842" fmla="*/ 2293580 w 7427256"/>
              <a:gd name="connsiteY10842" fmla="*/ 6344676 h 7209248"/>
              <a:gd name="connsiteX10843" fmla="*/ 2284620 w 7427256"/>
              <a:gd name="connsiteY10843" fmla="*/ 6349156 h 7209248"/>
              <a:gd name="connsiteX10844" fmla="*/ 2280140 w 7427256"/>
              <a:gd name="connsiteY10844" fmla="*/ 6353636 h 7209248"/>
              <a:gd name="connsiteX10845" fmla="*/ 2275661 w 7427256"/>
              <a:gd name="connsiteY10845" fmla="*/ 6358115 h 7209248"/>
              <a:gd name="connsiteX10846" fmla="*/ 2266701 w 7427256"/>
              <a:gd name="connsiteY10846" fmla="*/ 6349156 h 7209248"/>
              <a:gd name="connsiteX10847" fmla="*/ 2271181 w 7427256"/>
              <a:gd name="connsiteY10847" fmla="*/ 6340197 h 7209248"/>
              <a:gd name="connsiteX10848" fmla="*/ 2275661 w 7427256"/>
              <a:gd name="connsiteY10848" fmla="*/ 6331237 h 7209248"/>
              <a:gd name="connsiteX10849" fmla="*/ 2284620 w 7427256"/>
              <a:gd name="connsiteY10849" fmla="*/ 6331237 h 7209248"/>
              <a:gd name="connsiteX10850" fmla="*/ 2302539 w 7427256"/>
              <a:gd name="connsiteY10850" fmla="*/ 6322278 h 7209248"/>
              <a:gd name="connsiteX10851" fmla="*/ 2293580 w 7427256"/>
              <a:gd name="connsiteY10851" fmla="*/ 6304359 h 7209248"/>
              <a:gd name="connsiteX10852" fmla="*/ 2302539 w 7427256"/>
              <a:gd name="connsiteY10852" fmla="*/ 6295401 h 7209248"/>
              <a:gd name="connsiteX10853" fmla="*/ 2311498 w 7427256"/>
              <a:gd name="connsiteY10853" fmla="*/ 6281960 h 7209248"/>
              <a:gd name="connsiteX10854" fmla="*/ 2307019 w 7427256"/>
              <a:gd name="connsiteY10854" fmla="*/ 6268522 h 7209248"/>
              <a:gd name="connsiteX10855" fmla="*/ 2293580 w 7427256"/>
              <a:gd name="connsiteY10855" fmla="*/ 6250604 h 7209248"/>
              <a:gd name="connsiteX10856" fmla="*/ 2239824 w 7427256"/>
              <a:gd name="connsiteY10856" fmla="*/ 6250604 h 7209248"/>
              <a:gd name="connsiteX10857" fmla="*/ 2221905 w 7427256"/>
              <a:gd name="connsiteY10857" fmla="*/ 6255083 h 7209248"/>
              <a:gd name="connsiteX10858" fmla="*/ 2203986 w 7427256"/>
              <a:gd name="connsiteY10858" fmla="*/ 6255083 h 7209248"/>
              <a:gd name="connsiteX10859" fmla="*/ 2181588 w 7427256"/>
              <a:gd name="connsiteY10859" fmla="*/ 6255083 h 7209248"/>
              <a:gd name="connsiteX10860" fmla="*/ 2168150 w 7427256"/>
              <a:gd name="connsiteY10860" fmla="*/ 6246124 h 7209248"/>
              <a:gd name="connsiteX10861" fmla="*/ 2163670 w 7427256"/>
              <a:gd name="connsiteY10861" fmla="*/ 6241644 h 7209248"/>
              <a:gd name="connsiteX10862" fmla="*/ 2154711 w 7427256"/>
              <a:gd name="connsiteY10862" fmla="*/ 6237164 h 7209248"/>
              <a:gd name="connsiteX10863" fmla="*/ 2150231 w 7427256"/>
              <a:gd name="connsiteY10863" fmla="*/ 6232685 h 7209248"/>
              <a:gd name="connsiteX10864" fmla="*/ 2195027 w 7427256"/>
              <a:gd name="connsiteY10864" fmla="*/ 6241644 h 7209248"/>
              <a:gd name="connsiteX10865" fmla="*/ 2212946 w 7427256"/>
              <a:gd name="connsiteY10865" fmla="*/ 6241644 h 7209248"/>
              <a:gd name="connsiteX10866" fmla="*/ 2212946 w 7427256"/>
              <a:gd name="connsiteY10866" fmla="*/ 6232685 h 7209248"/>
              <a:gd name="connsiteX10867" fmla="*/ 2203986 w 7427256"/>
              <a:gd name="connsiteY10867" fmla="*/ 6223725 h 7209248"/>
              <a:gd name="connsiteX10868" fmla="*/ 2186068 w 7427256"/>
              <a:gd name="connsiteY10868" fmla="*/ 6214766 h 7209248"/>
              <a:gd name="connsiteX10869" fmla="*/ 2159190 w 7427256"/>
              <a:gd name="connsiteY10869" fmla="*/ 6196848 h 7209248"/>
              <a:gd name="connsiteX10870" fmla="*/ 2150231 w 7427256"/>
              <a:gd name="connsiteY10870" fmla="*/ 6196848 h 7209248"/>
              <a:gd name="connsiteX10871" fmla="*/ 2132312 w 7427256"/>
              <a:gd name="connsiteY10871" fmla="*/ 6196848 h 7209248"/>
              <a:gd name="connsiteX10872" fmla="*/ 2127833 w 7427256"/>
              <a:gd name="connsiteY10872" fmla="*/ 6187889 h 7209248"/>
              <a:gd name="connsiteX10873" fmla="*/ 2123353 w 7427256"/>
              <a:gd name="connsiteY10873" fmla="*/ 6187889 h 7209248"/>
              <a:gd name="connsiteX10874" fmla="*/ 2069597 w 7427256"/>
              <a:gd name="connsiteY10874" fmla="*/ 6169970 h 7209248"/>
              <a:gd name="connsiteX10875" fmla="*/ 2047199 w 7427256"/>
              <a:gd name="connsiteY10875" fmla="*/ 6120694 h 7209248"/>
              <a:gd name="connsiteX10876" fmla="*/ 2024800 w 7427256"/>
              <a:gd name="connsiteY10876" fmla="*/ 6116214 h 7209248"/>
              <a:gd name="connsiteX10877" fmla="*/ 1997923 w 7427256"/>
              <a:gd name="connsiteY10877" fmla="*/ 6116214 h 7209248"/>
              <a:gd name="connsiteX10878" fmla="*/ 1988964 w 7427256"/>
              <a:gd name="connsiteY10878" fmla="*/ 6111735 h 7209248"/>
              <a:gd name="connsiteX10879" fmla="*/ 1980004 w 7427256"/>
              <a:gd name="connsiteY10879" fmla="*/ 6102775 h 7209248"/>
              <a:gd name="connsiteX10880" fmla="*/ 1966565 w 7427256"/>
              <a:gd name="connsiteY10880" fmla="*/ 6098296 h 7209248"/>
              <a:gd name="connsiteX10881" fmla="*/ 1957606 w 7427256"/>
              <a:gd name="connsiteY10881" fmla="*/ 6098296 h 7209248"/>
              <a:gd name="connsiteX10882" fmla="*/ 1953126 w 7427256"/>
              <a:gd name="connsiteY10882" fmla="*/ 6089336 h 7209248"/>
              <a:gd name="connsiteX10883" fmla="*/ 1899371 w 7427256"/>
              <a:gd name="connsiteY10883" fmla="*/ 6098296 h 7209248"/>
              <a:gd name="connsiteX10884" fmla="*/ 1872493 w 7427256"/>
              <a:gd name="connsiteY10884" fmla="*/ 6098296 h 7209248"/>
              <a:gd name="connsiteX10885" fmla="*/ 1845614 w 7427256"/>
              <a:gd name="connsiteY10885" fmla="*/ 6071417 h 7209248"/>
              <a:gd name="connsiteX10886" fmla="*/ 1859053 w 7427256"/>
              <a:gd name="connsiteY10886" fmla="*/ 6071417 h 7209248"/>
              <a:gd name="connsiteX10887" fmla="*/ 1863533 w 7427256"/>
              <a:gd name="connsiteY10887" fmla="*/ 6071417 h 7209248"/>
              <a:gd name="connsiteX10888" fmla="*/ 1926249 w 7427256"/>
              <a:gd name="connsiteY10888" fmla="*/ 6080377 h 7209248"/>
              <a:gd name="connsiteX10889" fmla="*/ 1908330 w 7427256"/>
              <a:gd name="connsiteY10889" fmla="*/ 6071417 h 7209248"/>
              <a:gd name="connsiteX10890" fmla="*/ 1881452 w 7427256"/>
              <a:gd name="connsiteY10890" fmla="*/ 6053499 h 7209248"/>
              <a:gd name="connsiteX10891" fmla="*/ 1899371 w 7427256"/>
              <a:gd name="connsiteY10891" fmla="*/ 6062458 h 7209248"/>
              <a:gd name="connsiteX10892" fmla="*/ 1899371 w 7427256"/>
              <a:gd name="connsiteY10892" fmla="*/ 6053499 h 7209248"/>
              <a:gd name="connsiteX10893" fmla="*/ 1890411 w 7427256"/>
              <a:gd name="connsiteY10893" fmla="*/ 6035581 h 7209248"/>
              <a:gd name="connsiteX10894" fmla="*/ 1881452 w 7427256"/>
              <a:gd name="connsiteY10894" fmla="*/ 6026621 h 7209248"/>
              <a:gd name="connsiteX10895" fmla="*/ 1809778 w 7427256"/>
              <a:gd name="connsiteY10895" fmla="*/ 6017662 h 7209248"/>
              <a:gd name="connsiteX10896" fmla="*/ 1818737 w 7427256"/>
              <a:gd name="connsiteY10896" fmla="*/ 6017662 h 7209248"/>
              <a:gd name="connsiteX10897" fmla="*/ 1827697 w 7427256"/>
              <a:gd name="connsiteY10897" fmla="*/ 6008703 h 7209248"/>
              <a:gd name="connsiteX10898" fmla="*/ 1872493 w 7427256"/>
              <a:gd name="connsiteY10898" fmla="*/ 5999743 h 7209248"/>
              <a:gd name="connsiteX10899" fmla="*/ 1872493 w 7427256"/>
              <a:gd name="connsiteY10899" fmla="*/ 5990784 h 7209248"/>
              <a:gd name="connsiteX10900" fmla="*/ 1832176 w 7427256"/>
              <a:gd name="connsiteY10900" fmla="*/ 5977345 h 7209248"/>
              <a:gd name="connsiteX10901" fmla="*/ 1818737 w 7427256"/>
              <a:gd name="connsiteY10901" fmla="*/ 5954947 h 7209248"/>
              <a:gd name="connsiteX10902" fmla="*/ 1818737 w 7427256"/>
              <a:gd name="connsiteY10902" fmla="*/ 5963907 h 7209248"/>
              <a:gd name="connsiteX10903" fmla="*/ 1809778 w 7427256"/>
              <a:gd name="connsiteY10903" fmla="*/ 5981824 h 7209248"/>
              <a:gd name="connsiteX10904" fmla="*/ 1791859 w 7427256"/>
              <a:gd name="connsiteY10904" fmla="*/ 5972865 h 7209248"/>
              <a:gd name="connsiteX10905" fmla="*/ 1777525 w 7427256"/>
              <a:gd name="connsiteY10905" fmla="*/ 5954947 h 7209248"/>
              <a:gd name="connsiteX10906" fmla="*/ 1782900 w 7427256"/>
              <a:gd name="connsiteY10906" fmla="*/ 5954947 h 7209248"/>
              <a:gd name="connsiteX10907" fmla="*/ 1791859 w 7427256"/>
              <a:gd name="connsiteY10907" fmla="*/ 5945988 h 7209248"/>
              <a:gd name="connsiteX10908" fmla="*/ 1778420 w 7427256"/>
              <a:gd name="connsiteY10908" fmla="*/ 5945988 h 7209248"/>
              <a:gd name="connsiteX10909" fmla="*/ 1773940 w 7427256"/>
              <a:gd name="connsiteY10909" fmla="*/ 5945988 h 7209248"/>
              <a:gd name="connsiteX10910" fmla="*/ 1773940 w 7427256"/>
              <a:gd name="connsiteY10910" fmla="*/ 5950467 h 7209248"/>
              <a:gd name="connsiteX10911" fmla="*/ 1756022 w 7427256"/>
              <a:gd name="connsiteY10911" fmla="*/ 5928069 h 7209248"/>
              <a:gd name="connsiteX10912" fmla="*/ 1751542 w 7427256"/>
              <a:gd name="connsiteY10912" fmla="*/ 5923589 h 7209248"/>
              <a:gd name="connsiteX10913" fmla="*/ 1738103 w 7427256"/>
              <a:gd name="connsiteY10913" fmla="*/ 5919110 h 7209248"/>
              <a:gd name="connsiteX10914" fmla="*/ 1720185 w 7427256"/>
              <a:gd name="connsiteY10914" fmla="*/ 5919110 h 7209248"/>
              <a:gd name="connsiteX10915" fmla="*/ 1711225 w 7427256"/>
              <a:gd name="connsiteY10915" fmla="*/ 5928069 h 7209248"/>
              <a:gd name="connsiteX10916" fmla="*/ 1702266 w 7427256"/>
              <a:gd name="connsiteY10916" fmla="*/ 5910150 h 7209248"/>
              <a:gd name="connsiteX10917" fmla="*/ 1711225 w 7427256"/>
              <a:gd name="connsiteY10917" fmla="*/ 5883272 h 7209248"/>
              <a:gd name="connsiteX10918" fmla="*/ 1724664 w 7427256"/>
              <a:gd name="connsiteY10918" fmla="*/ 5883272 h 7209248"/>
              <a:gd name="connsiteX10919" fmla="*/ 1738103 w 7427256"/>
              <a:gd name="connsiteY10919" fmla="*/ 5883272 h 7209248"/>
              <a:gd name="connsiteX10920" fmla="*/ 1751542 w 7427256"/>
              <a:gd name="connsiteY10920" fmla="*/ 5901191 h 7209248"/>
              <a:gd name="connsiteX10921" fmla="*/ 1773940 w 7427256"/>
              <a:gd name="connsiteY10921" fmla="*/ 5901191 h 7209248"/>
              <a:gd name="connsiteX10922" fmla="*/ 1791859 w 7427256"/>
              <a:gd name="connsiteY10922" fmla="*/ 5883272 h 7209248"/>
              <a:gd name="connsiteX10923" fmla="*/ 1787379 w 7427256"/>
              <a:gd name="connsiteY10923" fmla="*/ 5878792 h 7209248"/>
              <a:gd name="connsiteX10924" fmla="*/ 1773940 w 7427256"/>
              <a:gd name="connsiteY10924" fmla="*/ 5874312 h 7209248"/>
              <a:gd name="connsiteX10925" fmla="*/ 1747063 w 7427256"/>
              <a:gd name="connsiteY10925" fmla="*/ 5874312 h 7209248"/>
              <a:gd name="connsiteX10926" fmla="*/ 1738103 w 7427256"/>
              <a:gd name="connsiteY10926" fmla="*/ 5874312 h 7209248"/>
              <a:gd name="connsiteX10927" fmla="*/ 1720185 w 7427256"/>
              <a:gd name="connsiteY10927" fmla="*/ 5865354 h 7209248"/>
              <a:gd name="connsiteX10928" fmla="*/ 1720185 w 7427256"/>
              <a:gd name="connsiteY10928" fmla="*/ 5856395 h 7209248"/>
              <a:gd name="connsiteX10929" fmla="*/ 1720185 w 7427256"/>
              <a:gd name="connsiteY10929" fmla="*/ 5847435 h 7209248"/>
              <a:gd name="connsiteX10930" fmla="*/ 1711225 w 7427256"/>
              <a:gd name="connsiteY10930" fmla="*/ 5838476 h 7209248"/>
              <a:gd name="connsiteX10931" fmla="*/ 1693306 w 7427256"/>
              <a:gd name="connsiteY10931" fmla="*/ 5829516 h 7209248"/>
              <a:gd name="connsiteX10932" fmla="*/ 1675389 w 7427256"/>
              <a:gd name="connsiteY10932" fmla="*/ 5820557 h 7209248"/>
              <a:gd name="connsiteX10933" fmla="*/ 1666429 w 7427256"/>
              <a:gd name="connsiteY10933" fmla="*/ 5825037 h 7209248"/>
              <a:gd name="connsiteX10934" fmla="*/ 1666429 w 7427256"/>
              <a:gd name="connsiteY10934" fmla="*/ 5847435 h 7209248"/>
              <a:gd name="connsiteX10935" fmla="*/ 1621632 w 7427256"/>
              <a:gd name="connsiteY10935" fmla="*/ 5802638 h 7209248"/>
              <a:gd name="connsiteX10936" fmla="*/ 1630592 w 7427256"/>
              <a:gd name="connsiteY10936" fmla="*/ 5802638 h 7209248"/>
              <a:gd name="connsiteX10937" fmla="*/ 1648511 w 7427256"/>
              <a:gd name="connsiteY10937" fmla="*/ 5793680 h 7209248"/>
              <a:gd name="connsiteX10938" fmla="*/ 1626112 w 7427256"/>
              <a:gd name="connsiteY10938" fmla="*/ 5775761 h 7209248"/>
              <a:gd name="connsiteX10939" fmla="*/ 1594755 w 7427256"/>
              <a:gd name="connsiteY10939" fmla="*/ 5757842 h 7209248"/>
              <a:gd name="connsiteX10940" fmla="*/ 1585796 w 7427256"/>
              <a:gd name="connsiteY10940" fmla="*/ 5748883 h 7209248"/>
              <a:gd name="connsiteX10941" fmla="*/ 1603713 w 7427256"/>
              <a:gd name="connsiteY10941" fmla="*/ 5739923 h 7209248"/>
              <a:gd name="connsiteX10942" fmla="*/ 1612673 w 7427256"/>
              <a:gd name="connsiteY10942" fmla="*/ 5739923 h 7209248"/>
              <a:gd name="connsiteX10943" fmla="*/ 1603713 w 7427256"/>
              <a:gd name="connsiteY10943" fmla="*/ 5730964 h 7209248"/>
              <a:gd name="connsiteX10944" fmla="*/ 1585796 w 7427256"/>
              <a:gd name="connsiteY10944" fmla="*/ 5722006 h 7209248"/>
              <a:gd name="connsiteX10945" fmla="*/ 1585796 w 7427256"/>
              <a:gd name="connsiteY10945" fmla="*/ 5713046 h 7209248"/>
              <a:gd name="connsiteX10946" fmla="*/ 1603713 w 7427256"/>
              <a:gd name="connsiteY10946" fmla="*/ 5668249 h 7209248"/>
              <a:gd name="connsiteX10947" fmla="*/ 1594755 w 7427256"/>
              <a:gd name="connsiteY10947" fmla="*/ 5654810 h 7209248"/>
              <a:gd name="connsiteX10948" fmla="*/ 1576836 w 7427256"/>
              <a:gd name="connsiteY10948" fmla="*/ 5654810 h 7209248"/>
              <a:gd name="connsiteX10949" fmla="*/ 1572357 w 7427256"/>
              <a:gd name="connsiteY10949" fmla="*/ 5663769 h 7209248"/>
              <a:gd name="connsiteX10950" fmla="*/ 1585796 w 7427256"/>
              <a:gd name="connsiteY10950" fmla="*/ 5672729 h 7209248"/>
              <a:gd name="connsiteX10951" fmla="*/ 1594755 w 7427256"/>
              <a:gd name="connsiteY10951" fmla="*/ 5681688 h 7209248"/>
              <a:gd name="connsiteX10952" fmla="*/ 1594755 w 7427256"/>
              <a:gd name="connsiteY10952" fmla="*/ 5686168 h 7209248"/>
              <a:gd name="connsiteX10953" fmla="*/ 1576836 w 7427256"/>
              <a:gd name="connsiteY10953" fmla="*/ 5699607 h 7209248"/>
              <a:gd name="connsiteX10954" fmla="*/ 1558918 w 7427256"/>
              <a:gd name="connsiteY10954" fmla="*/ 5713046 h 7209248"/>
              <a:gd name="connsiteX10955" fmla="*/ 1532039 w 7427256"/>
              <a:gd name="connsiteY10955" fmla="*/ 5722006 h 7209248"/>
              <a:gd name="connsiteX10956" fmla="*/ 1527561 w 7427256"/>
              <a:gd name="connsiteY10956" fmla="*/ 5717526 h 7209248"/>
              <a:gd name="connsiteX10957" fmla="*/ 1540998 w 7427256"/>
              <a:gd name="connsiteY10957" fmla="*/ 5713046 h 7209248"/>
              <a:gd name="connsiteX10958" fmla="*/ 1549958 w 7427256"/>
              <a:gd name="connsiteY10958" fmla="*/ 5708565 h 7209248"/>
              <a:gd name="connsiteX10959" fmla="*/ 1540998 w 7427256"/>
              <a:gd name="connsiteY10959" fmla="*/ 5699607 h 7209248"/>
              <a:gd name="connsiteX10960" fmla="*/ 1532039 w 7427256"/>
              <a:gd name="connsiteY10960" fmla="*/ 5686168 h 7209248"/>
              <a:gd name="connsiteX10961" fmla="*/ 1523081 w 7427256"/>
              <a:gd name="connsiteY10961" fmla="*/ 5686168 h 7209248"/>
              <a:gd name="connsiteX10962" fmla="*/ 1505162 w 7427256"/>
              <a:gd name="connsiteY10962" fmla="*/ 5677209 h 7209248"/>
              <a:gd name="connsiteX10963" fmla="*/ 1496203 w 7427256"/>
              <a:gd name="connsiteY10963" fmla="*/ 5677209 h 7209248"/>
              <a:gd name="connsiteX10964" fmla="*/ 1491723 w 7427256"/>
              <a:gd name="connsiteY10964" fmla="*/ 5672729 h 7209248"/>
              <a:gd name="connsiteX10965" fmla="*/ 1478284 w 7427256"/>
              <a:gd name="connsiteY10965" fmla="*/ 5668249 h 7209248"/>
              <a:gd name="connsiteX10966" fmla="*/ 1478284 w 7427256"/>
              <a:gd name="connsiteY10966" fmla="*/ 5677209 h 7209248"/>
              <a:gd name="connsiteX10967" fmla="*/ 1460365 w 7427256"/>
              <a:gd name="connsiteY10967" fmla="*/ 5668249 h 7209248"/>
              <a:gd name="connsiteX10968" fmla="*/ 1469324 w 7427256"/>
              <a:gd name="connsiteY10968" fmla="*/ 5650330 h 7209248"/>
              <a:gd name="connsiteX10969" fmla="*/ 1482763 w 7427256"/>
              <a:gd name="connsiteY10969" fmla="*/ 5654810 h 7209248"/>
              <a:gd name="connsiteX10970" fmla="*/ 1496203 w 7427256"/>
              <a:gd name="connsiteY10970" fmla="*/ 5650330 h 7209248"/>
              <a:gd name="connsiteX10971" fmla="*/ 1478284 w 7427256"/>
              <a:gd name="connsiteY10971" fmla="*/ 5632413 h 7209248"/>
              <a:gd name="connsiteX10972" fmla="*/ 1469324 w 7427256"/>
              <a:gd name="connsiteY10972" fmla="*/ 5605534 h 7209248"/>
              <a:gd name="connsiteX10973" fmla="*/ 1478284 w 7427256"/>
              <a:gd name="connsiteY10973" fmla="*/ 5605534 h 7209248"/>
              <a:gd name="connsiteX10974" fmla="*/ 1460365 w 7427256"/>
              <a:gd name="connsiteY10974" fmla="*/ 5587615 h 7209248"/>
              <a:gd name="connsiteX10975" fmla="*/ 1433488 w 7427256"/>
              <a:gd name="connsiteY10975" fmla="*/ 5574176 h 7209248"/>
              <a:gd name="connsiteX10976" fmla="*/ 1406609 w 7427256"/>
              <a:gd name="connsiteY10976" fmla="*/ 5560737 h 7209248"/>
              <a:gd name="connsiteX10977" fmla="*/ 1397650 w 7427256"/>
              <a:gd name="connsiteY10977" fmla="*/ 5569697 h 7209248"/>
              <a:gd name="connsiteX10978" fmla="*/ 1433488 w 7427256"/>
              <a:gd name="connsiteY10978" fmla="*/ 5614494 h 7209248"/>
              <a:gd name="connsiteX10979" fmla="*/ 1406609 w 7427256"/>
              <a:gd name="connsiteY10979" fmla="*/ 5605534 h 7209248"/>
              <a:gd name="connsiteX10980" fmla="*/ 1388691 w 7427256"/>
              <a:gd name="connsiteY10980" fmla="*/ 5596575 h 7209248"/>
              <a:gd name="connsiteX10981" fmla="*/ 1379731 w 7427256"/>
              <a:gd name="connsiteY10981" fmla="*/ 5614494 h 7209248"/>
              <a:gd name="connsiteX10982" fmla="*/ 1379731 w 7427256"/>
              <a:gd name="connsiteY10982" fmla="*/ 5596575 h 7209248"/>
              <a:gd name="connsiteX10983" fmla="*/ 1343895 w 7427256"/>
              <a:gd name="connsiteY10983" fmla="*/ 5560737 h 7209248"/>
              <a:gd name="connsiteX10984" fmla="*/ 1343895 w 7427256"/>
              <a:gd name="connsiteY10984" fmla="*/ 5587615 h 7209248"/>
              <a:gd name="connsiteX10985" fmla="*/ 1321496 w 7427256"/>
              <a:gd name="connsiteY10985" fmla="*/ 5596575 h 7209248"/>
              <a:gd name="connsiteX10986" fmla="*/ 1299098 w 7427256"/>
              <a:gd name="connsiteY10986" fmla="*/ 5605534 h 7209248"/>
              <a:gd name="connsiteX10987" fmla="*/ 1299098 w 7427256"/>
              <a:gd name="connsiteY10987" fmla="*/ 5614494 h 7209248"/>
              <a:gd name="connsiteX10988" fmla="*/ 1290138 w 7427256"/>
              <a:gd name="connsiteY10988" fmla="*/ 5614494 h 7209248"/>
              <a:gd name="connsiteX10989" fmla="*/ 1272219 w 7427256"/>
              <a:gd name="connsiteY10989" fmla="*/ 5605534 h 7209248"/>
              <a:gd name="connsiteX10990" fmla="*/ 1245342 w 7427256"/>
              <a:gd name="connsiteY10990" fmla="*/ 5605534 h 7209248"/>
              <a:gd name="connsiteX10991" fmla="*/ 1236383 w 7427256"/>
              <a:gd name="connsiteY10991" fmla="*/ 5614494 h 7209248"/>
              <a:gd name="connsiteX10992" fmla="*/ 1222944 w 7427256"/>
              <a:gd name="connsiteY10992" fmla="*/ 5605534 h 7209248"/>
              <a:gd name="connsiteX10993" fmla="*/ 1218464 w 7427256"/>
              <a:gd name="connsiteY10993" fmla="*/ 5623453 h 7209248"/>
              <a:gd name="connsiteX10994" fmla="*/ 1200545 w 7427256"/>
              <a:gd name="connsiteY10994" fmla="*/ 5623453 h 7209248"/>
              <a:gd name="connsiteX10995" fmla="*/ 1173668 w 7427256"/>
              <a:gd name="connsiteY10995" fmla="*/ 5623453 h 7209248"/>
              <a:gd name="connsiteX10996" fmla="*/ 1164709 w 7427256"/>
              <a:gd name="connsiteY10996" fmla="*/ 5614494 h 7209248"/>
              <a:gd name="connsiteX10997" fmla="*/ 1173668 w 7427256"/>
              <a:gd name="connsiteY10997" fmla="*/ 5605534 h 7209248"/>
              <a:gd name="connsiteX10998" fmla="*/ 1173668 w 7427256"/>
              <a:gd name="connsiteY10998" fmla="*/ 5601055 h 7209248"/>
              <a:gd name="connsiteX10999" fmla="*/ 1173668 w 7427256"/>
              <a:gd name="connsiteY10999" fmla="*/ 5587615 h 7209248"/>
              <a:gd name="connsiteX11000" fmla="*/ 1146790 w 7427256"/>
              <a:gd name="connsiteY11000" fmla="*/ 5587615 h 7209248"/>
              <a:gd name="connsiteX11001" fmla="*/ 1143532 w 7427256"/>
              <a:gd name="connsiteY11001" fmla="*/ 5586801 h 7209248"/>
              <a:gd name="connsiteX11002" fmla="*/ 1145670 w 7427256"/>
              <a:gd name="connsiteY11002" fmla="*/ 5585376 h 7209248"/>
              <a:gd name="connsiteX11003" fmla="*/ 1146790 w 7427256"/>
              <a:gd name="connsiteY11003" fmla="*/ 5578656 h 7209248"/>
              <a:gd name="connsiteX11004" fmla="*/ 1137830 w 7427256"/>
              <a:gd name="connsiteY11004" fmla="*/ 5551779 h 7209248"/>
              <a:gd name="connsiteX11005" fmla="*/ 1128871 w 7427256"/>
              <a:gd name="connsiteY11005" fmla="*/ 5524901 h 7209248"/>
              <a:gd name="connsiteX11006" fmla="*/ 1128871 w 7427256"/>
              <a:gd name="connsiteY11006" fmla="*/ 5506982 h 7209248"/>
              <a:gd name="connsiteX11007" fmla="*/ 1128871 w 7427256"/>
              <a:gd name="connsiteY11007" fmla="*/ 5498022 h 7209248"/>
              <a:gd name="connsiteX11008" fmla="*/ 1137830 w 7427256"/>
              <a:gd name="connsiteY11008" fmla="*/ 5506982 h 7209248"/>
              <a:gd name="connsiteX11009" fmla="*/ 1155749 w 7427256"/>
              <a:gd name="connsiteY11009" fmla="*/ 5524901 h 7209248"/>
              <a:gd name="connsiteX11010" fmla="*/ 1164709 w 7427256"/>
              <a:gd name="connsiteY11010" fmla="*/ 5542819 h 7209248"/>
              <a:gd name="connsiteX11011" fmla="*/ 1227424 w 7427256"/>
              <a:gd name="connsiteY11011" fmla="*/ 5596575 h 7209248"/>
              <a:gd name="connsiteX11012" fmla="*/ 1236383 w 7427256"/>
              <a:gd name="connsiteY11012" fmla="*/ 5587615 h 7209248"/>
              <a:gd name="connsiteX11013" fmla="*/ 1236383 w 7427256"/>
              <a:gd name="connsiteY11013" fmla="*/ 5569697 h 7209248"/>
              <a:gd name="connsiteX11014" fmla="*/ 1209504 w 7427256"/>
              <a:gd name="connsiteY11014" fmla="*/ 5560737 h 7209248"/>
              <a:gd name="connsiteX11015" fmla="*/ 1191587 w 7427256"/>
              <a:gd name="connsiteY11015" fmla="*/ 5542819 h 7209248"/>
              <a:gd name="connsiteX11016" fmla="*/ 1182627 w 7427256"/>
              <a:gd name="connsiteY11016" fmla="*/ 5533860 h 7209248"/>
              <a:gd name="connsiteX11017" fmla="*/ 1182627 w 7427256"/>
              <a:gd name="connsiteY11017" fmla="*/ 5515941 h 7209248"/>
              <a:gd name="connsiteX11018" fmla="*/ 1173668 w 7427256"/>
              <a:gd name="connsiteY11018" fmla="*/ 5515941 h 7209248"/>
              <a:gd name="connsiteX11019" fmla="*/ 1169188 w 7427256"/>
              <a:gd name="connsiteY11019" fmla="*/ 5524901 h 7209248"/>
              <a:gd name="connsiteX11020" fmla="*/ 1164709 w 7427256"/>
              <a:gd name="connsiteY11020" fmla="*/ 5515941 h 7209248"/>
              <a:gd name="connsiteX11021" fmla="*/ 1160229 w 7427256"/>
              <a:gd name="connsiteY11021" fmla="*/ 5502502 h 7209248"/>
              <a:gd name="connsiteX11022" fmla="*/ 1173668 w 7427256"/>
              <a:gd name="connsiteY11022" fmla="*/ 5506982 h 7209248"/>
              <a:gd name="connsiteX11023" fmla="*/ 1173668 w 7427256"/>
              <a:gd name="connsiteY11023" fmla="*/ 5498022 h 7209248"/>
              <a:gd name="connsiteX11024" fmla="*/ 1164709 w 7427256"/>
              <a:gd name="connsiteY11024" fmla="*/ 5493543 h 7209248"/>
              <a:gd name="connsiteX11025" fmla="*/ 1155749 w 7427256"/>
              <a:gd name="connsiteY11025" fmla="*/ 5489063 h 7209248"/>
              <a:gd name="connsiteX11026" fmla="*/ 1151269 w 7427256"/>
              <a:gd name="connsiteY11026" fmla="*/ 5475624 h 7209248"/>
              <a:gd name="connsiteX11027" fmla="*/ 1146790 w 7427256"/>
              <a:gd name="connsiteY11027" fmla="*/ 5453226 h 7209248"/>
              <a:gd name="connsiteX11028" fmla="*/ 1119913 w 7427256"/>
              <a:gd name="connsiteY11028" fmla="*/ 5417389 h 7209248"/>
              <a:gd name="connsiteX11029" fmla="*/ 1084075 w 7427256"/>
              <a:gd name="connsiteY11029" fmla="*/ 5381552 h 7209248"/>
              <a:gd name="connsiteX11030" fmla="*/ 1075115 w 7427256"/>
              <a:gd name="connsiteY11030" fmla="*/ 5381552 h 7209248"/>
              <a:gd name="connsiteX11031" fmla="*/ 1075115 w 7427256"/>
              <a:gd name="connsiteY11031" fmla="*/ 5372593 h 7209248"/>
              <a:gd name="connsiteX11032" fmla="*/ 1075115 w 7427256"/>
              <a:gd name="connsiteY11032" fmla="*/ 5359154 h 7209248"/>
              <a:gd name="connsiteX11033" fmla="*/ 1084075 w 7427256"/>
              <a:gd name="connsiteY11033" fmla="*/ 5363633 h 7209248"/>
              <a:gd name="connsiteX11034" fmla="*/ 1093034 w 7427256"/>
              <a:gd name="connsiteY11034" fmla="*/ 5363633 h 7209248"/>
              <a:gd name="connsiteX11035" fmla="*/ 1084075 w 7427256"/>
              <a:gd name="connsiteY11035" fmla="*/ 5345715 h 7209248"/>
              <a:gd name="connsiteX11036" fmla="*/ 1048237 w 7427256"/>
              <a:gd name="connsiteY11036" fmla="*/ 5318836 h 7209248"/>
              <a:gd name="connsiteX11037" fmla="*/ 1039278 w 7427256"/>
              <a:gd name="connsiteY11037" fmla="*/ 5309877 h 7209248"/>
              <a:gd name="connsiteX11038" fmla="*/ 1048237 w 7427256"/>
              <a:gd name="connsiteY11038" fmla="*/ 5300917 h 7209248"/>
              <a:gd name="connsiteX11039" fmla="*/ 1039278 w 7427256"/>
              <a:gd name="connsiteY11039" fmla="*/ 5300917 h 7209248"/>
              <a:gd name="connsiteX11040" fmla="*/ 1012400 w 7427256"/>
              <a:gd name="connsiteY11040" fmla="*/ 5291959 h 7209248"/>
              <a:gd name="connsiteX11041" fmla="*/ 985523 w 7427256"/>
              <a:gd name="connsiteY11041" fmla="*/ 5265081 h 7209248"/>
              <a:gd name="connsiteX11042" fmla="*/ 958644 w 7427256"/>
              <a:gd name="connsiteY11042" fmla="*/ 5256121 h 7209248"/>
              <a:gd name="connsiteX11043" fmla="*/ 940726 w 7427256"/>
              <a:gd name="connsiteY11043" fmla="*/ 5247162 h 7209248"/>
              <a:gd name="connsiteX11044" fmla="*/ 940726 w 7427256"/>
              <a:gd name="connsiteY11044" fmla="*/ 5229243 h 7209248"/>
              <a:gd name="connsiteX11045" fmla="*/ 949686 w 7427256"/>
              <a:gd name="connsiteY11045" fmla="*/ 5220285 h 7209248"/>
              <a:gd name="connsiteX11046" fmla="*/ 958644 w 7427256"/>
              <a:gd name="connsiteY11046" fmla="*/ 5229243 h 7209248"/>
              <a:gd name="connsiteX11047" fmla="*/ 972083 w 7427256"/>
              <a:gd name="connsiteY11047" fmla="*/ 5238203 h 7209248"/>
              <a:gd name="connsiteX11048" fmla="*/ 985523 w 7427256"/>
              <a:gd name="connsiteY11048" fmla="*/ 5238203 h 7209248"/>
              <a:gd name="connsiteX11049" fmla="*/ 994482 w 7427256"/>
              <a:gd name="connsiteY11049" fmla="*/ 5247162 h 7209248"/>
              <a:gd name="connsiteX11050" fmla="*/ 1003441 w 7427256"/>
              <a:gd name="connsiteY11050" fmla="*/ 5256121 h 7209248"/>
              <a:gd name="connsiteX11051" fmla="*/ 1016880 w 7427256"/>
              <a:gd name="connsiteY11051" fmla="*/ 5247162 h 7209248"/>
              <a:gd name="connsiteX11052" fmla="*/ 1012400 w 7427256"/>
              <a:gd name="connsiteY11052" fmla="*/ 5238203 h 7209248"/>
              <a:gd name="connsiteX11053" fmla="*/ 998962 w 7427256"/>
              <a:gd name="connsiteY11053" fmla="*/ 5229243 h 7209248"/>
              <a:gd name="connsiteX11054" fmla="*/ 994482 w 7427256"/>
              <a:gd name="connsiteY11054" fmla="*/ 5211325 h 7209248"/>
              <a:gd name="connsiteX11055" fmla="*/ 1021360 w 7427256"/>
              <a:gd name="connsiteY11055" fmla="*/ 5220285 h 7209248"/>
              <a:gd name="connsiteX11056" fmla="*/ 1039278 w 7427256"/>
              <a:gd name="connsiteY11056" fmla="*/ 5229243 h 7209248"/>
              <a:gd name="connsiteX11057" fmla="*/ 1025840 w 7427256"/>
              <a:gd name="connsiteY11057" fmla="*/ 5202366 h 7209248"/>
              <a:gd name="connsiteX11058" fmla="*/ 981043 w 7427256"/>
              <a:gd name="connsiteY11058" fmla="*/ 5175488 h 7209248"/>
              <a:gd name="connsiteX11059" fmla="*/ 958644 w 7427256"/>
              <a:gd name="connsiteY11059" fmla="*/ 5157569 h 7209248"/>
              <a:gd name="connsiteX11060" fmla="*/ 958644 w 7427256"/>
              <a:gd name="connsiteY11060" fmla="*/ 5148611 h 7209248"/>
              <a:gd name="connsiteX11061" fmla="*/ 967604 w 7427256"/>
              <a:gd name="connsiteY11061" fmla="*/ 5148611 h 7209248"/>
              <a:gd name="connsiteX11062" fmla="*/ 985523 w 7427256"/>
              <a:gd name="connsiteY11062" fmla="*/ 5130692 h 7209248"/>
              <a:gd name="connsiteX11063" fmla="*/ 994482 w 7427256"/>
              <a:gd name="connsiteY11063" fmla="*/ 5112773 h 7209248"/>
              <a:gd name="connsiteX11064" fmla="*/ 1003441 w 7427256"/>
              <a:gd name="connsiteY11064" fmla="*/ 5112773 h 7209248"/>
              <a:gd name="connsiteX11065" fmla="*/ 976563 w 7427256"/>
              <a:gd name="connsiteY11065" fmla="*/ 5085895 h 7209248"/>
              <a:gd name="connsiteX11066" fmla="*/ 967604 w 7427256"/>
              <a:gd name="connsiteY11066" fmla="*/ 5067976 h 7209248"/>
              <a:gd name="connsiteX11067" fmla="*/ 994482 w 7427256"/>
              <a:gd name="connsiteY11067" fmla="*/ 5059018 h 7209248"/>
              <a:gd name="connsiteX11068" fmla="*/ 1012400 w 7427256"/>
              <a:gd name="connsiteY11068" fmla="*/ 5067976 h 7209248"/>
              <a:gd name="connsiteX11069" fmla="*/ 1030320 w 7427256"/>
              <a:gd name="connsiteY11069" fmla="*/ 5085895 h 7209248"/>
              <a:gd name="connsiteX11070" fmla="*/ 1030320 w 7427256"/>
              <a:gd name="connsiteY11070" fmla="*/ 5067976 h 7209248"/>
              <a:gd name="connsiteX11071" fmla="*/ 1012400 w 7427256"/>
              <a:gd name="connsiteY11071" fmla="*/ 5050058 h 7209248"/>
              <a:gd name="connsiteX11072" fmla="*/ 1003441 w 7427256"/>
              <a:gd name="connsiteY11072" fmla="*/ 5045578 h 7209248"/>
              <a:gd name="connsiteX11073" fmla="*/ 994482 w 7427256"/>
              <a:gd name="connsiteY11073" fmla="*/ 5041099 h 7209248"/>
              <a:gd name="connsiteX11074" fmla="*/ 985523 w 7427256"/>
              <a:gd name="connsiteY11074" fmla="*/ 5041099 h 7209248"/>
              <a:gd name="connsiteX11075" fmla="*/ 967604 w 7427256"/>
              <a:gd name="connsiteY11075" fmla="*/ 5041099 h 7209248"/>
              <a:gd name="connsiteX11076" fmla="*/ 958644 w 7427256"/>
              <a:gd name="connsiteY11076" fmla="*/ 5050058 h 7209248"/>
              <a:gd name="connsiteX11077" fmla="*/ 945206 w 7427256"/>
              <a:gd name="connsiteY11077" fmla="*/ 5050058 h 7209248"/>
              <a:gd name="connsiteX11078" fmla="*/ 949686 w 7427256"/>
              <a:gd name="connsiteY11078" fmla="*/ 5059018 h 7209248"/>
              <a:gd name="connsiteX11079" fmla="*/ 940726 w 7427256"/>
              <a:gd name="connsiteY11079" fmla="*/ 5067976 h 7209248"/>
              <a:gd name="connsiteX11080" fmla="*/ 931767 w 7427256"/>
              <a:gd name="connsiteY11080" fmla="*/ 5059018 h 7209248"/>
              <a:gd name="connsiteX11081" fmla="*/ 931767 w 7427256"/>
              <a:gd name="connsiteY11081" fmla="*/ 5050058 h 7209248"/>
              <a:gd name="connsiteX11082" fmla="*/ 913848 w 7427256"/>
              <a:gd name="connsiteY11082" fmla="*/ 5041099 h 7209248"/>
              <a:gd name="connsiteX11083" fmla="*/ 909368 w 7427256"/>
              <a:gd name="connsiteY11083" fmla="*/ 5027660 h 7209248"/>
              <a:gd name="connsiteX11084" fmla="*/ 904889 w 7427256"/>
              <a:gd name="connsiteY11084" fmla="*/ 5023180 h 7209248"/>
              <a:gd name="connsiteX11085" fmla="*/ 900409 w 7427256"/>
              <a:gd name="connsiteY11085" fmla="*/ 5014220 h 7209248"/>
              <a:gd name="connsiteX11086" fmla="*/ 895929 w 7427256"/>
              <a:gd name="connsiteY11086" fmla="*/ 5005261 h 7209248"/>
              <a:gd name="connsiteX11087" fmla="*/ 851133 w 7427256"/>
              <a:gd name="connsiteY11087" fmla="*/ 4960465 h 7209248"/>
              <a:gd name="connsiteX11088" fmla="*/ 860093 w 7427256"/>
              <a:gd name="connsiteY11088" fmla="*/ 4960465 h 7209248"/>
              <a:gd name="connsiteX11089" fmla="*/ 869052 w 7427256"/>
              <a:gd name="connsiteY11089" fmla="*/ 4969424 h 7209248"/>
              <a:gd name="connsiteX11090" fmla="*/ 878010 w 7427256"/>
              <a:gd name="connsiteY11090" fmla="*/ 4964945 h 7209248"/>
              <a:gd name="connsiteX11091" fmla="*/ 886970 w 7427256"/>
              <a:gd name="connsiteY11091" fmla="*/ 4978384 h 7209248"/>
              <a:gd name="connsiteX11092" fmla="*/ 931767 w 7427256"/>
              <a:gd name="connsiteY11092" fmla="*/ 5014220 h 7209248"/>
              <a:gd name="connsiteX11093" fmla="*/ 949686 w 7427256"/>
              <a:gd name="connsiteY11093" fmla="*/ 5023180 h 7209248"/>
              <a:gd name="connsiteX11094" fmla="*/ 949686 w 7427256"/>
              <a:gd name="connsiteY11094" fmla="*/ 5014220 h 7209248"/>
              <a:gd name="connsiteX11095" fmla="*/ 940726 w 7427256"/>
              <a:gd name="connsiteY11095" fmla="*/ 4996302 h 7209248"/>
              <a:gd name="connsiteX11096" fmla="*/ 927287 w 7427256"/>
              <a:gd name="connsiteY11096" fmla="*/ 4996302 h 7209248"/>
              <a:gd name="connsiteX11097" fmla="*/ 913848 w 7427256"/>
              <a:gd name="connsiteY11097" fmla="*/ 4978384 h 7209248"/>
              <a:gd name="connsiteX11098" fmla="*/ 913848 w 7427256"/>
              <a:gd name="connsiteY11098" fmla="*/ 4973904 h 7209248"/>
              <a:gd name="connsiteX11099" fmla="*/ 904889 w 7427256"/>
              <a:gd name="connsiteY11099" fmla="*/ 4969424 h 7209248"/>
              <a:gd name="connsiteX11100" fmla="*/ 904889 w 7427256"/>
              <a:gd name="connsiteY11100" fmla="*/ 4960465 h 7209248"/>
              <a:gd name="connsiteX11101" fmla="*/ 904889 w 7427256"/>
              <a:gd name="connsiteY11101" fmla="*/ 4951506 h 7209248"/>
              <a:gd name="connsiteX11102" fmla="*/ 886970 w 7427256"/>
              <a:gd name="connsiteY11102" fmla="*/ 4951506 h 7209248"/>
              <a:gd name="connsiteX11103" fmla="*/ 882490 w 7427256"/>
              <a:gd name="connsiteY11103" fmla="*/ 4938067 h 7209248"/>
              <a:gd name="connsiteX11104" fmla="*/ 878010 w 7427256"/>
              <a:gd name="connsiteY11104" fmla="*/ 4929107 h 7209248"/>
              <a:gd name="connsiteX11105" fmla="*/ 869052 w 7427256"/>
              <a:gd name="connsiteY11105" fmla="*/ 4915668 h 7209248"/>
              <a:gd name="connsiteX11106" fmla="*/ 869052 w 7427256"/>
              <a:gd name="connsiteY11106" fmla="*/ 4897749 h 7209248"/>
              <a:gd name="connsiteX11107" fmla="*/ 878010 w 7427256"/>
              <a:gd name="connsiteY11107" fmla="*/ 4888791 h 7209248"/>
              <a:gd name="connsiteX11108" fmla="*/ 869052 w 7427256"/>
              <a:gd name="connsiteY11108" fmla="*/ 4888791 h 7209248"/>
              <a:gd name="connsiteX11109" fmla="*/ 846654 w 7427256"/>
              <a:gd name="connsiteY11109" fmla="*/ 4866392 h 7209248"/>
              <a:gd name="connsiteX11110" fmla="*/ 851133 w 7427256"/>
              <a:gd name="connsiteY11110" fmla="*/ 4843994 h 7209248"/>
              <a:gd name="connsiteX11111" fmla="*/ 842174 w 7427256"/>
              <a:gd name="connsiteY11111" fmla="*/ 4826075 h 7209248"/>
              <a:gd name="connsiteX11112" fmla="*/ 833215 w 7427256"/>
              <a:gd name="connsiteY11112" fmla="*/ 4826075 h 7209248"/>
              <a:gd name="connsiteX11113" fmla="*/ 819775 w 7427256"/>
              <a:gd name="connsiteY11113" fmla="*/ 4821595 h 7209248"/>
              <a:gd name="connsiteX11114" fmla="*/ 810816 w 7427256"/>
              <a:gd name="connsiteY11114" fmla="*/ 4817117 h 7209248"/>
              <a:gd name="connsiteX11115" fmla="*/ 806336 w 7427256"/>
              <a:gd name="connsiteY11115" fmla="*/ 4817117 h 7209248"/>
              <a:gd name="connsiteX11116" fmla="*/ 806336 w 7427256"/>
              <a:gd name="connsiteY11116" fmla="*/ 4808157 h 7209248"/>
              <a:gd name="connsiteX11117" fmla="*/ 815296 w 7427256"/>
              <a:gd name="connsiteY11117" fmla="*/ 4808157 h 7209248"/>
              <a:gd name="connsiteX11118" fmla="*/ 815296 w 7427256"/>
              <a:gd name="connsiteY11118" fmla="*/ 4799198 h 7209248"/>
              <a:gd name="connsiteX11119" fmla="*/ 806336 w 7427256"/>
              <a:gd name="connsiteY11119" fmla="*/ 4772320 h 7209248"/>
              <a:gd name="connsiteX11120" fmla="*/ 788419 w 7427256"/>
              <a:gd name="connsiteY11120" fmla="*/ 4745441 h 7209248"/>
              <a:gd name="connsiteX11121" fmla="*/ 797377 w 7427256"/>
              <a:gd name="connsiteY11121" fmla="*/ 4736482 h 7209248"/>
              <a:gd name="connsiteX11122" fmla="*/ 792897 w 7427256"/>
              <a:gd name="connsiteY11122" fmla="*/ 4718564 h 7209248"/>
              <a:gd name="connsiteX11123" fmla="*/ 801857 w 7427256"/>
              <a:gd name="connsiteY11123" fmla="*/ 4723044 h 7209248"/>
              <a:gd name="connsiteX11124" fmla="*/ 824255 w 7427256"/>
              <a:gd name="connsiteY11124" fmla="*/ 4736482 h 7209248"/>
              <a:gd name="connsiteX11125" fmla="*/ 842174 w 7427256"/>
              <a:gd name="connsiteY11125" fmla="*/ 4736482 h 7209248"/>
              <a:gd name="connsiteX11126" fmla="*/ 833215 w 7427256"/>
              <a:gd name="connsiteY11126" fmla="*/ 4718564 h 7209248"/>
              <a:gd name="connsiteX11127" fmla="*/ 833215 w 7427256"/>
              <a:gd name="connsiteY11127" fmla="*/ 4709605 h 7209248"/>
              <a:gd name="connsiteX11128" fmla="*/ 806336 w 7427256"/>
              <a:gd name="connsiteY11128" fmla="*/ 4700645 h 7209248"/>
              <a:gd name="connsiteX11129" fmla="*/ 824255 w 7427256"/>
              <a:gd name="connsiteY11129" fmla="*/ 4691686 h 7209248"/>
              <a:gd name="connsiteX11130" fmla="*/ 810816 w 7427256"/>
              <a:gd name="connsiteY11130" fmla="*/ 4678247 h 7209248"/>
              <a:gd name="connsiteX11131" fmla="*/ 806336 w 7427256"/>
              <a:gd name="connsiteY11131" fmla="*/ 4669287 h 7209248"/>
              <a:gd name="connsiteX11132" fmla="*/ 806336 w 7427256"/>
              <a:gd name="connsiteY11132" fmla="*/ 4646890 h 7209248"/>
              <a:gd name="connsiteX11133" fmla="*/ 792897 w 7427256"/>
              <a:gd name="connsiteY11133" fmla="*/ 4624491 h 7209248"/>
              <a:gd name="connsiteX11134" fmla="*/ 792897 w 7427256"/>
              <a:gd name="connsiteY11134" fmla="*/ 4606572 h 7209248"/>
              <a:gd name="connsiteX11135" fmla="*/ 779459 w 7427256"/>
              <a:gd name="connsiteY11135" fmla="*/ 4575216 h 7209248"/>
              <a:gd name="connsiteX11136" fmla="*/ 761540 w 7427256"/>
              <a:gd name="connsiteY11136" fmla="*/ 4530419 h 7209248"/>
              <a:gd name="connsiteX11137" fmla="*/ 761540 w 7427256"/>
              <a:gd name="connsiteY11137" fmla="*/ 4458744 h 7209248"/>
              <a:gd name="connsiteX11138" fmla="*/ 752581 w 7427256"/>
              <a:gd name="connsiteY11138" fmla="*/ 4431866 h 7209248"/>
              <a:gd name="connsiteX11139" fmla="*/ 739142 w 7427256"/>
              <a:gd name="connsiteY11139" fmla="*/ 4409469 h 7209248"/>
              <a:gd name="connsiteX11140" fmla="*/ 721223 w 7427256"/>
              <a:gd name="connsiteY11140" fmla="*/ 4396029 h 7209248"/>
              <a:gd name="connsiteX11141" fmla="*/ 716743 w 7427256"/>
              <a:gd name="connsiteY11141" fmla="*/ 4387070 h 7209248"/>
              <a:gd name="connsiteX11142" fmla="*/ 725703 w 7427256"/>
              <a:gd name="connsiteY11142" fmla="*/ 4387070 h 7209248"/>
              <a:gd name="connsiteX11143" fmla="*/ 739142 w 7427256"/>
              <a:gd name="connsiteY11143" fmla="*/ 4396029 h 7209248"/>
              <a:gd name="connsiteX11144" fmla="*/ 752581 w 7427256"/>
              <a:gd name="connsiteY11144" fmla="*/ 4396029 h 7209248"/>
              <a:gd name="connsiteX11145" fmla="*/ 752581 w 7427256"/>
              <a:gd name="connsiteY11145" fmla="*/ 4387070 h 7209248"/>
              <a:gd name="connsiteX11146" fmla="*/ 752581 w 7427256"/>
              <a:gd name="connsiteY11146" fmla="*/ 4378111 h 7209248"/>
              <a:gd name="connsiteX11147" fmla="*/ 743622 w 7427256"/>
              <a:gd name="connsiteY11147" fmla="*/ 4378111 h 7209248"/>
              <a:gd name="connsiteX11148" fmla="*/ 734662 w 7427256"/>
              <a:gd name="connsiteY11148" fmla="*/ 4378111 h 7209248"/>
              <a:gd name="connsiteX11149" fmla="*/ 716743 w 7427256"/>
              <a:gd name="connsiteY11149" fmla="*/ 4351232 h 7209248"/>
              <a:gd name="connsiteX11150" fmla="*/ 703305 w 7427256"/>
              <a:gd name="connsiteY11150" fmla="*/ 4333314 h 7209248"/>
              <a:gd name="connsiteX11151" fmla="*/ 698825 w 7427256"/>
              <a:gd name="connsiteY11151" fmla="*/ 4324354 h 7209248"/>
              <a:gd name="connsiteX11152" fmla="*/ 680906 w 7427256"/>
              <a:gd name="connsiteY11152" fmla="*/ 4288518 h 7209248"/>
              <a:gd name="connsiteX11153" fmla="*/ 667467 w 7427256"/>
              <a:gd name="connsiteY11153" fmla="*/ 4270599 h 7209248"/>
              <a:gd name="connsiteX11154" fmla="*/ 662988 w 7427256"/>
              <a:gd name="connsiteY11154" fmla="*/ 4261639 h 7209248"/>
              <a:gd name="connsiteX11155" fmla="*/ 645069 w 7427256"/>
              <a:gd name="connsiteY11155" fmla="*/ 4243722 h 7209248"/>
              <a:gd name="connsiteX11156" fmla="*/ 636109 w 7427256"/>
              <a:gd name="connsiteY11156" fmla="*/ 4225803 h 7209248"/>
              <a:gd name="connsiteX11157" fmla="*/ 662988 w 7427256"/>
              <a:gd name="connsiteY11157" fmla="*/ 4252680 h 7209248"/>
              <a:gd name="connsiteX11158" fmla="*/ 689866 w 7427256"/>
              <a:gd name="connsiteY11158" fmla="*/ 4284038 h 7209248"/>
              <a:gd name="connsiteX11159" fmla="*/ 698825 w 7427256"/>
              <a:gd name="connsiteY11159" fmla="*/ 4279558 h 7209248"/>
              <a:gd name="connsiteX11160" fmla="*/ 716743 w 7427256"/>
              <a:gd name="connsiteY11160" fmla="*/ 4279558 h 7209248"/>
              <a:gd name="connsiteX11161" fmla="*/ 716743 w 7427256"/>
              <a:gd name="connsiteY11161" fmla="*/ 4270599 h 7209248"/>
              <a:gd name="connsiteX11162" fmla="*/ 725703 w 7427256"/>
              <a:gd name="connsiteY11162" fmla="*/ 4270599 h 7209248"/>
              <a:gd name="connsiteX11163" fmla="*/ 734662 w 7427256"/>
              <a:gd name="connsiteY11163" fmla="*/ 4261639 h 7209248"/>
              <a:gd name="connsiteX11164" fmla="*/ 734662 w 7427256"/>
              <a:gd name="connsiteY11164" fmla="*/ 4252680 h 7209248"/>
              <a:gd name="connsiteX11165" fmla="*/ 721223 w 7427256"/>
              <a:gd name="connsiteY11165" fmla="*/ 4248200 h 7209248"/>
              <a:gd name="connsiteX11166" fmla="*/ 721223 w 7427256"/>
              <a:gd name="connsiteY11166" fmla="*/ 4239242 h 7209248"/>
              <a:gd name="connsiteX11167" fmla="*/ 725703 w 7427256"/>
              <a:gd name="connsiteY11167" fmla="*/ 4221323 h 7209248"/>
              <a:gd name="connsiteX11168" fmla="*/ 716743 w 7427256"/>
              <a:gd name="connsiteY11168" fmla="*/ 4207884 h 7209248"/>
              <a:gd name="connsiteX11169" fmla="*/ 707785 w 7427256"/>
              <a:gd name="connsiteY11169" fmla="*/ 4221323 h 7209248"/>
              <a:gd name="connsiteX11170" fmla="*/ 703305 w 7427256"/>
              <a:gd name="connsiteY11170" fmla="*/ 4252680 h 7209248"/>
              <a:gd name="connsiteX11171" fmla="*/ 694346 w 7427256"/>
              <a:gd name="connsiteY11171" fmla="*/ 4270599 h 7209248"/>
              <a:gd name="connsiteX11172" fmla="*/ 694346 w 7427256"/>
              <a:gd name="connsiteY11172" fmla="*/ 4225803 h 7209248"/>
              <a:gd name="connsiteX11173" fmla="*/ 698825 w 7427256"/>
              <a:gd name="connsiteY11173" fmla="*/ 4189965 h 7209248"/>
              <a:gd name="connsiteX11174" fmla="*/ 698825 w 7427256"/>
              <a:gd name="connsiteY11174" fmla="*/ 4163087 h 7209248"/>
              <a:gd name="connsiteX11175" fmla="*/ 698825 w 7427256"/>
              <a:gd name="connsiteY11175" fmla="*/ 4145169 h 7209248"/>
              <a:gd name="connsiteX11176" fmla="*/ 689866 w 7427256"/>
              <a:gd name="connsiteY11176" fmla="*/ 4109331 h 7209248"/>
              <a:gd name="connsiteX11177" fmla="*/ 685386 w 7427256"/>
              <a:gd name="connsiteY11177" fmla="*/ 4055576 h 7209248"/>
              <a:gd name="connsiteX11178" fmla="*/ 689866 w 7427256"/>
              <a:gd name="connsiteY11178" fmla="*/ 4001820 h 7209248"/>
              <a:gd name="connsiteX11179" fmla="*/ 689866 w 7427256"/>
              <a:gd name="connsiteY11179" fmla="*/ 3988380 h 7209248"/>
              <a:gd name="connsiteX11180" fmla="*/ 680906 w 7427256"/>
              <a:gd name="connsiteY11180" fmla="*/ 3983902 h 7209248"/>
              <a:gd name="connsiteX11181" fmla="*/ 654028 w 7427256"/>
              <a:gd name="connsiteY11181" fmla="*/ 3974942 h 7209248"/>
              <a:gd name="connsiteX11182" fmla="*/ 645069 w 7427256"/>
              <a:gd name="connsiteY11182" fmla="*/ 3965983 h 7209248"/>
              <a:gd name="connsiteX11183" fmla="*/ 654028 w 7427256"/>
              <a:gd name="connsiteY11183" fmla="*/ 3965983 h 7209248"/>
              <a:gd name="connsiteX11184" fmla="*/ 671947 w 7427256"/>
              <a:gd name="connsiteY11184" fmla="*/ 3948064 h 7209248"/>
              <a:gd name="connsiteX11185" fmla="*/ 676427 w 7427256"/>
              <a:gd name="connsiteY11185" fmla="*/ 3948064 h 7209248"/>
              <a:gd name="connsiteX11186" fmla="*/ 680906 w 7427256"/>
              <a:gd name="connsiteY11186" fmla="*/ 3948064 h 7209248"/>
              <a:gd name="connsiteX11187" fmla="*/ 680906 w 7427256"/>
              <a:gd name="connsiteY11187" fmla="*/ 3957024 h 7209248"/>
              <a:gd name="connsiteX11188" fmla="*/ 689866 w 7427256"/>
              <a:gd name="connsiteY11188" fmla="*/ 3961503 h 7209248"/>
              <a:gd name="connsiteX11189" fmla="*/ 698825 w 7427256"/>
              <a:gd name="connsiteY11189" fmla="*/ 3961503 h 7209248"/>
              <a:gd name="connsiteX11190" fmla="*/ 698825 w 7427256"/>
              <a:gd name="connsiteY11190" fmla="*/ 3970463 h 7209248"/>
              <a:gd name="connsiteX11191" fmla="*/ 698825 w 7427256"/>
              <a:gd name="connsiteY11191" fmla="*/ 3988380 h 7209248"/>
              <a:gd name="connsiteX11192" fmla="*/ 707785 w 7427256"/>
              <a:gd name="connsiteY11192" fmla="*/ 4001820 h 7209248"/>
              <a:gd name="connsiteX11193" fmla="*/ 716743 w 7427256"/>
              <a:gd name="connsiteY11193" fmla="*/ 3974942 h 7209248"/>
              <a:gd name="connsiteX11194" fmla="*/ 707785 w 7427256"/>
              <a:gd name="connsiteY11194" fmla="*/ 3943584 h 7209248"/>
              <a:gd name="connsiteX11195" fmla="*/ 703305 w 7427256"/>
              <a:gd name="connsiteY11195" fmla="*/ 3921186 h 7209248"/>
              <a:gd name="connsiteX11196" fmla="*/ 703305 w 7427256"/>
              <a:gd name="connsiteY11196" fmla="*/ 3903268 h 7209248"/>
              <a:gd name="connsiteX11197" fmla="*/ 698825 w 7427256"/>
              <a:gd name="connsiteY11197" fmla="*/ 3912228 h 7209248"/>
              <a:gd name="connsiteX11198" fmla="*/ 680906 w 7427256"/>
              <a:gd name="connsiteY11198" fmla="*/ 3912228 h 7209248"/>
              <a:gd name="connsiteX11199" fmla="*/ 676427 w 7427256"/>
              <a:gd name="connsiteY11199" fmla="*/ 3898787 h 7209248"/>
              <a:gd name="connsiteX11200" fmla="*/ 671947 w 7427256"/>
              <a:gd name="connsiteY11200" fmla="*/ 3885349 h 7209248"/>
              <a:gd name="connsiteX11201" fmla="*/ 680906 w 7427256"/>
              <a:gd name="connsiteY11201" fmla="*/ 3876390 h 7209248"/>
              <a:gd name="connsiteX11202" fmla="*/ 689866 w 7427256"/>
              <a:gd name="connsiteY11202" fmla="*/ 3885349 h 7209248"/>
              <a:gd name="connsiteX11203" fmla="*/ 689866 w 7427256"/>
              <a:gd name="connsiteY11203" fmla="*/ 3849512 h 7209248"/>
              <a:gd name="connsiteX11204" fmla="*/ 698825 w 7427256"/>
              <a:gd name="connsiteY11204" fmla="*/ 3822633 h 7209248"/>
              <a:gd name="connsiteX11205" fmla="*/ 707785 w 7427256"/>
              <a:gd name="connsiteY11205" fmla="*/ 3822633 h 7209248"/>
              <a:gd name="connsiteX11206" fmla="*/ 716743 w 7427256"/>
              <a:gd name="connsiteY11206" fmla="*/ 3813675 h 7209248"/>
              <a:gd name="connsiteX11207" fmla="*/ 734662 w 7427256"/>
              <a:gd name="connsiteY11207" fmla="*/ 3804716 h 7209248"/>
              <a:gd name="connsiteX11208" fmla="*/ 725703 w 7427256"/>
              <a:gd name="connsiteY11208" fmla="*/ 3786797 h 7209248"/>
              <a:gd name="connsiteX11209" fmla="*/ 721223 w 7427256"/>
              <a:gd name="connsiteY11209" fmla="*/ 3777837 h 7209248"/>
              <a:gd name="connsiteX11210" fmla="*/ 725703 w 7427256"/>
              <a:gd name="connsiteY11210" fmla="*/ 3755439 h 7209248"/>
              <a:gd name="connsiteX11211" fmla="*/ 739142 w 7427256"/>
              <a:gd name="connsiteY11211" fmla="*/ 3742001 h 7209248"/>
              <a:gd name="connsiteX11212" fmla="*/ 743622 w 7427256"/>
              <a:gd name="connsiteY11212" fmla="*/ 3737521 h 7209248"/>
              <a:gd name="connsiteX11213" fmla="*/ 734662 w 7427256"/>
              <a:gd name="connsiteY11213" fmla="*/ 3715123 h 7209248"/>
              <a:gd name="connsiteX11214" fmla="*/ 743622 w 7427256"/>
              <a:gd name="connsiteY11214" fmla="*/ 3688244 h 7209248"/>
              <a:gd name="connsiteX11215" fmla="*/ 734662 w 7427256"/>
              <a:gd name="connsiteY11215" fmla="*/ 3643448 h 7209248"/>
              <a:gd name="connsiteX11216" fmla="*/ 725703 w 7427256"/>
              <a:gd name="connsiteY11216" fmla="*/ 3634489 h 7209248"/>
              <a:gd name="connsiteX11217" fmla="*/ 725703 w 7427256"/>
              <a:gd name="connsiteY11217" fmla="*/ 3616570 h 7209248"/>
              <a:gd name="connsiteX11218" fmla="*/ 721223 w 7427256"/>
              <a:gd name="connsiteY11218" fmla="*/ 3598651 h 7209248"/>
              <a:gd name="connsiteX11219" fmla="*/ 716743 w 7427256"/>
              <a:gd name="connsiteY11219" fmla="*/ 3598651 h 7209248"/>
              <a:gd name="connsiteX11220" fmla="*/ 707785 w 7427256"/>
              <a:gd name="connsiteY11220" fmla="*/ 3589692 h 7209248"/>
              <a:gd name="connsiteX11221" fmla="*/ 707785 w 7427256"/>
              <a:gd name="connsiteY11221" fmla="*/ 3544896 h 7209248"/>
              <a:gd name="connsiteX11222" fmla="*/ 698825 w 7427256"/>
              <a:gd name="connsiteY11222" fmla="*/ 3526977 h 7209248"/>
              <a:gd name="connsiteX11223" fmla="*/ 680906 w 7427256"/>
              <a:gd name="connsiteY11223" fmla="*/ 3491139 h 7209248"/>
              <a:gd name="connsiteX11224" fmla="*/ 680906 w 7427256"/>
              <a:gd name="connsiteY11224" fmla="*/ 3482181 h 7209248"/>
              <a:gd name="connsiteX11225" fmla="*/ 680906 w 7427256"/>
              <a:gd name="connsiteY11225" fmla="*/ 3455303 h 7209248"/>
              <a:gd name="connsiteX11226" fmla="*/ 680906 w 7427256"/>
              <a:gd name="connsiteY11226" fmla="*/ 3437384 h 7209248"/>
              <a:gd name="connsiteX11227" fmla="*/ 689866 w 7427256"/>
              <a:gd name="connsiteY11227" fmla="*/ 3419465 h 7209248"/>
              <a:gd name="connsiteX11228" fmla="*/ 698825 w 7427256"/>
              <a:gd name="connsiteY11228" fmla="*/ 3401547 h 7209248"/>
              <a:gd name="connsiteX11229" fmla="*/ 698825 w 7427256"/>
              <a:gd name="connsiteY11229" fmla="*/ 3370189 h 7209248"/>
              <a:gd name="connsiteX11230" fmla="*/ 694346 w 7427256"/>
              <a:gd name="connsiteY11230" fmla="*/ 3338833 h 7209248"/>
              <a:gd name="connsiteX11231" fmla="*/ 707785 w 7427256"/>
              <a:gd name="connsiteY11231" fmla="*/ 3320914 h 7209248"/>
              <a:gd name="connsiteX11232" fmla="*/ 712265 w 7427256"/>
              <a:gd name="connsiteY11232" fmla="*/ 3316434 h 7209248"/>
              <a:gd name="connsiteX11233" fmla="*/ 712265 w 7427256"/>
              <a:gd name="connsiteY11233" fmla="*/ 3307475 h 7209248"/>
              <a:gd name="connsiteX11234" fmla="*/ 694346 w 7427256"/>
              <a:gd name="connsiteY11234" fmla="*/ 3307475 h 7209248"/>
              <a:gd name="connsiteX11235" fmla="*/ 680906 w 7427256"/>
              <a:gd name="connsiteY11235" fmla="*/ 3316434 h 7209248"/>
              <a:gd name="connsiteX11236" fmla="*/ 671947 w 7427256"/>
              <a:gd name="connsiteY11236" fmla="*/ 3329873 h 7209248"/>
              <a:gd name="connsiteX11237" fmla="*/ 662988 w 7427256"/>
              <a:gd name="connsiteY11237" fmla="*/ 3325393 h 7209248"/>
              <a:gd name="connsiteX11238" fmla="*/ 640589 w 7427256"/>
              <a:gd name="connsiteY11238" fmla="*/ 3311954 h 7209248"/>
              <a:gd name="connsiteX11239" fmla="*/ 609232 w 7427256"/>
              <a:gd name="connsiteY11239" fmla="*/ 3294035 h 7209248"/>
              <a:gd name="connsiteX11240" fmla="*/ 609232 w 7427256"/>
              <a:gd name="connsiteY11240" fmla="*/ 3276117 h 7209248"/>
              <a:gd name="connsiteX11241" fmla="*/ 618192 w 7427256"/>
              <a:gd name="connsiteY11241" fmla="*/ 3285076 h 7209248"/>
              <a:gd name="connsiteX11242" fmla="*/ 618192 w 7427256"/>
              <a:gd name="connsiteY11242" fmla="*/ 3294035 h 7209248"/>
              <a:gd name="connsiteX11243" fmla="*/ 627150 w 7427256"/>
              <a:gd name="connsiteY11243" fmla="*/ 3294035 h 7209248"/>
              <a:gd name="connsiteX11244" fmla="*/ 636109 w 7427256"/>
              <a:gd name="connsiteY11244" fmla="*/ 3294035 h 7209248"/>
              <a:gd name="connsiteX11245" fmla="*/ 636109 w 7427256"/>
              <a:gd name="connsiteY11245" fmla="*/ 3289556 h 7209248"/>
              <a:gd name="connsiteX11246" fmla="*/ 631630 w 7427256"/>
              <a:gd name="connsiteY11246" fmla="*/ 3276117 h 7209248"/>
              <a:gd name="connsiteX11247" fmla="*/ 627150 w 7427256"/>
              <a:gd name="connsiteY11247" fmla="*/ 3258198 h 7209248"/>
              <a:gd name="connsiteX11248" fmla="*/ 600273 w 7427256"/>
              <a:gd name="connsiteY11248" fmla="*/ 3258198 h 7209248"/>
              <a:gd name="connsiteX11249" fmla="*/ 591313 w 7427256"/>
              <a:gd name="connsiteY11249" fmla="*/ 3258198 h 7209248"/>
              <a:gd name="connsiteX11250" fmla="*/ 582354 w 7427256"/>
              <a:gd name="connsiteY11250" fmla="*/ 3235800 h 7209248"/>
              <a:gd name="connsiteX11251" fmla="*/ 577874 w 7427256"/>
              <a:gd name="connsiteY11251" fmla="*/ 3222361 h 7209248"/>
              <a:gd name="connsiteX11252" fmla="*/ 582354 w 7427256"/>
              <a:gd name="connsiteY11252" fmla="*/ 3204442 h 7209248"/>
              <a:gd name="connsiteX11253" fmla="*/ 591313 w 7427256"/>
              <a:gd name="connsiteY11253" fmla="*/ 3195483 h 7209248"/>
              <a:gd name="connsiteX11254" fmla="*/ 595793 w 7427256"/>
              <a:gd name="connsiteY11254" fmla="*/ 3199963 h 7209248"/>
              <a:gd name="connsiteX11255" fmla="*/ 609232 w 7427256"/>
              <a:gd name="connsiteY11255" fmla="*/ 3204442 h 7209248"/>
              <a:gd name="connsiteX11256" fmla="*/ 618192 w 7427256"/>
              <a:gd name="connsiteY11256" fmla="*/ 3204442 h 7209248"/>
              <a:gd name="connsiteX11257" fmla="*/ 627150 w 7427256"/>
              <a:gd name="connsiteY11257" fmla="*/ 3168606 h 7209248"/>
              <a:gd name="connsiteX11258" fmla="*/ 631630 w 7427256"/>
              <a:gd name="connsiteY11258" fmla="*/ 3150687 h 7209248"/>
              <a:gd name="connsiteX11259" fmla="*/ 627150 w 7427256"/>
              <a:gd name="connsiteY11259" fmla="*/ 3141728 h 7209248"/>
              <a:gd name="connsiteX11260" fmla="*/ 636109 w 7427256"/>
              <a:gd name="connsiteY11260" fmla="*/ 3123809 h 7209248"/>
              <a:gd name="connsiteX11261" fmla="*/ 636109 w 7427256"/>
              <a:gd name="connsiteY11261" fmla="*/ 3105890 h 7209248"/>
              <a:gd name="connsiteX11262" fmla="*/ 636109 w 7427256"/>
              <a:gd name="connsiteY11262" fmla="*/ 3079013 h 7209248"/>
              <a:gd name="connsiteX11263" fmla="*/ 645069 w 7427256"/>
              <a:gd name="connsiteY11263" fmla="*/ 3061094 h 7209248"/>
              <a:gd name="connsiteX11264" fmla="*/ 654028 w 7427256"/>
              <a:gd name="connsiteY11264" fmla="*/ 3052135 h 7209248"/>
              <a:gd name="connsiteX11265" fmla="*/ 671947 w 7427256"/>
              <a:gd name="connsiteY11265" fmla="*/ 3056614 h 7209248"/>
              <a:gd name="connsiteX11266" fmla="*/ 680906 w 7427256"/>
              <a:gd name="connsiteY11266" fmla="*/ 3074533 h 7209248"/>
              <a:gd name="connsiteX11267" fmla="*/ 689866 w 7427256"/>
              <a:gd name="connsiteY11267" fmla="*/ 3079013 h 7209248"/>
              <a:gd name="connsiteX11268" fmla="*/ 689866 w 7427256"/>
              <a:gd name="connsiteY11268" fmla="*/ 3114849 h 7209248"/>
              <a:gd name="connsiteX11269" fmla="*/ 680906 w 7427256"/>
              <a:gd name="connsiteY11269" fmla="*/ 3114849 h 7209248"/>
              <a:gd name="connsiteX11270" fmla="*/ 671947 w 7427256"/>
              <a:gd name="connsiteY11270" fmla="*/ 3132768 h 7209248"/>
              <a:gd name="connsiteX11271" fmla="*/ 671947 w 7427256"/>
              <a:gd name="connsiteY11271" fmla="*/ 3141728 h 7209248"/>
              <a:gd name="connsiteX11272" fmla="*/ 667467 w 7427256"/>
              <a:gd name="connsiteY11272" fmla="*/ 3150687 h 7209248"/>
              <a:gd name="connsiteX11273" fmla="*/ 662988 w 7427256"/>
              <a:gd name="connsiteY11273" fmla="*/ 3177564 h 7209248"/>
              <a:gd name="connsiteX11274" fmla="*/ 680906 w 7427256"/>
              <a:gd name="connsiteY11274" fmla="*/ 3213402 h 7209248"/>
              <a:gd name="connsiteX11275" fmla="*/ 725703 w 7427256"/>
              <a:gd name="connsiteY11275" fmla="*/ 3186524 h 7209248"/>
              <a:gd name="connsiteX11276" fmla="*/ 725703 w 7427256"/>
              <a:gd name="connsiteY11276" fmla="*/ 3173084 h 7209248"/>
              <a:gd name="connsiteX11277" fmla="*/ 716743 w 7427256"/>
              <a:gd name="connsiteY11277" fmla="*/ 3159646 h 7209248"/>
              <a:gd name="connsiteX11278" fmla="*/ 734662 w 7427256"/>
              <a:gd name="connsiteY11278" fmla="*/ 3141728 h 7209248"/>
              <a:gd name="connsiteX11279" fmla="*/ 743622 w 7427256"/>
              <a:gd name="connsiteY11279" fmla="*/ 3159646 h 7209248"/>
              <a:gd name="connsiteX11280" fmla="*/ 748101 w 7427256"/>
              <a:gd name="connsiteY11280" fmla="*/ 3164126 h 7209248"/>
              <a:gd name="connsiteX11281" fmla="*/ 761540 w 7427256"/>
              <a:gd name="connsiteY11281" fmla="*/ 3168606 h 7209248"/>
              <a:gd name="connsiteX11282" fmla="*/ 770500 w 7427256"/>
              <a:gd name="connsiteY11282" fmla="*/ 3159646 h 7209248"/>
              <a:gd name="connsiteX11283" fmla="*/ 743622 w 7427256"/>
              <a:gd name="connsiteY11283" fmla="*/ 3141728 h 7209248"/>
              <a:gd name="connsiteX11284" fmla="*/ 748101 w 7427256"/>
              <a:gd name="connsiteY11284" fmla="*/ 3132768 h 7209248"/>
              <a:gd name="connsiteX11285" fmla="*/ 743622 w 7427256"/>
              <a:gd name="connsiteY11285" fmla="*/ 3123809 h 7209248"/>
              <a:gd name="connsiteX11286" fmla="*/ 734662 w 7427256"/>
              <a:gd name="connsiteY11286" fmla="*/ 3110370 h 7209248"/>
              <a:gd name="connsiteX11287" fmla="*/ 734662 w 7427256"/>
              <a:gd name="connsiteY11287" fmla="*/ 3096931 h 7209248"/>
              <a:gd name="connsiteX11288" fmla="*/ 734662 w 7427256"/>
              <a:gd name="connsiteY11288" fmla="*/ 3079013 h 7209248"/>
              <a:gd name="connsiteX11289" fmla="*/ 734662 w 7427256"/>
              <a:gd name="connsiteY11289" fmla="*/ 3070053 h 7209248"/>
              <a:gd name="connsiteX11290" fmla="*/ 730182 w 7427256"/>
              <a:gd name="connsiteY11290" fmla="*/ 3047655 h 7209248"/>
              <a:gd name="connsiteX11291" fmla="*/ 739142 w 7427256"/>
              <a:gd name="connsiteY11291" fmla="*/ 3025256 h 7209248"/>
              <a:gd name="connsiteX11292" fmla="*/ 743622 w 7427256"/>
              <a:gd name="connsiteY11292" fmla="*/ 3061094 h 7209248"/>
              <a:gd name="connsiteX11293" fmla="*/ 752581 w 7427256"/>
              <a:gd name="connsiteY11293" fmla="*/ 3083491 h 7209248"/>
              <a:gd name="connsiteX11294" fmla="*/ 779459 w 7427256"/>
              <a:gd name="connsiteY11294" fmla="*/ 3079013 h 7209248"/>
              <a:gd name="connsiteX11295" fmla="*/ 783939 w 7427256"/>
              <a:gd name="connsiteY11295" fmla="*/ 3061094 h 7209248"/>
              <a:gd name="connsiteX11296" fmla="*/ 783939 w 7427256"/>
              <a:gd name="connsiteY11296" fmla="*/ 3043175 h 7209248"/>
              <a:gd name="connsiteX11297" fmla="*/ 788419 w 7427256"/>
              <a:gd name="connsiteY11297" fmla="*/ 3020777 h 7209248"/>
              <a:gd name="connsiteX11298" fmla="*/ 779459 w 7427256"/>
              <a:gd name="connsiteY11298" fmla="*/ 2998379 h 7209248"/>
              <a:gd name="connsiteX11299" fmla="*/ 779459 w 7427256"/>
              <a:gd name="connsiteY11299" fmla="*/ 2953582 h 7209248"/>
              <a:gd name="connsiteX11300" fmla="*/ 788419 w 7427256"/>
              <a:gd name="connsiteY11300" fmla="*/ 2953582 h 7209248"/>
              <a:gd name="connsiteX11301" fmla="*/ 788419 w 7427256"/>
              <a:gd name="connsiteY11301" fmla="*/ 2962541 h 7209248"/>
              <a:gd name="connsiteX11302" fmla="*/ 806336 w 7427256"/>
              <a:gd name="connsiteY11302" fmla="*/ 2980460 h 7209248"/>
              <a:gd name="connsiteX11303" fmla="*/ 815296 w 7427256"/>
              <a:gd name="connsiteY11303" fmla="*/ 2998379 h 7209248"/>
              <a:gd name="connsiteX11304" fmla="*/ 815296 w 7427256"/>
              <a:gd name="connsiteY11304" fmla="*/ 3025256 h 7209248"/>
              <a:gd name="connsiteX11305" fmla="*/ 810816 w 7427256"/>
              <a:gd name="connsiteY11305" fmla="*/ 3029736 h 7209248"/>
              <a:gd name="connsiteX11306" fmla="*/ 815296 w 7427256"/>
              <a:gd name="connsiteY11306" fmla="*/ 3043175 h 7209248"/>
              <a:gd name="connsiteX11307" fmla="*/ 815296 w 7427256"/>
              <a:gd name="connsiteY11307" fmla="*/ 3052135 h 7209248"/>
              <a:gd name="connsiteX11308" fmla="*/ 824255 w 7427256"/>
              <a:gd name="connsiteY11308" fmla="*/ 3070053 h 7209248"/>
              <a:gd name="connsiteX11309" fmla="*/ 833215 w 7427256"/>
              <a:gd name="connsiteY11309" fmla="*/ 3079013 h 7209248"/>
              <a:gd name="connsiteX11310" fmla="*/ 833215 w 7427256"/>
              <a:gd name="connsiteY11310" fmla="*/ 3123809 h 7209248"/>
              <a:gd name="connsiteX11311" fmla="*/ 842174 w 7427256"/>
              <a:gd name="connsiteY11311" fmla="*/ 3105890 h 7209248"/>
              <a:gd name="connsiteX11312" fmla="*/ 842174 w 7427256"/>
              <a:gd name="connsiteY11312" fmla="*/ 3079013 h 7209248"/>
              <a:gd name="connsiteX11313" fmla="*/ 851133 w 7427256"/>
              <a:gd name="connsiteY11313" fmla="*/ 3061094 h 7209248"/>
              <a:gd name="connsiteX11314" fmla="*/ 860093 w 7427256"/>
              <a:gd name="connsiteY11314" fmla="*/ 3061094 h 7209248"/>
              <a:gd name="connsiteX11315" fmla="*/ 869052 w 7427256"/>
              <a:gd name="connsiteY11315" fmla="*/ 3047655 h 7209248"/>
              <a:gd name="connsiteX11316" fmla="*/ 873532 w 7427256"/>
              <a:gd name="connsiteY11316" fmla="*/ 3034216 h 7209248"/>
              <a:gd name="connsiteX11317" fmla="*/ 878010 w 7427256"/>
              <a:gd name="connsiteY11317" fmla="*/ 3016297 h 7209248"/>
              <a:gd name="connsiteX11318" fmla="*/ 860093 w 7427256"/>
              <a:gd name="connsiteY11318" fmla="*/ 2998379 h 7209248"/>
              <a:gd name="connsiteX11319" fmla="*/ 851133 w 7427256"/>
              <a:gd name="connsiteY11319" fmla="*/ 2998379 h 7209248"/>
              <a:gd name="connsiteX11320" fmla="*/ 860093 w 7427256"/>
              <a:gd name="connsiteY11320" fmla="*/ 2989420 h 7209248"/>
              <a:gd name="connsiteX11321" fmla="*/ 878010 w 7427256"/>
              <a:gd name="connsiteY11321" fmla="*/ 2953582 h 7209248"/>
              <a:gd name="connsiteX11322" fmla="*/ 864572 w 7427256"/>
              <a:gd name="connsiteY11322" fmla="*/ 2935663 h 7209248"/>
              <a:gd name="connsiteX11323" fmla="*/ 851133 w 7427256"/>
              <a:gd name="connsiteY11323" fmla="*/ 2931184 h 7209248"/>
              <a:gd name="connsiteX11324" fmla="*/ 860093 w 7427256"/>
              <a:gd name="connsiteY11324" fmla="*/ 2908786 h 7209248"/>
              <a:gd name="connsiteX11325" fmla="*/ 869052 w 7427256"/>
              <a:gd name="connsiteY11325" fmla="*/ 2895347 h 7209248"/>
              <a:gd name="connsiteX11326" fmla="*/ 860093 w 7427256"/>
              <a:gd name="connsiteY11326" fmla="*/ 2881908 h 7209248"/>
              <a:gd name="connsiteX11327" fmla="*/ 878010 w 7427256"/>
              <a:gd name="connsiteY11327" fmla="*/ 2872948 h 7209248"/>
              <a:gd name="connsiteX11328" fmla="*/ 891450 w 7427256"/>
              <a:gd name="connsiteY11328" fmla="*/ 2872948 h 7209248"/>
              <a:gd name="connsiteX11329" fmla="*/ 895929 w 7427256"/>
              <a:gd name="connsiteY11329" fmla="*/ 2863989 h 7209248"/>
              <a:gd name="connsiteX11330" fmla="*/ 886970 w 7427256"/>
              <a:gd name="connsiteY11330" fmla="*/ 2855030 h 7209248"/>
              <a:gd name="connsiteX11331" fmla="*/ 891450 w 7427256"/>
              <a:gd name="connsiteY11331" fmla="*/ 2841590 h 7209248"/>
              <a:gd name="connsiteX11332" fmla="*/ 904889 w 7427256"/>
              <a:gd name="connsiteY11332" fmla="*/ 2846070 h 7209248"/>
              <a:gd name="connsiteX11333" fmla="*/ 913848 w 7427256"/>
              <a:gd name="connsiteY11333" fmla="*/ 2837112 h 7209248"/>
              <a:gd name="connsiteX11334" fmla="*/ 913848 w 7427256"/>
              <a:gd name="connsiteY11334" fmla="*/ 2823673 h 7209248"/>
              <a:gd name="connsiteX11335" fmla="*/ 904889 w 7427256"/>
              <a:gd name="connsiteY11335" fmla="*/ 2801274 h 7209248"/>
              <a:gd name="connsiteX11336" fmla="*/ 904889 w 7427256"/>
              <a:gd name="connsiteY11336" fmla="*/ 2796794 h 7209248"/>
              <a:gd name="connsiteX11337" fmla="*/ 895929 w 7427256"/>
              <a:gd name="connsiteY11337" fmla="*/ 2792315 h 7209248"/>
              <a:gd name="connsiteX11338" fmla="*/ 895929 w 7427256"/>
              <a:gd name="connsiteY11338" fmla="*/ 2774396 h 7209248"/>
              <a:gd name="connsiteX11339" fmla="*/ 895929 w 7427256"/>
              <a:gd name="connsiteY11339" fmla="*/ 2756478 h 7209248"/>
              <a:gd name="connsiteX11340" fmla="*/ 878010 w 7427256"/>
              <a:gd name="connsiteY11340" fmla="*/ 2747519 h 7209248"/>
              <a:gd name="connsiteX11341" fmla="*/ 860093 w 7427256"/>
              <a:gd name="connsiteY11341" fmla="*/ 2738559 h 7209248"/>
              <a:gd name="connsiteX11342" fmla="*/ 842174 w 7427256"/>
              <a:gd name="connsiteY11342" fmla="*/ 2734080 h 7209248"/>
              <a:gd name="connsiteX11343" fmla="*/ 851133 w 7427256"/>
              <a:gd name="connsiteY11343" fmla="*/ 2720640 h 7209248"/>
              <a:gd name="connsiteX11344" fmla="*/ 851133 w 7427256"/>
              <a:gd name="connsiteY11344" fmla="*/ 2675843 h 7209248"/>
              <a:gd name="connsiteX11345" fmla="*/ 833215 w 7427256"/>
              <a:gd name="connsiteY11345" fmla="*/ 2657926 h 7209248"/>
              <a:gd name="connsiteX11346" fmla="*/ 824255 w 7427256"/>
              <a:gd name="connsiteY11346" fmla="*/ 2640007 h 7209248"/>
              <a:gd name="connsiteX11347" fmla="*/ 801857 w 7427256"/>
              <a:gd name="connsiteY11347" fmla="*/ 2644487 h 7209248"/>
              <a:gd name="connsiteX11348" fmla="*/ 788419 w 7427256"/>
              <a:gd name="connsiteY11348" fmla="*/ 2657926 h 7209248"/>
              <a:gd name="connsiteX11349" fmla="*/ 788419 w 7427256"/>
              <a:gd name="connsiteY11349" fmla="*/ 2671365 h 7209248"/>
              <a:gd name="connsiteX11350" fmla="*/ 779459 w 7427256"/>
              <a:gd name="connsiteY11350" fmla="*/ 2675843 h 7209248"/>
              <a:gd name="connsiteX11351" fmla="*/ 779459 w 7427256"/>
              <a:gd name="connsiteY11351" fmla="*/ 2684803 h 7209248"/>
              <a:gd name="connsiteX11352" fmla="*/ 761540 w 7427256"/>
              <a:gd name="connsiteY11352" fmla="*/ 2702722 h 7209248"/>
              <a:gd name="connsiteX11353" fmla="*/ 752581 w 7427256"/>
              <a:gd name="connsiteY11353" fmla="*/ 2693762 h 7209248"/>
              <a:gd name="connsiteX11354" fmla="*/ 752581 w 7427256"/>
              <a:gd name="connsiteY11354" fmla="*/ 2675843 h 7209248"/>
              <a:gd name="connsiteX11355" fmla="*/ 743622 w 7427256"/>
              <a:gd name="connsiteY11355" fmla="*/ 2671365 h 7209248"/>
              <a:gd name="connsiteX11356" fmla="*/ 752581 w 7427256"/>
              <a:gd name="connsiteY11356" fmla="*/ 2657926 h 7209248"/>
              <a:gd name="connsiteX11357" fmla="*/ 761540 w 7427256"/>
              <a:gd name="connsiteY11357" fmla="*/ 2657926 h 7209248"/>
              <a:gd name="connsiteX11358" fmla="*/ 770500 w 7427256"/>
              <a:gd name="connsiteY11358" fmla="*/ 2657926 h 7209248"/>
              <a:gd name="connsiteX11359" fmla="*/ 770500 w 7427256"/>
              <a:gd name="connsiteY11359" fmla="*/ 2644487 h 7209248"/>
              <a:gd name="connsiteX11360" fmla="*/ 770500 w 7427256"/>
              <a:gd name="connsiteY11360" fmla="*/ 2635527 h 7209248"/>
              <a:gd name="connsiteX11361" fmla="*/ 770500 w 7427256"/>
              <a:gd name="connsiteY11361" fmla="*/ 2631047 h 7209248"/>
              <a:gd name="connsiteX11362" fmla="*/ 774979 w 7427256"/>
              <a:gd name="connsiteY11362" fmla="*/ 2626568 h 7209248"/>
              <a:gd name="connsiteX11363" fmla="*/ 779459 w 7427256"/>
              <a:gd name="connsiteY11363" fmla="*/ 2613130 h 7209248"/>
              <a:gd name="connsiteX11364" fmla="*/ 779459 w 7427256"/>
              <a:gd name="connsiteY11364" fmla="*/ 2599689 h 7209248"/>
              <a:gd name="connsiteX11365" fmla="*/ 788419 w 7427256"/>
              <a:gd name="connsiteY11365" fmla="*/ 2595211 h 7209248"/>
              <a:gd name="connsiteX11366" fmla="*/ 792897 w 7427256"/>
              <a:gd name="connsiteY11366" fmla="*/ 2581772 h 7209248"/>
              <a:gd name="connsiteX11367" fmla="*/ 779459 w 7427256"/>
              <a:gd name="connsiteY11367" fmla="*/ 2568333 h 7209248"/>
              <a:gd name="connsiteX11368" fmla="*/ 801857 w 7427256"/>
              <a:gd name="connsiteY11368" fmla="*/ 2559373 h 7209248"/>
              <a:gd name="connsiteX11369" fmla="*/ 824255 w 7427256"/>
              <a:gd name="connsiteY11369" fmla="*/ 2541454 h 7209248"/>
              <a:gd name="connsiteX11370" fmla="*/ 824255 w 7427256"/>
              <a:gd name="connsiteY11370" fmla="*/ 2568333 h 7209248"/>
              <a:gd name="connsiteX11371" fmla="*/ 815296 w 7427256"/>
              <a:gd name="connsiteY11371" fmla="*/ 2577292 h 7209248"/>
              <a:gd name="connsiteX11372" fmla="*/ 842174 w 7427256"/>
              <a:gd name="connsiteY11372" fmla="*/ 2577292 h 7209248"/>
              <a:gd name="connsiteX11373" fmla="*/ 851133 w 7427256"/>
              <a:gd name="connsiteY11373" fmla="*/ 2577292 h 7209248"/>
              <a:gd name="connsiteX11374" fmla="*/ 851133 w 7427256"/>
              <a:gd name="connsiteY11374" fmla="*/ 2586251 h 7209248"/>
              <a:gd name="connsiteX11375" fmla="*/ 842174 w 7427256"/>
              <a:gd name="connsiteY11375" fmla="*/ 2622088 h 7209248"/>
              <a:gd name="connsiteX11376" fmla="*/ 833215 w 7427256"/>
              <a:gd name="connsiteY11376" fmla="*/ 2631047 h 7209248"/>
              <a:gd name="connsiteX11377" fmla="*/ 842174 w 7427256"/>
              <a:gd name="connsiteY11377" fmla="*/ 2640007 h 7209248"/>
              <a:gd name="connsiteX11378" fmla="*/ 851133 w 7427256"/>
              <a:gd name="connsiteY11378" fmla="*/ 2648966 h 7209248"/>
              <a:gd name="connsiteX11379" fmla="*/ 855613 w 7427256"/>
              <a:gd name="connsiteY11379" fmla="*/ 2657926 h 7209248"/>
              <a:gd name="connsiteX11380" fmla="*/ 869052 w 7427256"/>
              <a:gd name="connsiteY11380" fmla="*/ 2666885 h 7209248"/>
              <a:gd name="connsiteX11381" fmla="*/ 886970 w 7427256"/>
              <a:gd name="connsiteY11381" fmla="*/ 2675843 h 7209248"/>
              <a:gd name="connsiteX11382" fmla="*/ 891450 w 7427256"/>
              <a:gd name="connsiteY11382" fmla="*/ 2689283 h 7209248"/>
              <a:gd name="connsiteX11383" fmla="*/ 913848 w 7427256"/>
              <a:gd name="connsiteY11383" fmla="*/ 2711681 h 7209248"/>
              <a:gd name="connsiteX11384" fmla="*/ 931767 w 7427256"/>
              <a:gd name="connsiteY11384" fmla="*/ 2693762 h 7209248"/>
              <a:gd name="connsiteX11385" fmla="*/ 922808 w 7427256"/>
              <a:gd name="connsiteY11385" fmla="*/ 2662405 h 7209248"/>
              <a:gd name="connsiteX11386" fmla="*/ 922808 w 7427256"/>
              <a:gd name="connsiteY11386" fmla="*/ 2631047 h 7209248"/>
              <a:gd name="connsiteX11387" fmla="*/ 931767 w 7427256"/>
              <a:gd name="connsiteY11387" fmla="*/ 2613130 h 7209248"/>
              <a:gd name="connsiteX11388" fmla="*/ 931767 w 7427256"/>
              <a:gd name="connsiteY11388" fmla="*/ 2604170 h 7209248"/>
              <a:gd name="connsiteX11389" fmla="*/ 940726 w 7427256"/>
              <a:gd name="connsiteY11389" fmla="*/ 2604170 h 7209248"/>
              <a:gd name="connsiteX11390" fmla="*/ 949686 w 7427256"/>
              <a:gd name="connsiteY11390" fmla="*/ 2622088 h 7209248"/>
              <a:gd name="connsiteX11391" fmla="*/ 954166 w 7427256"/>
              <a:gd name="connsiteY11391" fmla="*/ 2631047 h 7209248"/>
              <a:gd name="connsiteX11392" fmla="*/ 958644 w 7427256"/>
              <a:gd name="connsiteY11392" fmla="*/ 2644487 h 7209248"/>
              <a:gd name="connsiteX11393" fmla="*/ 949686 w 7427256"/>
              <a:gd name="connsiteY11393" fmla="*/ 2675843 h 7209248"/>
              <a:gd name="connsiteX11394" fmla="*/ 954166 w 7427256"/>
              <a:gd name="connsiteY11394" fmla="*/ 2689283 h 7209248"/>
              <a:gd name="connsiteX11395" fmla="*/ 967604 w 7427256"/>
              <a:gd name="connsiteY11395" fmla="*/ 2693762 h 7209248"/>
              <a:gd name="connsiteX11396" fmla="*/ 976563 w 7427256"/>
              <a:gd name="connsiteY11396" fmla="*/ 2689283 h 7209248"/>
              <a:gd name="connsiteX11397" fmla="*/ 985523 w 7427256"/>
              <a:gd name="connsiteY11397" fmla="*/ 2684803 h 7209248"/>
              <a:gd name="connsiteX11398" fmla="*/ 994482 w 7427256"/>
              <a:gd name="connsiteY11398" fmla="*/ 2675843 h 7209248"/>
              <a:gd name="connsiteX11399" fmla="*/ 1003441 w 7427256"/>
              <a:gd name="connsiteY11399" fmla="*/ 2666885 h 7209248"/>
              <a:gd name="connsiteX11400" fmla="*/ 1012400 w 7427256"/>
              <a:gd name="connsiteY11400" fmla="*/ 2640007 h 7209248"/>
              <a:gd name="connsiteX11401" fmla="*/ 1016880 w 7427256"/>
              <a:gd name="connsiteY11401" fmla="*/ 2622088 h 7209248"/>
              <a:gd name="connsiteX11402" fmla="*/ 1030320 w 7427256"/>
              <a:gd name="connsiteY11402" fmla="*/ 2604170 h 7209248"/>
              <a:gd name="connsiteX11403" fmla="*/ 1034798 w 7427256"/>
              <a:gd name="connsiteY11403" fmla="*/ 2586251 h 7209248"/>
              <a:gd name="connsiteX11404" fmla="*/ 1039278 w 7427256"/>
              <a:gd name="connsiteY11404" fmla="*/ 2568333 h 7209248"/>
              <a:gd name="connsiteX11405" fmla="*/ 1030320 w 7427256"/>
              <a:gd name="connsiteY11405" fmla="*/ 2568333 h 7209248"/>
              <a:gd name="connsiteX11406" fmla="*/ 1012400 w 7427256"/>
              <a:gd name="connsiteY11406" fmla="*/ 2577292 h 7209248"/>
              <a:gd name="connsiteX11407" fmla="*/ 1003441 w 7427256"/>
              <a:gd name="connsiteY11407" fmla="*/ 2577292 h 7209248"/>
              <a:gd name="connsiteX11408" fmla="*/ 985523 w 7427256"/>
              <a:gd name="connsiteY11408" fmla="*/ 2586251 h 7209248"/>
              <a:gd name="connsiteX11409" fmla="*/ 976563 w 7427256"/>
              <a:gd name="connsiteY11409" fmla="*/ 2577292 h 7209248"/>
              <a:gd name="connsiteX11410" fmla="*/ 994482 w 7427256"/>
              <a:gd name="connsiteY11410" fmla="*/ 2559373 h 7209248"/>
              <a:gd name="connsiteX11411" fmla="*/ 1039278 w 7427256"/>
              <a:gd name="connsiteY11411" fmla="*/ 2550414 h 7209248"/>
              <a:gd name="connsiteX11412" fmla="*/ 1052717 w 7427256"/>
              <a:gd name="connsiteY11412" fmla="*/ 2545934 h 7209248"/>
              <a:gd name="connsiteX11413" fmla="*/ 1057197 w 7427256"/>
              <a:gd name="connsiteY11413" fmla="*/ 2532496 h 7209248"/>
              <a:gd name="connsiteX11414" fmla="*/ 1066156 w 7427256"/>
              <a:gd name="connsiteY11414" fmla="*/ 2523536 h 7209248"/>
              <a:gd name="connsiteX11415" fmla="*/ 1066156 w 7427256"/>
              <a:gd name="connsiteY11415" fmla="*/ 2514576 h 7209248"/>
              <a:gd name="connsiteX11416" fmla="*/ 1084075 w 7427256"/>
              <a:gd name="connsiteY11416" fmla="*/ 2496658 h 7209248"/>
              <a:gd name="connsiteX11417" fmla="*/ 1093034 w 7427256"/>
              <a:gd name="connsiteY11417" fmla="*/ 2460821 h 7209248"/>
              <a:gd name="connsiteX11418" fmla="*/ 1084075 w 7427256"/>
              <a:gd name="connsiteY11418" fmla="*/ 2442902 h 7209248"/>
              <a:gd name="connsiteX11419" fmla="*/ 1075115 w 7427256"/>
              <a:gd name="connsiteY11419" fmla="*/ 2451861 h 7209248"/>
              <a:gd name="connsiteX11420" fmla="*/ 1048237 w 7427256"/>
              <a:gd name="connsiteY11420" fmla="*/ 2442902 h 7209248"/>
              <a:gd name="connsiteX11421" fmla="*/ 1039278 w 7427256"/>
              <a:gd name="connsiteY11421" fmla="*/ 2438422 h 7209248"/>
              <a:gd name="connsiteX11422" fmla="*/ 1030320 w 7427256"/>
              <a:gd name="connsiteY11422" fmla="*/ 2460821 h 7209248"/>
              <a:gd name="connsiteX11423" fmla="*/ 994482 w 7427256"/>
              <a:gd name="connsiteY11423" fmla="*/ 2505618 h 7209248"/>
              <a:gd name="connsiteX11424" fmla="*/ 967604 w 7427256"/>
              <a:gd name="connsiteY11424" fmla="*/ 2532496 h 7209248"/>
              <a:gd name="connsiteX11425" fmla="*/ 967604 w 7427256"/>
              <a:gd name="connsiteY11425" fmla="*/ 2545934 h 7209248"/>
              <a:gd name="connsiteX11426" fmla="*/ 967604 w 7427256"/>
              <a:gd name="connsiteY11426" fmla="*/ 2550414 h 7209248"/>
              <a:gd name="connsiteX11427" fmla="*/ 958644 w 7427256"/>
              <a:gd name="connsiteY11427" fmla="*/ 2514576 h 7209248"/>
              <a:gd name="connsiteX11428" fmla="*/ 967604 w 7427256"/>
              <a:gd name="connsiteY11428" fmla="*/ 2505618 h 7209248"/>
              <a:gd name="connsiteX11429" fmla="*/ 985523 w 7427256"/>
              <a:gd name="connsiteY11429" fmla="*/ 2496658 h 7209248"/>
              <a:gd name="connsiteX11430" fmla="*/ 985523 w 7427256"/>
              <a:gd name="connsiteY11430" fmla="*/ 2487699 h 7209248"/>
              <a:gd name="connsiteX11431" fmla="*/ 994482 w 7427256"/>
              <a:gd name="connsiteY11431" fmla="*/ 2478740 h 7209248"/>
              <a:gd name="connsiteX11432" fmla="*/ 994482 w 7427256"/>
              <a:gd name="connsiteY11432" fmla="*/ 2460821 h 7209248"/>
              <a:gd name="connsiteX11433" fmla="*/ 985523 w 7427256"/>
              <a:gd name="connsiteY11433" fmla="*/ 2456341 h 7209248"/>
              <a:gd name="connsiteX11434" fmla="*/ 994482 w 7427256"/>
              <a:gd name="connsiteY11434" fmla="*/ 2433943 h 7209248"/>
              <a:gd name="connsiteX11435" fmla="*/ 1003441 w 7427256"/>
              <a:gd name="connsiteY11435" fmla="*/ 2424984 h 7209248"/>
              <a:gd name="connsiteX11436" fmla="*/ 1016880 w 7427256"/>
              <a:gd name="connsiteY11436" fmla="*/ 2420504 h 7209248"/>
              <a:gd name="connsiteX11437" fmla="*/ 1021360 w 7427256"/>
              <a:gd name="connsiteY11437" fmla="*/ 2407065 h 7209248"/>
              <a:gd name="connsiteX11438" fmla="*/ 1048237 w 7427256"/>
              <a:gd name="connsiteY11438" fmla="*/ 2398106 h 7209248"/>
              <a:gd name="connsiteX11439" fmla="*/ 1057197 w 7427256"/>
              <a:gd name="connsiteY11439" fmla="*/ 2398106 h 7209248"/>
              <a:gd name="connsiteX11440" fmla="*/ 1066156 w 7427256"/>
              <a:gd name="connsiteY11440" fmla="*/ 2380187 h 7209248"/>
              <a:gd name="connsiteX11441" fmla="*/ 1084075 w 7427256"/>
              <a:gd name="connsiteY11441" fmla="*/ 2353309 h 7209248"/>
              <a:gd name="connsiteX11442" fmla="*/ 1093034 w 7427256"/>
              <a:gd name="connsiteY11442" fmla="*/ 2335391 h 7209248"/>
              <a:gd name="connsiteX11443" fmla="*/ 1101994 w 7427256"/>
              <a:gd name="connsiteY11443" fmla="*/ 2344349 h 7209248"/>
              <a:gd name="connsiteX11444" fmla="*/ 1119913 w 7427256"/>
              <a:gd name="connsiteY11444" fmla="*/ 2335391 h 7209248"/>
              <a:gd name="connsiteX11445" fmla="*/ 1124391 w 7427256"/>
              <a:gd name="connsiteY11445" fmla="*/ 2317472 h 7209248"/>
              <a:gd name="connsiteX11446" fmla="*/ 1119913 w 7427256"/>
              <a:gd name="connsiteY11446" fmla="*/ 2290594 h 7209248"/>
              <a:gd name="connsiteX11447" fmla="*/ 1110953 w 7427256"/>
              <a:gd name="connsiteY11447" fmla="*/ 2281635 h 7209248"/>
              <a:gd name="connsiteX11448" fmla="*/ 1093034 w 7427256"/>
              <a:gd name="connsiteY11448" fmla="*/ 2290594 h 7209248"/>
              <a:gd name="connsiteX11449" fmla="*/ 1088555 w 7427256"/>
              <a:gd name="connsiteY11449" fmla="*/ 2295074 h 7209248"/>
              <a:gd name="connsiteX11450" fmla="*/ 1057197 w 7427256"/>
              <a:gd name="connsiteY11450" fmla="*/ 2299553 h 7209248"/>
              <a:gd name="connsiteX11451" fmla="*/ 1043758 w 7427256"/>
              <a:gd name="connsiteY11451" fmla="*/ 2299553 h 7209248"/>
              <a:gd name="connsiteX11452" fmla="*/ 1043758 w 7427256"/>
              <a:gd name="connsiteY11452" fmla="*/ 2308513 h 7209248"/>
              <a:gd name="connsiteX11453" fmla="*/ 1043758 w 7427256"/>
              <a:gd name="connsiteY11453" fmla="*/ 2321952 h 7209248"/>
              <a:gd name="connsiteX11454" fmla="*/ 1030320 w 7427256"/>
              <a:gd name="connsiteY11454" fmla="*/ 2326432 h 7209248"/>
              <a:gd name="connsiteX11455" fmla="*/ 1003441 w 7427256"/>
              <a:gd name="connsiteY11455" fmla="*/ 2344349 h 7209248"/>
              <a:gd name="connsiteX11456" fmla="*/ 976563 w 7427256"/>
              <a:gd name="connsiteY11456" fmla="*/ 2366748 h 7209248"/>
              <a:gd name="connsiteX11457" fmla="*/ 958644 w 7427256"/>
              <a:gd name="connsiteY11457" fmla="*/ 2389146 h 7209248"/>
              <a:gd name="connsiteX11458" fmla="*/ 931767 w 7427256"/>
              <a:gd name="connsiteY11458" fmla="*/ 2424984 h 7209248"/>
              <a:gd name="connsiteX11459" fmla="*/ 922808 w 7427256"/>
              <a:gd name="connsiteY11459" fmla="*/ 2433943 h 7209248"/>
              <a:gd name="connsiteX11460" fmla="*/ 909368 w 7427256"/>
              <a:gd name="connsiteY11460" fmla="*/ 2447383 h 7209248"/>
              <a:gd name="connsiteX11461" fmla="*/ 900409 w 7427256"/>
              <a:gd name="connsiteY11461" fmla="*/ 2451861 h 7209248"/>
              <a:gd name="connsiteX11462" fmla="*/ 895929 w 7427256"/>
              <a:gd name="connsiteY11462" fmla="*/ 2451861 h 7209248"/>
              <a:gd name="connsiteX11463" fmla="*/ 895929 w 7427256"/>
              <a:gd name="connsiteY11463" fmla="*/ 2456341 h 7209248"/>
              <a:gd name="connsiteX11464" fmla="*/ 891450 w 7427256"/>
              <a:gd name="connsiteY11464" fmla="*/ 2465300 h 7209248"/>
              <a:gd name="connsiteX11465" fmla="*/ 886970 w 7427256"/>
              <a:gd name="connsiteY11465" fmla="*/ 2469780 h 7209248"/>
              <a:gd name="connsiteX11466" fmla="*/ 886970 w 7427256"/>
              <a:gd name="connsiteY11466" fmla="*/ 2496658 h 7209248"/>
              <a:gd name="connsiteX11467" fmla="*/ 918328 w 7427256"/>
              <a:gd name="connsiteY11467" fmla="*/ 2496658 h 7209248"/>
              <a:gd name="connsiteX11468" fmla="*/ 931767 w 7427256"/>
              <a:gd name="connsiteY11468" fmla="*/ 2469780 h 7209248"/>
              <a:gd name="connsiteX11469" fmla="*/ 949686 w 7427256"/>
              <a:gd name="connsiteY11469" fmla="*/ 2478740 h 7209248"/>
              <a:gd name="connsiteX11470" fmla="*/ 949686 w 7427256"/>
              <a:gd name="connsiteY11470" fmla="*/ 2487699 h 7209248"/>
              <a:gd name="connsiteX11471" fmla="*/ 940726 w 7427256"/>
              <a:gd name="connsiteY11471" fmla="*/ 2496658 h 7209248"/>
              <a:gd name="connsiteX11472" fmla="*/ 927287 w 7427256"/>
              <a:gd name="connsiteY11472" fmla="*/ 2505618 h 7209248"/>
              <a:gd name="connsiteX11473" fmla="*/ 922808 w 7427256"/>
              <a:gd name="connsiteY11473" fmla="*/ 2523536 h 7209248"/>
              <a:gd name="connsiteX11474" fmla="*/ 869052 w 7427256"/>
              <a:gd name="connsiteY11474" fmla="*/ 2514576 h 7209248"/>
              <a:gd name="connsiteX11475" fmla="*/ 851133 w 7427256"/>
              <a:gd name="connsiteY11475" fmla="*/ 2514576 h 7209248"/>
              <a:gd name="connsiteX11476" fmla="*/ 833215 w 7427256"/>
              <a:gd name="connsiteY11476" fmla="*/ 2505618 h 7209248"/>
              <a:gd name="connsiteX11477" fmla="*/ 815296 w 7427256"/>
              <a:gd name="connsiteY11477" fmla="*/ 2496658 h 7209248"/>
              <a:gd name="connsiteX11478" fmla="*/ 806336 w 7427256"/>
              <a:gd name="connsiteY11478" fmla="*/ 2496658 h 7209248"/>
              <a:gd name="connsiteX11479" fmla="*/ 806336 w 7427256"/>
              <a:gd name="connsiteY11479" fmla="*/ 2487699 h 7209248"/>
              <a:gd name="connsiteX11480" fmla="*/ 810816 w 7427256"/>
              <a:gd name="connsiteY11480" fmla="*/ 2478740 h 7209248"/>
              <a:gd name="connsiteX11481" fmla="*/ 824255 w 7427256"/>
              <a:gd name="connsiteY11481" fmla="*/ 2460821 h 7209248"/>
              <a:gd name="connsiteX11482" fmla="*/ 828735 w 7427256"/>
              <a:gd name="connsiteY11482" fmla="*/ 2442902 h 7209248"/>
              <a:gd name="connsiteX11483" fmla="*/ 833215 w 7427256"/>
              <a:gd name="connsiteY11483" fmla="*/ 2429464 h 7209248"/>
              <a:gd name="connsiteX11484" fmla="*/ 833215 w 7427256"/>
              <a:gd name="connsiteY11484" fmla="*/ 2424984 h 7209248"/>
              <a:gd name="connsiteX11485" fmla="*/ 824255 w 7427256"/>
              <a:gd name="connsiteY11485" fmla="*/ 2424984 h 7209248"/>
              <a:gd name="connsiteX11486" fmla="*/ 806336 w 7427256"/>
              <a:gd name="connsiteY11486" fmla="*/ 2433943 h 7209248"/>
              <a:gd name="connsiteX11487" fmla="*/ 779459 w 7427256"/>
              <a:gd name="connsiteY11487" fmla="*/ 2460821 h 7209248"/>
              <a:gd name="connsiteX11488" fmla="*/ 766020 w 7427256"/>
              <a:gd name="connsiteY11488" fmla="*/ 2469780 h 7209248"/>
              <a:gd name="connsiteX11489" fmla="*/ 761540 w 7427256"/>
              <a:gd name="connsiteY11489" fmla="*/ 2487699 h 7209248"/>
              <a:gd name="connsiteX11490" fmla="*/ 752581 w 7427256"/>
              <a:gd name="connsiteY11490" fmla="*/ 2505618 h 7209248"/>
              <a:gd name="connsiteX11491" fmla="*/ 743622 w 7427256"/>
              <a:gd name="connsiteY11491" fmla="*/ 2510096 h 7209248"/>
              <a:gd name="connsiteX11492" fmla="*/ 743622 w 7427256"/>
              <a:gd name="connsiteY11492" fmla="*/ 2514576 h 7209248"/>
              <a:gd name="connsiteX11493" fmla="*/ 748101 w 7427256"/>
              <a:gd name="connsiteY11493" fmla="*/ 2532496 h 7209248"/>
              <a:gd name="connsiteX11494" fmla="*/ 752581 w 7427256"/>
              <a:gd name="connsiteY11494" fmla="*/ 2541454 h 7209248"/>
              <a:gd name="connsiteX11495" fmla="*/ 752581 w 7427256"/>
              <a:gd name="connsiteY11495" fmla="*/ 2550414 h 7209248"/>
              <a:gd name="connsiteX11496" fmla="*/ 734662 w 7427256"/>
              <a:gd name="connsiteY11496" fmla="*/ 2568333 h 7209248"/>
              <a:gd name="connsiteX11497" fmla="*/ 725703 w 7427256"/>
              <a:gd name="connsiteY11497" fmla="*/ 2572812 h 7209248"/>
              <a:gd name="connsiteX11498" fmla="*/ 716743 w 7427256"/>
              <a:gd name="connsiteY11498" fmla="*/ 2559373 h 7209248"/>
              <a:gd name="connsiteX11499" fmla="*/ 707785 w 7427256"/>
              <a:gd name="connsiteY11499" fmla="*/ 2550414 h 7209248"/>
              <a:gd name="connsiteX11500" fmla="*/ 698825 w 7427256"/>
              <a:gd name="connsiteY11500" fmla="*/ 2559373 h 7209248"/>
              <a:gd name="connsiteX11501" fmla="*/ 676427 w 7427256"/>
              <a:gd name="connsiteY11501" fmla="*/ 2563853 h 7209248"/>
              <a:gd name="connsiteX11502" fmla="*/ 662988 w 7427256"/>
              <a:gd name="connsiteY11502" fmla="*/ 2586251 h 7209248"/>
              <a:gd name="connsiteX11503" fmla="*/ 667467 w 7427256"/>
              <a:gd name="connsiteY11503" fmla="*/ 2599689 h 7209248"/>
              <a:gd name="connsiteX11504" fmla="*/ 671947 w 7427256"/>
              <a:gd name="connsiteY11504" fmla="*/ 2613130 h 7209248"/>
              <a:gd name="connsiteX11505" fmla="*/ 662988 w 7427256"/>
              <a:gd name="connsiteY11505" fmla="*/ 2613130 h 7209248"/>
              <a:gd name="connsiteX11506" fmla="*/ 627150 w 7427256"/>
              <a:gd name="connsiteY11506" fmla="*/ 2622088 h 7209248"/>
              <a:gd name="connsiteX11507" fmla="*/ 622670 w 7427256"/>
              <a:gd name="connsiteY11507" fmla="*/ 2640007 h 7209248"/>
              <a:gd name="connsiteX11508" fmla="*/ 618192 w 7427256"/>
              <a:gd name="connsiteY11508" fmla="*/ 2640007 h 7209248"/>
              <a:gd name="connsiteX11509" fmla="*/ 609232 w 7427256"/>
              <a:gd name="connsiteY11509" fmla="*/ 2648966 h 7209248"/>
              <a:gd name="connsiteX11510" fmla="*/ 591313 w 7427256"/>
              <a:gd name="connsiteY11510" fmla="*/ 2657926 h 7209248"/>
              <a:gd name="connsiteX11511" fmla="*/ 582354 w 7427256"/>
              <a:gd name="connsiteY11511" fmla="*/ 2675843 h 7209248"/>
              <a:gd name="connsiteX11512" fmla="*/ 591313 w 7427256"/>
              <a:gd name="connsiteY11512" fmla="*/ 2675843 h 7209248"/>
              <a:gd name="connsiteX11513" fmla="*/ 582354 w 7427256"/>
              <a:gd name="connsiteY11513" fmla="*/ 2702722 h 7209248"/>
              <a:gd name="connsiteX11514" fmla="*/ 564435 w 7427256"/>
              <a:gd name="connsiteY11514" fmla="*/ 2738559 h 7209248"/>
              <a:gd name="connsiteX11515" fmla="*/ 573395 w 7427256"/>
              <a:gd name="connsiteY11515" fmla="*/ 2756478 h 7209248"/>
              <a:gd name="connsiteX11516" fmla="*/ 582354 w 7427256"/>
              <a:gd name="connsiteY11516" fmla="*/ 2760958 h 7209248"/>
              <a:gd name="connsiteX11517" fmla="*/ 582354 w 7427256"/>
              <a:gd name="connsiteY11517" fmla="*/ 2765438 h 7209248"/>
              <a:gd name="connsiteX11518" fmla="*/ 573395 w 7427256"/>
              <a:gd name="connsiteY11518" fmla="*/ 2774396 h 7209248"/>
              <a:gd name="connsiteX11519" fmla="*/ 564435 w 7427256"/>
              <a:gd name="connsiteY11519" fmla="*/ 2774396 h 7209248"/>
              <a:gd name="connsiteX11520" fmla="*/ 573395 w 7427256"/>
              <a:gd name="connsiteY11520" fmla="*/ 2783355 h 7209248"/>
              <a:gd name="connsiteX11521" fmla="*/ 564435 w 7427256"/>
              <a:gd name="connsiteY11521" fmla="*/ 2796794 h 7209248"/>
              <a:gd name="connsiteX11522" fmla="*/ 564435 w 7427256"/>
              <a:gd name="connsiteY11522" fmla="*/ 2810234 h 7209248"/>
              <a:gd name="connsiteX11523" fmla="*/ 537558 w 7427256"/>
              <a:gd name="connsiteY11523" fmla="*/ 2819193 h 7209248"/>
              <a:gd name="connsiteX11524" fmla="*/ 519639 w 7427256"/>
              <a:gd name="connsiteY11524" fmla="*/ 2837112 h 7209248"/>
              <a:gd name="connsiteX11525" fmla="*/ 528599 w 7427256"/>
              <a:gd name="connsiteY11525" fmla="*/ 2855030 h 7209248"/>
              <a:gd name="connsiteX11526" fmla="*/ 537558 w 7427256"/>
              <a:gd name="connsiteY11526" fmla="*/ 2872948 h 7209248"/>
              <a:gd name="connsiteX11527" fmla="*/ 546517 w 7427256"/>
              <a:gd name="connsiteY11527" fmla="*/ 2881908 h 7209248"/>
              <a:gd name="connsiteX11528" fmla="*/ 559956 w 7427256"/>
              <a:gd name="connsiteY11528" fmla="*/ 2881908 h 7209248"/>
              <a:gd name="connsiteX11529" fmla="*/ 564435 w 7427256"/>
              <a:gd name="connsiteY11529" fmla="*/ 2863989 h 7209248"/>
              <a:gd name="connsiteX11530" fmla="*/ 568915 w 7427256"/>
              <a:gd name="connsiteY11530" fmla="*/ 2846070 h 7209248"/>
              <a:gd name="connsiteX11531" fmla="*/ 582354 w 7427256"/>
              <a:gd name="connsiteY11531" fmla="*/ 2846070 h 7209248"/>
              <a:gd name="connsiteX11532" fmla="*/ 586834 w 7427256"/>
              <a:gd name="connsiteY11532" fmla="*/ 2855030 h 7209248"/>
              <a:gd name="connsiteX11533" fmla="*/ 573395 w 7427256"/>
              <a:gd name="connsiteY11533" fmla="*/ 2872948 h 7209248"/>
              <a:gd name="connsiteX11534" fmla="*/ 573395 w 7427256"/>
              <a:gd name="connsiteY11534" fmla="*/ 2877428 h 7209248"/>
              <a:gd name="connsiteX11535" fmla="*/ 582354 w 7427256"/>
              <a:gd name="connsiteY11535" fmla="*/ 2881908 h 7209248"/>
              <a:gd name="connsiteX11536" fmla="*/ 582354 w 7427256"/>
              <a:gd name="connsiteY11536" fmla="*/ 2908786 h 7209248"/>
              <a:gd name="connsiteX11537" fmla="*/ 573395 w 7427256"/>
              <a:gd name="connsiteY11537" fmla="*/ 2908786 h 7209248"/>
              <a:gd name="connsiteX11538" fmla="*/ 591313 w 7427256"/>
              <a:gd name="connsiteY11538" fmla="*/ 2935663 h 7209248"/>
              <a:gd name="connsiteX11539" fmla="*/ 582354 w 7427256"/>
              <a:gd name="connsiteY11539" fmla="*/ 2962541 h 7209248"/>
              <a:gd name="connsiteX11540" fmla="*/ 582354 w 7427256"/>
              <a:gd name="connsiteY11540" fmla="*/ 2971501 h 7209248"/>
              <a:gd name="connsiteX11541" fmla="*/ 586834 w 7427256"/>
              <a:gd name="connsiteY11541" fmla="*/ 2984940 h 7209248"/>
              <a:gd name="connsiteX11542" fmla="*/ 573395 w 7427256"/>
              <a:gd name="connsiteY11542" fmla="*/ 3007337 h 7209248"/>
              <a:gd name="connsiteX11543" fmla="*/ 564435 w 7427256"/>
              <a:gd name="connsiteY11543" fmla="*/ 3011817 h 7209248"/>
              <a:gd name="connsiteX11544" fmla="*/ 568915 w 7427256"/>
              <a:gd name="connsiteY11544" fmla="*/ 3016297 h 7209248"/>
              <a:gd name="connsiteX11545" fmla="*/ 582354 w 7427256"/>
              <a:gd name="connsiteY11545" fmla="*/ 3016297 h 7209248"/>
              <a:gd name="connsiteX11546" fmla="*/ 573395 w 7427256"/>
              <a:gd name="connsiteY11546" fmla="*/ 3025256 h 7209248"/>
              <a:gd name="connsiteX11547" fmla="*/ 573395 w 7427256"/>
              <a:gd name="connsiteY11547" fmla="*/ 3034216 h 7209248"/>
              <a:gd name="connsiteX11548" fmla="*/ 568915 w 7427256"/>
              <a:gd name="connsiteY11548" fmla="*/ 3047655 h 7209248"/>
              <a:gd name="connsiteX11549" fmla="*/ 582354 w 7427256"/>
              <a:gd name="connsiteY11549" fmla="*/ 3070053 h 7209248"/>
              <a:gd name="connsiteX11550" fmla="*/ 573395 w 7427256"/>
              <a:gd name="connsiteY11550" fmla="*/ 3114849 h 7209248"/>
              <a:gd name="connsiteX11551" fmla="*/ 573395 w 7427256"/>
              <a:gd name="connsiteY11551" fmla="*/ 3132768 h 7209248"/>
              <a:gd name="connsiteX11552" fmla="*/ 555476 w 7427256"/>
              <a:gd name="connsiteY11552" fmla="*/ 3150687 h 7209248"/>
              <a:gd name="connsiteX11553" fmla="*/ 546517 w 7427256"/>
              <a:gd name="connsiteY11553" fmla="*/ 3132768 h 7209248"/>
              <a:gd name="connsiteX11554" fmla="*/ 546517 w 7427256"/>
              <a:gd name="connsiteY11554" fmla="*/ 3137248 h 7209248"/>
              <a:gd name="connsiteX11555" fmla="*/ 537558 w 7427256"/>
              <a:gd name="connsiteY11555" fmla="*/ 3141728 h 7209248"/>
              <a:gd name="connsiteX11556" fmla="*/ 537558 w 7427256"/>
              <a:gd name="connsiteY11556" fmla="*/ 3132768 h 7209248"/>
              <a:gd name="connsiteX11557" fmla="*/ 533078 w 7427256"/>
              <a:gd name="connsiteY11557" fmla="*/ 3128288 h 7209248"/>
              <a:gd name="connsiteX11558" fmla="*/ 519639 w 7427256"/>
              <a:gd name="connsiteY11558" fmla="*/ 3123809 h 7209248"/>
              <a:gd name="connsiteX11559" fmla="*/ 510680 w 7427256"/>
              <a:gd name="connsiteY11559" fmla="*/ 3096931 h 7209248"/>
              <a:gd name="connsiteX11560" fmla="*/ 510680 w 7427256"/>
              <a:gd name="connsiteY11560" fmla="*/ 3092451 h 7209248"/>
              <a:gd name="connsiteX11561" fmla="*/ 506200 w 7427256"/>
              <a:gd name="connsiteY11561" fmla="*/ 3083491 h 7209248"/>
              <a:gd name="connsiteX11562" fmla="*/ 501720 w 7427256"/>
              <a:gd name="connsiteY11562" fmla="*/ 3061094 h 7209248"/>
              <a:gd name="connsiteX11563" fmla="*/ 488281 w 7427256"/>
              <a:gd name="connsiteY11563" fmla="*/ 3034216 h 7209248"/>
              <a:gd name="connsiteX11564" fmla="*/ 470364 w 7427256"/>
              <a:gd name="connsiteY11564" fmla="*/ 3034216 h 7209248"/>
              <a:gd name="connsiteX11565" fmla="*/ 474842 w 7427256"/>
              <a:gd name="connsiteY11565" fmla="*/ 3061094 h 7209248"/>
              <a:gd name="connsiteX11566" fmla="*/ 474842 w 7427256"/>
              <a:gd name="connsiteY11566" fmla="*/ 3087971 h 7209248"/>
              <a:gd name="connsiteX11567" fmla="*/ 465883 w 7427256"/>
              <a:gd name="connsiteY11567" fmla="*/ 3096931 h 7209248"/>
              <a:gd name="connsiteX11568" fmla="*/ 465883 w 7427256"/>
              <a:gd name="connsiteY11568" fmla="*/ 3079013 h 7209248"/>
              <a:gd name="connsiteX11569" fmla="*/ 452445 w 7427256"/>
              <a:gd name="connsiteY11569" fmla="*/ 3070053 h 7209248"/>
              <a:gd name="connsiteX11570" fmla="*/ 443485 w 7427256"/>
              <a:gd name="connsiteY11570" fmla="*/ 3079013 h 7209248"/>
              <a:gd name="connsiteX11571" fmla="*/ 443485 w 7427256"/>
              <a:gd name="connsiteY11571" fmla="*/ 3087971 h 7209248"/>
              <a:gd name="connsiteX11572" fmla="*/ 439005 w 7427256"/>
              <a:gd name="connsiteY11572" fmla="*/ 3101410 h 7209248"/>
              <a:gd name="connsiteX11573" fmla="*/ 434526 w 7427256"/>
              <a:gd name="connsiteY11573" fmla="*/ 3119329 h 7209248"/>
              <a:gd name="connsiteX11574" fmla="*/ 439005 w 7427256"/>
              <a:gd name="connsiteY11574" fmla="*/ 3132768 h 7209248"/>
              <a:gd name="connsiteX11575" fmla="*/ 447965 w 7427256"/>
              <a:gd name="connsiteY11575" fmla="*/ 3141728 h 7209248"/>
              <a:gd name="connsiteX11576" fmla="*/ 447965 w 7427256"/>
              <a:gd name="connsiteY11576" fmla="*/ 3150687 h 7209248"/>
              <a:gd name="connsiteX11577" fmla="*/ 447965 w 7427256"/>
              <a:gd name="connsiteY11577" fmla="*/ 3177564 h 7209248"/>
              <a:gd name="connsiteX11578" fmla="*/ 447965 w 7427256"/>
              <a:gd name="connsiteY11578" fmla="*/ 3195483 h 7209248"/>
              <a:gd name="connsiteX11579" fmla="*/ 447965 w 7427256"/>
              <a:gd name="connsiteY11579" fmla="*/ 3204442 h 7209248"/>
              <a:gd name="connsiteX11580" fmla="*/ 447965 w 7427256"/>
              <a:gd name="connsiteY11580" fmla="*/ 3240280 h 7209248"/>
              <a:gd name="connsiteX11581" fmla="*/ 443485 w 7427256"/>
              <a:gd name="connsiteY11581" fmla="*/ 3253718 h 7209248"/>
              <a:gd name="connsiteX11582" fmla="*/ 430046 w 7427256"/>
              <a:gd name="connsiteY11582" fmla="*/ 3249238 h 7209248"/>
              <a:gd name="connsiteX11583" fmla="*/ 412127 w 7427256"/>
              <a:gd name="connsiteY11583" fmla="*/ 3231321 h 7209248"/>
              <a:gd name="connsiteX11584" fmla="*/ 412127 w 7427256"/>
              <a:gd name="connsiteY11584" fmla="*/ 3222361 h 7209248"/>
              <a:gd name="connsiteX11585" fmla="*/ 421087 w 7427256"/>
              <a:gd name="connsiteY11585" fmla="*/ 3217882 h 7209248"/>
              <a:gd name="connsiteX11586" fmla="*/ 421087 w 7427256"/>
              <a:gd name="connsiteY11586" fmla="*/ 3204442 h 7209248"/>
              <a:gd name="connsiteX11587" fmla="*/ 412127 w 7427256"/>
              <a:gd name="connsiteY11587" fmla="*/ 3177564 h 7209248"/>
              <a:gd name="connsiteX11588" fmla="*/ 407648 w 7427256"/>
              <a:gd name="connsiteY11588" fmla="*/ 3164126 h 7209248"/>
              <a:gd name="connsiteX11589" fmla="*/ 403168 w 7427256"/>
              <a:gd name="connsiteY11589" fmla="*/ 3150687 h 7209248"/>
              <a:gd name="connsiteX11590" fmla="*/ 397408 w 7427256"/>
              <a:gd name="connsiteY11590" fmla="*/ 3152607 h 7209248"/>
              <a:gd name="connsiteX11591" fmla="*/ 403168 w 7427256"/>
              <a:gd name="connsiteY11591" fmla="*/ 3123809 h 7209248"/>
              <a:gd name="connsiteX11592" fmla="*/ 403168 w 7427256"/>
              <a:gd name="connsiteY11592" fmla="*/ 3096931 h 7209248"/>
              <a:gd name="connsiteX11593" fmla="*/ 403168 w 7427256"/>
              <a:gd name="connsiteY11593" fmla="*/ 3087971 h 7209248"/>
              <a:gd name="connsiteX11594" fmla="*/ 403168 w 7427256"/>
              <a:gd name="connsiteY11594" fmla="*/ 3074533 h 7209248"/>
              <a:gd name="connsiteX11595" fmla="*/ 394208 w 7427256"/>
              <a:gd name="connsiteY11595" fmla="*/ 3070053 h 7209248"/>
              <a:gd name="connsiteX11596" fmla="*/ 394208 w 7427256"/>
              <a:gd name="connsiteY11596" fmla="*/ 3043175 h 7209248"/>
              <a:gd name="connsiteX11597" fmla="*/ 403168 w 7427256"/>
              <a:gd name="connsiteY11597" fmla="*/ 3052135 h 7209248"/>
              <a:gd name="connsiteX11598" fmla="*/ 421087 w 7427256"/>
              <a:gd name="connsiteY11598" fmla="*/ 3052135 h 7209248"/>
              <a:gd name="connsiteX11599" fmla="*/ 439005 w 7427256"/>
              <a:gd name="connsiteY11599" fmla="*/ 3052135 h 7209248"/>
              <a:gd name="connsiteX11600" fmla="*/ 452445 w 7427256"/>
              <a:gd name="connsiteY11600" fmla="*/ 3052135 h 7209248"/>
              <a:gd name="connsiteX11601" fmla="*/ 456923 w 7427256"/>
              <a:gd name="connsiteY11601" fmla="*/ 3043175 h 7209248"/>
              <a:gd name="connsiteX11602" fmla="*/ 443485 w 7427256"/>
              <a:gd name="connsiteY11602" fmla="*/ 3038695 h 7209248"/>
              <a:gd name="connsiteX11603" fmla="*/ 430046 w 7427256"/>
              <a:gd name="connsiteY11603" fmla="*/ 3034216 h 7209248"/>
              <a:gd name="connsiteX11604" fmla="*/ 412127 w 7427256"/>
              <a:gd name="connsiteY11604" fmla="*/ 3034216 h 7209248"/>
              <a:gd name="connsiteX11605" fmla="*/ 398688 w 7427256"/>
              <a:gd name="connsiteY11605" fmla="*/ 3029736 h 7209248"/>
              <a:gd name="connsiteX11606" fmla="*/ 412127 w 7427256"/>
              <a:gd name="connsiteY11606" fmla="*/ 2998379 h 7209248"/>
              <a:gd name="connsiteX11607" fmla="*/ 425567 w 7427256"/>
              <a:gd name="connsiteY11607" fmla="*/ 2967021 h 7209248"/>
              <a:gd name="connsiteX11608" fmla="*/ 430046 w 7427256"/>
              <a:gd name="connsiteY11608" fmla="*/ 2953582 h 7209248"/>
              <a:gd name="connsiteX11609" fmla="*/ 456923 w 7427256"/>
              <a:gd name="connsiteY11609" fmla="*/ 2953582 h 7209248"/>
              <a:gd name="connsiteX11610" fmla="*/ 465883 w 7427256"/>
              <a:gd name="connsiteY11610" fmla="*/ 2971501 h 7209248"/>
              <a:gd name="connsiteX11611" fmla="*/ 447965 w 7427256"/>
              <a:gd name="connsiteY11611" fmla="*/ 2980460 h 7209248"/>
              <a:gd name="connsiteX11612" fmla="*/ 439005 w 7427256"/>
              <a:gd name="connsiteY11612" fmla="*/ 2989420 h 7209248"/>
              <a:gd name="connsiteX11613" fmla="*/ 447965 w 7427256"/>
              <a:gd name="connsiteY11613" fmla="*/ 2998379 h 7209248"/>
              <a:gd name="connsiteX11614" fmla="*/ 456923 w 7427256"/>
              <a:gd name="connsiteY11614" fmla="*/ 3007337 h 7209248"/>
              <a:gd name="connsiteX11615" fmla="*/ 461403 w 7427256"/>
              <a:gd name="connsiteY11615" fmla="*/ 3011817 h 7209248"/>
              <a:gd name="connsiteX11616" fmla="*/ 465883 w 7427256"/>
              <a:gd name="connsiteY11616" fmla="*/ 3016297 h 7209248"/>
              <a:gd name="connsiteX11617" fmla="*/ 483802 w 7427256"/>
              <a:gd name="connsiteY11617" fmla="*/ 2989420 h 7209248"/>
              <a:gd name="connsiteX11618" fmla="*/ 483802 w 7427256"/>
              <a:gd name="connsiteY11618" fmla="*/ 2980460 h 7209248"/>
              <a:gd name="connsiteX11619" fmla="*/ 492761 w 7427256"/>
              <a:gd name="connsiteY11619" fmla="*/ 2980460 h 7209248"/>
              <a:gd name="connsiteX11620" fmla="*/ 492761 w 7427256"/>
              <a:gd name="connsiteY11620" fmla="*/ 2989420 h 7209248"/>
              <a:gd name="connsiteX11621" fmla="*/ 501720 w 7427256"/>
              <a:gd name="connsiteY11621" fmla="*/ 2998379 h 7209248"/>
              <a:gd name="connsiteX11622" fmla="*/ 501720 w 7427256"/>
              <a:gd name="connsiteY11622" fmla="*/ 2971501 h 7209248"/>
              <a:gd name="connsiteX11623" fmla="*/ 492761 w 7427256"/>
              <a:gd name="connsiteY11623" fmla="*/ 2953582 h 7209248"/>
              <a:gd name="connsiteX11624" fmla="*/ 483802 w 7427256"/>
              <a:gd name="connsiteY11624" fmla="*/ 2940143 h 7209248"/>
              <a:gd name="connsiteX11625" fmla="*/ 474842 w 7427256"/>
              <a:gd name="connsiteY11625" fmla="*/ 2917744 h 7209248"/>
              <a:gd name="connsiteX11626" fmla="*/ 465883 w 7427256"/>
              <a:gd name="connsiteY11626" fmla="*/ 2899827 h 7209248"/>
              <a:gd name="connsiteX11627" fmla="*/ 443485 w 7427256"/>
              <a:gd name="connsiteY11627" fmla="*/ 2940143 h 7209248"/>
              <a:gd name="connsiteX11628" fmla="*/ 443485 w 7427256"/>
              <a:gd name="connsiteY11628" fmla="*/ 2926704 h 7209248"/>
              <a:gd name="connsiteX11629" fmla="*/ 447965 w 7427256"/>
              <a:gd name="connsiteY11629" fmla="*/ 2908786 h 7209248"/>
              <a:gd name="connsiteX11630" fmla="*/ 474842 w 7427256"/>
              <a:gd name="connsiteY11630" fmla="*/ 2863989 h 7209248"/>
              <a:gd name="connsiteX11631" fmla="*/ 474842 w 7427256"/>
              <a:gd name="connsiteY11631" fmla="*/ 2846070 h 7209248"/>
              <a:gd name="connsiteX11632" fmla="*/ 483802 w 7427256"/>
              <a:gd name="connsiteY11632" fmla="*/ 2819193 h 7209248"/>
              <a:gd name="connsiteX11633" fmla="*/ 483802 w 7427256"/>
              <a:gd name="connsiteY11633" fmla="*/ 2810234 h 7209248"/>
              <a:gd name="connsiteX11634" fmla="*/ 470364 w 7427256"/>
              <a:gd name="connsiteY11634" fmla="*/ 2787835 h 7209248"/>
              <a:gd name="connsiteX11635" fmla="*/ 474842 w 7427256"/>
              <a:gd name="connsiteY11635" fmla="*/ 2774396 h 7209248"/>
              <a:gd name="connsiteX11636" fmla="*/ 474842 w 7427256"/>
              <a:gd name="connsiteY11636" fmla="*/ 2765438 h 7209248"/>
              <a:gd name="connsiteX11637" fmla="*/ 465883 w 7427256"/>
              <a:gd name="connsiteY11637" fmla="*/ 2756478 h 7209248"/>
              <a:gd name="connsiteX11638" fmla="*/ 439005 w 7427256"/>
              <a:gd name="connsiteY11638" fmla="*/ 2765438 h 7209248"/>
              <a:gd name="connsiteX11639" fmla="*/ 430046 w 7427256"/>
              <a:gd name="connsiteY11639" fmla="*/ 2774396 h 7209248"/>
              <a:gd name="connsiteX11640" fmla="*/ 421087 w 7427256"/>
              <a:gd name="connsiteY11640" fmla="*/ 2792315 h 7209248"/>
              <a:gd name="connsiteX11641" fmla="*/ 412127 w 7427256"/>
              <a:gd name="connsiteY11641" fmla="*/ 2810234 h 7209248"/>
              <a:gd name="connsiteX11642" fmla="*/ 407648 w 7427256"/>
              <a:gd name="connsiteY11642" fmla="*/ 2832632 h 7209248"/>
              <a:gd name="connsiteX11643" fmla="*/ 407648 w 7427256"/>
              <a:gd name="connsiteY11643" fmla="*/ 2850550 h 7209248"/>
              <a:gd name="connsiteX11644" fmla="*/ 407648 w 7427256"/>
              <a:gd name="connsiteY11644" fmla="*/ 2863989 h 7209248"/>
              <a:gd name="connsiteX11645" fmla="*/ 394208 w 7427256"/>
              <a:gd name="connsiteY11645" fmla="*/ 2886387 h 7209248"/>
              <a:gd name="connsiteX11646" fmla="*/ 376291 w 7427256"/>
              <a:gd name="connsiteY11646" fmla="*/ 2935663 h 7209248"/>
              <a:gd name="connsiteX11647" fmla="*/ 376291 w 7427256"/>
              <a:gd name="connsiteY11647" fmla="*/ 2967021 h 7209248"/>
              <a:gd name="connsiteX11648" fmla="*/ 367331 w 7427256"/>
              <a:gd name="connsiteY11648" fmla="*/ 2971501 h 7209248"/>
              <a:gd name="connsiteX11649" fmla="*/ 353892 w 7427256"/>
              <a:gd name="connsiteY11649" fmla="*/ 2975981 h 7209248"/>
              <a:gd name="connsiteX11650" fmla="*/ 349412 w 7427256"/>
              <a:gd name="connsiteY11650" fmla="*/ 2989420 h 7209248"/>
              <a:gd name="connsiteX11651" fmla="*/ 322534 w 7427256"/>
              <a:gd name="connsiteY11651" fmla="*/ 3034216 h 7209248"/>
              <a:gd name="connsiteX11652" fmla="*/ 322534 w 7427256"/>
              <a:gd name="connsiteY11652" fmla="*/ 3052135 h 7209248"/>
              <a:gd name="connsiteX11653" fmla="*/ 327014 w 7427256"/>
              <a:gd name="connsiteY11653" fmla="*/ 3065574 h 7209248"/>
              <a:gd name="connsiteX11654" fmla="*/ 313575 w 7427256"/>
              <a:gd name="connsiteY11654" fmla="*/ 3070053 h 7209248"/>
              <a:gd name="connsiteX11655" fmla="*/ 295656 w 7427256"/>
              <a:gd name="connsiteY11655" fmla="*/ 3079013 h 7209248"/>
              <a:gd name="connsiteX11656" fmla="*/ 304615 w 7427256"/>
              <a:gd name="connsiteY11656" fmla="*/ 3087971 h 7209248"/>
              <a:gd name="connsiteX11657" fmla="*/ 309095 w 7427256"/>
              <a:gd name="connsiteY11657" fmla="*/ 3092451 h 7209248"/>
              <a:gd name="connsiteX11658" fmla="*/ 313575 w 7427256"/>
              <a:gd name="connsiteY11658" fmla="*/ 3096931 h 7209248"/>
              <a:gd name="connsiteX11659" fmla="*/ 304615 w 7427256"/>
              <a:gd name="connsiteY11659" fmla="*/ 3105890 h 7209248"/>
              <a:gd name="connsiteX11660" fmla="*/ 295656 w 7427256"/>
              <a:gd name="connsiteY11660" fmla="*/ 3110370 h 7209248"/>
              <a:gd name="connsiteX11661" fmla="*/ 295656 w 7427256"/>
              <a:gd name="connsiteY11661" fmla="*/ 3123809 h 7209248"/>
              <a:gd name="connsiteX11662" fmla="*/ 286698 w 7427256"/>
              <a:gd name="connsiteY11662" fmla="*/ 3132768 h 7209248"/>
              <a:gd name="connsiteX11663" fmla="*/ 282218 w 7427256"/>
              <a:gd name="connsiteY11663" fmla="*/ 3128288 h 7209248"/>
              <a:gd name="connsiteX11664" fmla="*/ 277738 w 7427256"/>
              <a:gd name="connsiteY11664" fmla="*/ 3123809 h 7209248"/>
              <a:gd name="connsiteX11665" fmla="*/ 286698 w 7427256"/>
              <a:gd name="connsiteY11665" fmla="*/ 3061094 h 7209248"/>
              <a:gd name="connsiteX11666" fmla="*/ 300136 w 7427256"/>
              <a:gd name="connsiteY11666" fmla="*/ 3052135 h 7209248"/>
              <a:gd name="connsiteX11667" fmla="*/ 300136 w 7427256"/>
              <a:gd name="connsiteY11667" fmla="*/ 3038695 h 7209248"/>
              <a:gd name="connsiteX11668" fmla="*/ 304615 w 7427256"/>
              <a:gd name="connsiteY11668" fmla="*/ 3016297 h 7209248"/>
              <a:gd name="connsiteX11669" fmla="*/ 313575 w 7427256"/>
              <a:gd name="connsiteY11669" fmla="*/ 2998379 h 7209248"/>
              <a:gd name="connsiteX11670" fmla="*/ 322534 w 7427256"/>
              <a:gd name="connsiteY11670" fmla="*/ 2989420 h 7209248"/>
              <a:gd name="connsiteX11671" fmla="*/ 322534 w 7427256"/>
              <a:gd name="connsiteY11671" fmla="*/ 2980460 h 7209248"/>
              <a:gd name="connsiteX11672" fmla="*/ 322534 w 7427256"/>
              <a:gd name="connsiteY11672" fmla="*/ 2971501 h 7209248"/>
              <a:gd name="connsiteX11673" fmla="*/ 340453 w 7427256"/>
              <a:gd name="connsiteY11673" fmla="*/ 2971501 h 7209248"/>
              <a:gd name="connsiteX11674" fmla="*/ 349412 w 7427256"/>
              <a:gd name="connsiteY11674" fmla="*/ 2962541 h 7209248"/>
              <a:gd name="connsiteX11675" fmla="*/ 349412 w 7427256"/>
              <a:gd name="connsiteY11675" fmla="*/ 2953582 h 7209248"/>
              <a:gd name="connsiteX11676" fmla="*/ 340453 w 7427256"/>
              <a:gd name="connsiteY11676" fmla="*/ 2953582 h 7209248"/>
              <a:gd name="connsiteX11677" fmla="*/ 340453 w 7427256"/>
              <a:gd name="connsiteY11677" fmla="*/ 2944623 h 7209248"/>
              <a:gd name="connsiteX11678" fmla="*/ 358372 w 7427256"/>
              <a:gd name="connsiteY11678" fmla="*/ 2944623 h 7209248"/>
              <a:gd name="connsiteX11679" fmla="*/ 367331 w 7427256"/>
              <a:gd name="connsiteY11679" fmla="*/ 2935663 h 7209248"/>
              <a:gd name="connsiteX11680" fmla="*/ 367331 w 7427256"/>
              <a:gd name="connsiteY11680" fmla="*/ 2931184 h 7209248"/>
              <a:gd name="connsiteX11681" fmla="*/ 358372 w 7427256"/>
              <a:gd name="connsiteY11681" fmla="*/ 2926704 h 7209248"/>
              <a:gd name="connsiteX11682" fmla="*/ 349412 w 7427256"/>
              <a:gd name="connsiteY11682" fmla="*/ 2926704 h 7209248"/>
              <a:gd name="connsiteX11683" fmla="*/ 349412 w 7427256"/>
              <a:gd name="connsiteY11683" fmla="*/ 2917744 h 7209248"/>
              <a:gd name="connsiteX11684" fmla="*/ 385250 w 7427256"/>
              <a:gd name="connsiteY11684" fmla="*/ 2828152 h 7209248"/>
              <a:gd name="connsiteX11685" fmla="*/ 394208 w 7427256"/>
              <a:gd name="connsiteY11685" fmla="*/ 2801274 h 7209248"/>
              <a:gd name="connsiteX11686" fmla="*/ 394208 w 7427256"/>
              <a:gd name="connsiteY11686" fmla="*/ 2796794 h 7209248"/>
              <a:gd name="connsiteX11687" fmla="*/ 385250 w 7427256"/>
              <a:gd name="connsiteY11687" fmla="*/ 2783355 h 7209248"/>
              <a:gd name="connsiteX11688" fmla="*/ 367331 w 7427256"/>
              <a:gd name="connsiteY11688" fmla="*/ 2765438 h 7209248"/>
              <a:gd name="connsiteX11689" fmla="*/ 376291 w 7427256"/>
              <a:gd name="connsiteY11689" fmla="*/ 2774396 h 7209248"/>
              <a:gd name="connsiteX11690" fmla="*/ 403168 w 7427256"/>
              <a:gd name="connsiteY11690" fmla="*/ 2778876 h 7209248"/>
              <a:gd name="connsiteX11691" fmla="*/ 412127 w 7427256"/>
              <a:gd name="connsiteY11691" fmla="*/ 2756478 h 7209248"/>
              <a:gd name="connsiteX11692" fmla="*/ 421087 w 7427256"/>
              <a:gd name="connsiteY11692" fmla="*/ 2743039 h 7209248"/>
              <a:gd name="connsiteX11693" fmla="*/ 430046 w 7427256"/>
              <a:gd name="connsiteY11693" fmla="*/ 2729600 h 7209248"/>
              <a:gd name="connsiteX11694" fmla="*/ 439005 w 7427256"/>
              <a:gd name="connsiteY11694" fmla="*/ 2734080 h 7209248"/>
              <a:gd name="connsiteX11695" fmla="*/ 439005 w 7427256"/>
              <a:gd name="connsiteY11695" fmla="*/ 2729600 h 7209248"/>
              <a:gd name="connsiteX11696" fmla="*/ 439005 w 7427256"/>
              <a:gd name="connsiteY11696" fmla="*/ 2720640 h 7209248"/>
              <a:gd name="connsiteX11697" fmla="*/ 430046 w 7427256"/>
              <a:gd name="connsiteY11697" fmla="*/ 2729600 h 7209248"/>
              <a:gd name="connsiteX11698" fmla="*/ 430046 w 7427256"/>
              <a:gd name="connsiteY11698" fmla="*/ 2720640 h 7209248"/>
              <a:gd name="connsiteX11699" fmla="*/ 439005 w 7427256"/>
              <a:gd name="connsiteY11699" fmla="*/ 2702722 h 7209248"/>
              <a:gd name="connsiteX11700" fmla="*/ 447965 w 7427256"/>
              <a:gd name="connsiteY11700" fmla="*/ 2689283 h 7209248"/>
              <a:gd name="connsiteX11701" fmla="*/ 465883 w 7427256"/>
              <a:gd name="connsiteY11701" fmla="*/ 2666885 h 7209248"/>
              <a:gd name="connsiteX11702" fmla="*/ 474842 w 7427256"/>
              <a:gd name="connsiteY11702" fmla="*/ 2640007 h 7209248"/>
              <a:gd name="connsiteX11703" fmla="*/ 483802 w 7427256"/>
              <a:gd name="connsiteY11703" fmla="*/ 2653446 h 7209248"/>
              <a:gd name="connsiteX11704" fmla="*/ 479322 w 7427256"/>
              <a:gd name="connsiteY11704" fmla="*/ 2666885 h 7209248"/>
              <a:gd name="connsiteX11705" fmla="*/ 479322 w 7427256"/>
              <a:gd name="connsiteY11705" fmla="*/ 2675843 h 7209248"/>
              <a:gd name="connsiteX11706" fmla="*/ 479322 w 7427256"/>
              <a:gd name="connsiteY11706" fmla="*/ 2698242 h 7209248"/>
              <a:gd name="connsiteX11707" fmla="*/ 465883 w 7427256"/>
              <a:gd name="connsiteY11707" fmla="*/ 2711681 h 7209248"/>
              <a:gd name="connsiteX11708" fmla="*/ 456923 w 7427256"/>
              <a:gd name="connsiteY11708" fmla="*/ 2720640 h 7209248"/>
              <a:gd name="connsiteX11709" fmla="*/ 483802 w 7427256"/>
              <a:gd name="connsiteY11709" fmla="*/ 2729600 h 7209248"/>
              <a:gd name="connsiteX11710" fmla="*/ 501720 w 7427256"/>
              <a:gd name="connsiteY11710" fmla="*/ 2738559 h 7209248"/>
              <a:gd name="connsiteX11711" fmla="*/ 515160 w 7427256"/>
              <a:gd name="connsiteY11711" fmla="*/ 2747519 h 7209248"/>
              <a:gd name="connsiteX11712" fmla="*/ 537558 w 7427256"/>
              <a:gd name="connsiteY11712" fmla="*/ 2738559 h 7209248"/>
              <a:gd name="connsiteX11713" fmla="*/ 528599 w 7427256"/>
              <a:gd name="connsiteY11713" fmla="*/ 2711681 h 7209248"/>
              <a:gd name="connsiteX11714" fmla="*/ 519639 w 7427256"/>
              <a:gd name="connsiteY11714" fmla="*/ 2707201 h 7209248"/>
              <a:gd name="connsiteX11715" fmla="*/ 528599 w 7427256"/>
              <a:gd name="connsiteY11715" fmla="*/ 2693762 h 7209248"/>
              <a:gd name="connsiteX11716" fmla="*/ 519639 w 7427256"/>
              <a:gd name="connsiteY11716" fmla="*/ 2675843 h 7209248"/>
              <a:gd name="connsiteX11717" fmla="*/ 515160 w 7427256"/>
              <a:gd name="connsiteY11717" fmla="*/ 2657926 h 7209248"/>
              <a:gd name="connsiteX11718" fmla="*/ 519639 w 7427256"/>
              <a:gd name="connsiteY11718" fmla="*/ 2631047 h 7209248"/>
              <a:gd name="connsiteX11719" fmla="*/ 528599 w 7427256"/>
              <a:gd name="connsiteY11719" fmla="*/ 2613130 h 7209248"/>
              <a:gd name="connsiteX11720" fmla="*/ 537558 w 7427256"/>
              <a:gd name="connsiteY11720" fmla="*/ 2604170 h 7209248"/>
              <a:gd name="connsiteX11721" fmla="*/ 546517 w 7427256"/>
              <a:gd name="connsiteY11721" fmla="*/ 2604170 h 7209248"/>
              <a:gd name="connsiteX11722" fmla="*/ 555476 w 7427256"/>
              <a:gd name="connsiteY11722" fmla="*/ 2595211 h 7209248"/>
              <a:gd name="connsiteX11723" fmla="*/ 559956 w 7427256"/>
              <a:gd name="connsiteY11723" fmla="*/ 2586251 h 7209248"/>
              <a:gd name="connsiteX11724" fmla="*/ 564435 w 7427256"/>
              <a:gd name="connsiteY11724" fmla="*/ 2568333 h 7209248"/>
              <a:gd name="connsiteX11725" fmla="*/ 555476 w 7427256"/>
              <a:gd name="connsiteY11725" fmla="*/ 2554893 h 7209248"/>
              <a:gd name="connsiteX11726" fmla="*/ 537558 w 7427256"/>
              <a:gd name="connsiteY11726" fmla="*/ 2550414 h 7209248"/>
              <a:gd name="connsiteX11727" fmla="*/ 537558 w 7427256"/>
              <a:gd name="connsiteY11727" fmla="*/ 2532496 h 7209248"/>
              <a:gd name="connsiteX11728" fmla="*/ 546517 w 7427256"/>
              <a:gd name="connsiteY11728" fmla="*/ 2519057 h 7209248"/>
              <a:gd name="connsiteX11729" fmla="*/ 546517 w 7427256"/>
              <a:gd name="connsiteY11729" fmla="*/ 2505618 h 7209248"/>
              <a:gd name="connsiteX11730" fmla="*/ 591313 w 7427256"/>
              <a:gd name="connsiteY11730" fmla="*/ 2460821 h 7209248"/>
              <a:gd name="connsiteX11731" fmla="*/ 613712 w 7427256"/>
              <a:gd name="connsiteY11731" fmla="*/ 2451861 h 7209248"/>
              <a:gd name="connsiteX11732" fmla="*/ 609232 w 7427256"/>
              <a:gd name="connsiteY11732" fmla="*/ 2424984 h 7209248"/>
              <a:gd name="connsiteX11733" fmla="*/ 609232 w 7427256"/>
              <a:gd name="connsiteY11733" fmla="*/ 2407065 h 7209248"/>
              <a:gd name="connsiteX11734" fmla="*/ 622670 w 7427256"/>
              <a:gd name="connsiteY11734" fmla="*/ 2398106 h 7209248"/>
              <a:gd name="connsiteX11735" fmla="*/ 627150 w 7427256"/>
              <a:gd name="connsiteY11735" fmla="*/ 2398106 h 7209248"/>
              <a:gd name="connsiteX11736" fmla="*/ 636109 w 7427256"/>
              <a:gd name="connsiteY11736" fmla="*/ 2416025 h 7209248"/>
              <a:gd name="connsiteX11737" fmla="*/ 662988 w 7427256"/>
              <a:gd name="connsiteY11737" fmla="*/ 2398106 h 7209248"/>
              <a:gd name="connsiteX11738" fmla="*/ 645069 w 7427256"/>
              <a:gd name="connsiteY11738" fmla="*/ 2389146 h 7209248"/>
              <a:gd name="connsiteX11739" fmla="*/ 654028 w 7427256"/>
              <a:gd name="connsiteY11739" fmla="*/ 2380187 h 7209248"/>
              <a:gd name="connsiteX11740" fmla="*/ 676427 w 7427256"/>
              <a:gd name="connsiteY11740" fmla="*/ 2366748 h 7209248"/>
              <a:gd name="connsiteX11741" fmla="*/ 698825 w 7427256"/>
              <a:gd name="connsiteY11741" fmla="*/ 2344349 h 7209248"/>
              <a:gd name="connsiteX11742" fmla="*/ 698825 w 7427256"/>
              <a:gd name="connsiteY11742" fmla="*/ 2335391 h 7209248"/>
              <a:gd name="connsiteX11743" fmla="*/ 689866 w 7427256"/>
              <a:gd name="connsiteY11743" fmla="*/ 2317472 h 7209248"/>
              <a:gd name="connsiteX11744" fmla="*/ 698825 w 7427256"/>
              <a:gd name="connsiteY11744" fmla="*/ 2299553 h 7209248"/>
              <a:gd name="connsiteX11745" fmla="*/ 721223 w 7427256"/>
              <a:gd name="connsiteY11745" fmla="*/ 2268195 h 7209248"/>
              <a:gd name="connsiteX11746" fmla="*/ 743622 w 7427256"/>
              <a:gd name="connsiteY11746" fmla="*/ 2241318 h 7209248"/>
              <a:gd name="connsiteX11747" fmla="*/ 761540 w 7427256"/>
              <a:gd name="connsiteY11747" fmla="*/ 2232359 h 7209248"/>
              <a:gd name="connsiteX11748" fmla="*/ 783939 w 7427256"/>
              <a:gd name="connsiteY11748" fmla="*/ 2214440 h 7209248"/>
              <a:gd name="connsiteX11749" fmla="*/ 797377 w 7427256"/>
              <a:gd name="connsiteY11749" fmla="*/ 2201001 h 7209248"/>
              <a:gd name="connsiteX11750" fmla="*/ 806336 w 7427256"/>
              <a:gd name="connsiteY11750" fmla="*/ 2183083 h 7209248"/>
              <a:gd name="connsiteX11751" fmla="*/ 815296 w 7427256"/>
              <a:gd name="connsiteY11751" fmla="*/ 2174124 h 7209248"/>
              <a:gd name="connsiteX11752" fmla="*/ 837694 w 7427256"/>
              <a:gd name="connsiteY11752" fmla="*/ 2151725 h 7209248"/>
              <a:gd name="connsiteX11753" fmla="*/ 878010 w 7427256"/>
              <a:gd name="connsiteY11753" fmla="*/ 2111408 h 7209248"/>
              <a:gd name="connsiteX11754" fmla="*/ 895929 w 7427256"/>
              <a:gd name="connsiteY11754" fmla="*/ 2084531 h 7209248"/>
              <a:gd name="connsiteX11755" fmla="*/ 949686 w 7427256"/>
              <a:gd name="connsiteY11755" fmla="*/ 2030774 h 7209248"/>
              <a:gd name="connsiteX11756" fmla="*/ 967604 w 7427256"/>
              <a:gd name="connsiteY11756" fmla="*/ 2017336 h 7209248"/>
              <a:gd name="connsiteX11757" fmla="*/ 990002 w 7427256"/>
              <a:gd name="connsiteY11757" fmla="*/ 2008377 h 7209248"/>
              <a:gd name="connsiteX11758" fmla="*/ 1007921 w 7427256"/>
              <a:gd name="connsiteY11758" fmla="*/ 1994938 h 7209248"/>
              <a:gd name="connsiteX11759" fmla="*/ 1039278 w 7427256"/>
              <a:gd name="connsiteY11759" fmla="*/ 1972539 h 7209248"/>
              <a:gd name="connsiteX11760" fmla="*/ 1066156 w 7427256"/>
              <a:gd name="connsiteY11760" fmla="*/ 1927743 h 7209248"/>
              <a:gd name="connsiteX11761" fmla="*/ 1057197 w 7427256"/>
              <a:gd name="connsiteY11761" fmla="*/ 1905345 h 7209248"/>
              <a:gd name="connsiteX11762" fmla="*/ 1052717 w 7427256"/>
              <a:gd name="connsiteY11762" fmla="*/ 1900865 h 7209248"/>
              <a:gd name="connsiteX11763" fmla="*/ 1070636 w 7427256"/>
              <a:gd name="connsiteY11763" fmla="*/ 1896385 h 7209248"/>
              <a:gd name="connsiteX11764" fmla="*/ 1084075 w 7427256"/>
              <a:gd name="connsiteY11764" fmla="*/ 1887426 h 7209248"/>
              <a:gd name="connsiteX11765" fmla="*/ 1093034 w 7427256"/>
              <a:gd name="connsiteY11765" fmla="*/ 1878466 h 7209248"/>
              <a:gd name="connsiteX11766" fmla="*/ 1097514 w 7427256"/>
              <a:gd name="connsiteY11766" fmla="*/ 1878466 h 7209248"/>
              <a:gd name="connsiteX11767" fmla="*/ 1101994 w 7427256"/>
              <a:gd name="connsiteY11767" fmla="*/ 1869507 h 7209248"/>
              <a:gd name="connsiteX11768" fmla="*/ 1093034 w 7427256"/>
              <a:gd name="connsiteY11768" fmla="*/ 1869507 h 7209248"/>
              <a:gd name="connsiteX11769" fmla="*/ 1093034 w 7427256"/>
              <a:gd name="connsiteY11769" fmla="*/ 1860547 h 7209248"/>
              <a:gd name="connsiteX11770" fmla="*/ 1119913 w 7427256"/>
              <a:gd name="connsiteY11770" fmla="*/ 1842630 h 7209248"/>
              <a:gd name="connsiteX11771" fmla="*/ 1146790 w 7427256"/>
              <a:gd name="connsiteY11771" fmla="*/ 1842630 h 7209248"/>
              <a:gd name="connsiteX11772" fmla="*/ 1155749 w 7427256"/>
              <a:gd name="connsiteY11772" fmla="*/ 1833670 h 7209248"/>
              <a:gd name="connsiteX11773" fmla="*/ 1155749 w 7427256"/>
              <a:gd name="connsiteY11773" fmla="*/ 1824711 h 7209248"/>
              <a:gd name="connsiteX11774" fmla="*/ 1146790 w 7427256"/>
              <a:gd name="connsiteY11774" fmla="*/ 1815751 h 7209248"/>
              <a:gd name="connsiteX11775" fmla="*/ 1155749 w 7427256"/>
              <a:gd name="connsiteY11775" fmla="*/ 1806792 h 7209248"/>
              <a:gd name="connsiteX11776" fmla="*/ 1155749 w 7427256"/>
              <a:gd name="connsiteY11776" fmla="*/ 1815751 h 7209248"/>
              <a:gd name="connsiteX11777" fmla="*/ 1173668 w 7427256"/>
              <a:gd name="connsiteY11777" fmla="*/ 1815751 h 7209248"/>
              <a:gd name="connsiteX11778" fmla="*/ 1178148 w 7427256"/>
              <a:gd name="connsiteY11778" fmla="*/ 1797833 h 7209248"/>
              <a:gd name="connsiteX11779" fmla="*/ 1178148 w 7427256"/>
              <a:gd name="connsiteY11779" fmla="*/ 1779915 h 7209248"/>
              <a:gd name="connsiteX11780" fmla="*/ 1191587 w 7427256"/>
              <a:gd name="connsiteY11780" fmla="*/ 1770955 h 7209248"/>
              <a:gd name="connsiteX11781" fmla="*/ 1200545 w 7427256"/>
              <a:gd name="connsiteY11781" fmla="*/ 1761996 h 7209248"/>
              <a:gd name="connsiteX11782" fmla="*/ 1200545 w 7427256"/>
              <a:gd name="connsiteY11782" fmla="*/ 1748557 h 7209248"/>
              <a:gd name="connsiteX11783" fmla="*/ 1200545 w 7427256"/>
              <a:gd name="connsiteY11783" fmla="*/ 1735118 h 7209248"/>
              <a:gd name="connsiteX11784" fmla="*/ 1209504 w 7427256"/>
              <a:gd name="connsiteY11784" fmla="*/ 1726158 h 7209248"/>
              <a:gd name="connsiteX11785" fmla="*/ 1200545 w 7427256"/>
              <a:gd name="connsiteY11785" fmla="*/ 1726158 h 7209248"/>
              <a:gd name="connsiteX11786" fmla="*/ 1191587 w 7427256"/>
              <a:gd name="connsiteY11786" fmla="*/ 1717199 h 7209248"/>
              <a:gd name="connsiteX11787" fmla="*/ 1155749 w 7427256"/>
              <a:gd name="connsiteY11787" fmla="*/ 1735118 h 7209248"/>
              <a:gd name="connsiteX11788" fmla="*/ 1146790 w 7427256"/>
              <a:gd name="connsiteY11788" fmla="*/ 1744077 h 7209248"/>
              <a:gd name="connsiteX11789" fmla="*/ 1128871 w 7427256"/>
              <a:gd name="connsiteY11789" fmla="*/ 1748557 h 7209248"/>
              <a:gd name="connsiteX11790" fmla="*/ 1128871 w 7427256"/>
              <a:gd name="connsiteY11790" fmla="*/ 1770955 h 7209248"/>
              <a:gd name="connsiteX11791" fmla="*/ 1119913 w 7427256"/>
              <a:gd name="connsiteY11791" fmla="*/ 1806792 h 7209248"/>
              <a:gd name="connsiteX11792" fmla="*/ 1101994 w 7427256"/>
              <a:gd name="connsiteY11792" fmla="*/ 1779915 h 7209248"/>
              <a:gd name="connsiteX11793" fmla="*/ 1097514 w 7427256"/>
              <a:gd name="connsiteY11793" fmla="*/ 1761996 h 7209248"/>
              <a:gd name="connsiteX11794" fmla="*/ 1093034 w 7427256"/>
              <a:gd name="connsiteY11794" fmla="*/ 1753037 h 7209248"/>
              <a:gd name="connsiteX11795" fmla="*/ 1110953 w 7427256"/>
              <a:gd name="connsiteY11795" fmla="*/ 1735118 h 7209248"/>
              <a:gd name="connsiteX11796" fmla="*/ 1128871 w 7427256"/>
              <a:gd name="connsiteY11796" fmla="*/ 1735118 h 7209248"/>
              <a:gd name="connsiteX11797" fmla="*/ 1133351 w 7427256"/>
              <a:gd name="connsiteY11797" fmla="*/ 1730638 h 7209248"/>
              <a:gd name="connsiteX11798" fmla="*/ 1137830 w 7427256"/>
              <a:gd name="connsiteY11798" fmla="*/ 1717199 h 7209248"/>
              <a:gd name="connsiteX11799" fmla="*/ 1146790 w 7427256"/>
              <a:gd name="connsiteY11799" fmla="*/ 1708240 h 7209248"/>
              <a:gd name="connsiteX11800" fmla="*/ 1151269 w 7427256"/>
              <a:gd name="connsiteY11800" fmla="*/ 1699280 h 7209248"/>
              <a:gd name="connsiteX11801" fmla="*/ 1155749 w 7427256"/>
              <a:gd name="connsiteY11801" fmla="*/ 1699280 h 7209248"/>
              <a:gd name="connsiteX11802" fmla="*/ 1164709 w 7427256"/>
              <a:gd name="connsiteY11802" fmla="*/ 1690322 h 7209248"/>
              <a:gd name="connsiteX11803" fmla="*/ 1182627 w 7427256"/>
              <a:gd name="connsiteY11803" fmla="*/ 1690322 h 7209248"/>
              <a:gd name="connsiteX11804" fmla="*/ 1191587 w 7427256"/>
              <a:gd name="connsiteY11804" fmla="*/ 1672403 h 7209248"/>
              <a:gd name="connsiteX11805" fmla="*/ 1191587 w 7427256"/>
              <a:gd name="connsiteY11805" fmla="*/ 1663444 h 7209248"/>
              <a:gd name="connsiteX11806" fmla="*/ 1200545 w 7427256"/>
              <a:gd name="connsiteY11806" fmla="*/ 1663444 h 7209248"/>
              <a:gd name="connsiteX11807" fmla="*/ 1205025 w 7427256"/>
              <a:gd name="connsiteY11807" fmla="*/ 1650004 h 7209248"/>
              <a:gd name="connsiteX11808" fmla="*/ 1209504 w 7427256"/>
              <a:gd name="connsiteY11808" fmla="*/ 1636565 h 7209248"/>
              <a:gd name="connsiteX11809" fmla="*/ 1227424 w 7427256"/>
              <a:gd name="connsiteY11809" fmla="*/ 1609688 h 7209248"/>
              <a:gd name="connsiteX11810" fmla="*/ 1236383 w 7427256"/>
              <a:gd name="connsiteY11810" fmla="*/ 1618648 h 7209248"/>
              <a:gd name="connsiteX11811" fmla="*/ 1245342 w 7427256"/>
              <a:gd name="connsiteY11811" fmla="*/ 1618648 h 7209248"/>
              <a:gd name="connsiteX11812" fmla="*/ 1245342 w 7427256"/>
              <a:gd name="connsiteY11812" fmla="*/ 1636565 h 7209248"/>
              <a:gd name="connsiteX11813" fmla="*/ 1231903 w 7427256"/>
              <a:gd name="connsiteY11813" fmla="*/ 1654484 h 7209248"/>
              <a:gd name="connsiteX11814" fmla="*/ 1254302 w 7427256"/>
              <a:gd name="connsiteY11814" fmla="*/ 1654484 h 7209248"/>
              <a:gd name="connsiteX11815" fmla="*/ 1294618 w 7427256"/>
              <a:gd name="connsiteY11815" fmla="*/ 1641045 h 7209248"/>
              <a:gd name="connsiteX11816" fmla="*/ 1308057 w 7427256"/>
              <a:gd name="connsiteY11816" fmla="*/ 1632087 h 7209248"/>
              <a:gd name="connsiteX11817" fmla="*/ 1299098 w 7427256"/>
              <a:gd name="connsiteY11817" fmla="*/ 1654484 h 7209248"/>
              <a:gd name="connsiteX11818" fmla="*/ 1272219 w 7427256"/>
              <a:gd name="connsiteY11818" fmla="*/ 1690322 h 7209248"/>
              <a:gd name="connsiteX11819" fmla="*/ 1254302 w 7427256"/>
              <a:gd name="connsiteY11819" fmla="*/ 1708240 h 7209248"/>
              <a:gd name="connsiteX11820" fmla="*/ 1245342 w 7427256"/>
              <a:gd name="connsiteY11820" fmla="*/ 1761996 h 7209248"/>
              <a:gd name="connsiteX11821" fmla="*/ 1263261 w 7427256"/>
              <a:gd name="connsiteY11821" fmla="*/ 1757516 h 7209248"/>
              <a:gd name="connsiteX11822" fmla="*/ 1272219 w 7427256"/>
              <a:gd name="connsiteY11822" fmla="*/ 1744077 h 7209248"/>
              <a:gd name="connsiteX11823" fmla="*/ 1299098 w 7427256"/>
              <a:gd name="connsiteY11823" fmla="*/ 1735118 h 7209248"/>
              <a:gd name="connsiteX11824" fmla="*/ 1308057 w 7427256"/>
              <a:gd name="connsiteY11824" fmla="*/ 1744077 h 7209248"/>
              <a:gd name="connsiteX11825" fmla="*/ 1299098 w 7427256"/>
              <a:gd name="connsiteY11825" fmla="*/ 1744077 h 7209248"/>
              <a:gd name="connsiteX11826" fmla="*/ 1285660 w 7427256"/>
              <a:gd name="connsiteY11826" fmla="*/ 1744077 h 7209248"/>
              <a:gd name="connsiteX11827" fmla="*/ 1290138 w 7427256"/>
              <a:gd name="connsiteY11827" fmla="*/ 1753037 h 7209248"/>
              <a:gd name="connsiteX11828" fmla="*/ 1317017 w 7427256"/>
              <a:gd name="connsiteY11828" fmla="*/ 1753037 h 7209248"/>
              <a:gd name="connsiteX11829" fmla="*/ 1339415 w 7427256"/>
              <a:gd name="connsiteY11829" fmla="*/ 1708240 h 7209248"/>
              <a:gd name="connsiteX11830" fmla="*/ 1379731 w 7427256"/>
              <a:gd name="connsiteY11830" fmla="*/ 1690322 h 7209248"/>
              <a:gd name="connsiteX11831" fmla="*/ 1402130 w 7427256"/>
              <a:gd name="connsiteY11831" fmla="*/ 1676883 h 7209248"/>
              <a:gd name="connsiteX11832" fmla="*/ 1406609 w 7427256"/>
              <a:gd name="connsiteY11832" fmla="*/ 1654484 h 7209248"/>
              <a:gd name="connsiteX11833" fmla="*/ 1415569 w 7427256"/>
              <a:gd name="connsiteY11833" fmla="*/ 1654484 h 7209248"/>
              <a:gd name="connsiteX11834" fmla="*/ 1442446 w 7427256"/>
              <a:gd name="connsiteY11834" fmla="*/ 1645525 h 7209248"/>
              <a:gd name="connsiteX11835" fmla="*/ 1442446 w 7427256"/>
              <a:gd name="connsiteY11835" fmla="*/ 1618648 h 7209248"/>
              <a:gd name="connsiteX11836" fmla="*/ 1442446 w 7427256"/>
              <a:gd name="connsiteY11836" fmla="*/ 1600729 h 7209248"/>
              <a:gd name="connsiteX11837" fmla="*/ 1433488 w 7427256"/>
              <a:gd name="connsiteY11837" fmla="*/ 1596249 h 7209248"/>
              <a:gd name="connsiteX11838" fmla="*/ 1442446 w 7427256"/>
              <a:gd name="connsiteY11838" fmla="*/ 1591769 h 7209248"/>
              <a:gd name="connsiteX11839" fmla="*/ 1460365 w 7427256"/>
              <a:gd name="connsiteY11839" fmla="*/ 1591769 h 7209248"/>
              <a:gd name="connsiteX11840" fmla="*/ 1469324 w 7427256"/>
              <a:gd name="connsiteY11840" fmla="*/ 1600729 h 7209248"/>
              <a:gd name="connsiteX11841" fmla="*/ 1478284 w 7427256"/>
              <a:gd name="connsiteY11841" fmla="*/ 1600729 h 7209248"/>
              <a:gd name="connsiteX11842" fmla="*/ 1514122 w 7427256"/>
              <a:gd name="connsiteY11842" fmla="*/ 1582810 h 7209248"/>
              <a:gd name="connsiteX11843" fmla="*/ 1523081 w 7427256"/>
              <a:gd name="connsiteY11843" fmla="*/ 1564891 h 7209248"/>
              <a:gd name="connsiteX11844" fmla="*/ 1532039 w 7427256"/>
              <a:gd name="connsiteY11844" fmla="*/ 1555932 h 7209248"/>
              <a:gd name="connsiteX11845" fmla="*/ 1523081 w 7427256"/>
              <a:gd name="connsiteY11845" fmla="*/ 1546972 h 7209248"/>
              <a:gd name="connsiteX11846" fmla="*/ 1505162 w 7427256"/>
              <a:gd name="connsiteY11846" fmla="*/ 1546972 h 7209248"/>
              <a:gd name="connsiteX11847" fmla="*/ 1514122 w 7427256"/>
              <a:gd name="connsiteY11847" fmla="*/ 1542492 h 7209248"/>
              <a:gd name="connsiteX11848" fmla="*/ 1536519 w 7427256"/>
              <a:gd name="connsiteY11848" fmla="*/ 1524575 h 7209248"/>
              <a:gd name="connsiteX11849" fmla="*/ 1572357 w 7427256"/>
              <a:gd name="connsiteY11849" fmla="*/ 1511136 h 7209248"/>
              <a:gd name="connsiteX11850" fmla="*/ 1603713 w 7427256"/>
              <a:gd name="connsiteY11850" fmla="*/ 1497696 h 7209248"/>
              <a:gd name="connsiteX11851" fmla="*/ 1621632 w 7427256"/>
              <a:gd name="connsiteY11851" fmla="*/ 1493217 h 7209248"/>
              <a:gd name="connsiteX11852" fmla="*/ 1639551 w 7427256"/>
              <a:gd name="connsiteY11852" fmla="*/ 1475298 h 7209248"/>
              <a:gd name="connsiteX11853" fmla="*/ 1657470 w 7427256"/>
              <a:gd name="connsiteY11853" fmla="*/ 1461860 h 7209248"/>
              <a:gd name="connsiteX11854" fmla="*/ 1666429 w 7427256"/>
              <a:gd name="connsiteY11854" fmla="*/ 1448421 h 7209248"/>
              <a:gd name="connsiteX11855" fmla="*/ 1684348 w 7427256"/>
              <a:gd name="connsiteY11855" fmla="*/ 1448421 h 7209248"/>
              <a:gd name="connsiteX11856" fmla="*/ 1684348 w 7427256"/>
              <a:gd name="connsiteY11856" fmla="*/ 1466338 h 7209248"/>
              <a:gd name="connsiteX11857" fmla="*/ 1679868 w 7427256"/>
              <a:gd name="connsiteY11857" fmla="*/ 1475298 h 7209248"/>
              <a:gd name="connsiteX11858" fmla="*/ 1679868 w 7427256"/>
              <a:gd name="connsiteY11858" fmla="*/ 1484257 h 7209248"/>
              <a:gd name="connsiteX11859" fmla="*/ 1675389 w 7427256"/>
              <a:gd name="connsiteY11859" fmla="*/ 1502176 h 7209248"/>
              <a:gd name="connsiteX11860" fmla="*/ 1693306 w 7427256"/>
              <a:gd name="connsiteY11860" fmla="*/ 1502176 h 7209248"/>
              <a:gd name="connsiteX11861" fmla="*/ 1702266 w 7427256"/>
              <a:gd name="connsiteY11861" fmla="*/ 1493217 h 7209248"/>
              <a:gd name="connsiteX11862" fmla="*/ 1702266 w 7427256"/>
              <a:gd name="connsiteY11862" fmla="*/ 1484257 h 7209248"/>
              <a:gd name="connsiteX11863" fmla="*/ 1702266 w 7427256"/>
              <a:gd name="connsiteY11863" fmla="*/ 1430502 h 7209248"/>
              <a:gd name="connsiteX11864" fmla="*/ 1702266 w 7427256"/>
              <a:gd name="connsiteY11864" fmla="*/ 1421542 h 7209248"/>
              <a:gd name="connsiteX11865" fmla="*/ 1711225 w 7427256"/>
              <a:gd name="connsiteY11865" fmla="*/ 1421542 h 7209248"/>
              <a:gd name="connsiteX11866" fmla="*/ 1738103 w 7427256"/>
              <a:gd name="connsiteY11866" fmla="*/ 1376745 h 7209248"/>
              <a:gd name="connsiteX11867" fmla="*/ 1729144 w 7427256"/>
              <a:gd name="connsiteY11867" fmla="*/ 1394664 h 7209248"/>
              <a:gd name="connsiteX11868" fmla="*/ 1738103 w 7427256"/>
              <a:gd name="connsiteY11868" fmla="*/ 1403624 h 7209248"/>
              <a:gd name="connsiteX11869" fmla="*/ 1751542 w 7427256"/>
              <a:gd name="connsiteY11869" fmla="*/ 1403624 h 7209248"/>
              <a:gd name="connsiteX11870" fmla="*/ 1738103 w 7427256"/>
              <a:gd name="connsiteY11870" fmla="*/ 1430502 h 7209248"/>
              <a:gd name="connsiteX11871" fmla="*/ 1729144 w 7427256"/>
              <a:gd name="connsiteY11871" fmla="*/ 1457379 h 7209248"/>
              <a:gd name="connsiteX11872" fmla="*/ 1751542 w 7427256"/>
              <a:gd name="connsiteY11872" fmla="*/ 1448421 h 7209248"/>
              <a:gd name="connsiteX11873" fmla="*/ 1769460 w 7427256"/>
              <a:gd name="connsiteY11873" fmla="*/ 1430502 h 7209248"/>
              <a:gd name="connsiteX11874" fmla="*/ 1773940 w 7427256"/>
              <a:gd name="connsiteY11874" fmla="*/ 1412583 h 7209248"/>
              <a:gd name="connsiteX11875" fmla="*/ 1773940 w 7427256"/>
              <a:gd name="connsiteY11875" fmla="*/ 1403624 h 7209248"/>
              <a:gd name="connsiteX11876" fmla="*/ 1773940 w 7427256"/>
              <a:gd name="connsiteY11876" fmla="*/ 1399144 h 7209248"/>
              <a:gd name="connsiteX11877" fmla="*/ 1782900 w 7427256"/>
              <a:gd name="connsiteY11877" fmla="*/ 1385705 h 7209248"/>
              <a:gd name="connsiteX11878" fmla="*/ 1796339 w 7427256"/>
              <a:gd name="connsiteY11878" fmla="*/ 1363307 h 7209248"/>
              <a:gd name="connsiteX11879" fmla="*/ 1787379 w 7427256"/>
              <a:gd name="connsiteY11879" fmla="*/ 1367787 h 7209248"/>
              <a:gd name="connsiteX11880" fmla="*/ 1773940 w 7427256"/>
              <a:gd name="connsiteY11880" fmla="*/ 1372267 h 7209248"/>
              <a:gd name="connsiteX11881" fmla="*/ 1764982 w 7427256"/>
              <a:gd name="connsiteY11881" fmla="*/ 1358828 h 7209248"/>
              <a:gd name="connsiteX11882" fmla="*/ 1782900 w 7427256"/>
              <a:gd name="connsiteY11882" fmla="*/ 1340909 h 7209248"/>
              <a:gd name="connsiteX11883" fmla="*/ 1800818 w 7427256"/>
              <a:gd name="connsiteY11883" fmla="*/ 1314031 h 7209248"/>
              <a:gd name="connsiteX11884" fmla="*/ 1818737 w 7427256"/>
              <a:gd name="connsiteY11884" fmla="*/ 1287152 h 7209248"/>
              <a:gd name="connsiteX11885" fmla="*/ 1827697 w 7427256"/>
              <a:gd name="connsiteY11885" fmla="*/ 1278194 h 7209248"/>
              <a:gd name="connsiteX11886" fmla="*/ 1818737 w 7427256"/>
              <a:gd name="connsiteY11886" fmla="*/ 1264755 h 7209248"/>
              <a:gd name="connsiteX11887" fmla="*/ 1809778 w 7427256"/>
              <a:gd name="connsiteY11887" fmla="*/ 1255795 h 7209248"/>
              <a:gd name="connsiteX11888" fmla="*/ 1818737 w 7427256"/>
              <a:gd name="connsiteY11888" fmla="*/ 1251316 h 7209248"/>
              <a:gd name="connsiteX11889" fmla="*/ 1818737 w 7427256"/>
              <a:gd name="connsiteY11889" fmla="*/ 1242356 h 7209248"/>
              <a:gd name="connsiteX11890" fmla="*/ 1809778 w 7427256"/>
              <a:gd name="connsiteY11890" fmla="*/ 1233397 h 7209248"/>
              <a:gd name="connsiteX11891" fmla="*/ 1800818 w 7427256"/>
              <a:gd name="connsiteY11891" fmla="*/ 1224438 h 7209248"/>
              <a:gd name="connsiteX11892" fmla="*/ 1791859 w 7427256"/>
              <a:gd name="connsiteY11892" fmla="*/ 1215478 h 7209248"/>
              <a:gd name="connsiteX11893" fmla="*/ 1796339 w 7427256"/>
              <a:gd name="connsiteY11893" fmla="*/ 1210998 h 7209248"/>
              <a:gd name="connsiteX11894" fmla="*/ 1805298 w 7427256"/>
              <a:gd name="connsiteY11894" fmla="*/ 1210998 h 7209248"/>
              <a:gd name="connsiteX11895" fmla="*/ 1800818 w 7427256"/>
              <a:gd name="connsiteY11895" fmla="*/ 1188601 h 7209248"/>
              <a:gd name="connsiteX11896" fmla="*/ 1773940 w 7427256"/>
              <a:gd name="connsiteY11896" fmla="*/ 1188601 h 7209248"/>
              <a:gd name="connsiteX11897" fmla="*/ 1738103 w 7427256"/>
              <a:gd name="connsiteY11897" fmla="*/ 1188601 h 7209248"/>
              <a:gd name="connsiteX11898" fmla="*/ 1720185 w 7427256"/>
              <a:gd name="connsiteY11898" fmla="*/ 1179641 h 7209248"/>
              <a:gd name="connsiteX11899" fmla="*/ 1729144 w 7427256"/>
              <a:gd name="connsiteY11899" fmla="*/ 1179641 h 7209248"/>
              <a:gd name="connsiteX11900" fmla="*/ 1733624 w 7427256"/>
              <a:gd name="connsiteY11900" fmla="*/ 1170682 h 7209248"/>
              <a:gd name="connsiteX11901" fmla="*/ 1747063 w 7427256"/>
              <a:gd name="connsiteY11901" fmla="*/ 1170682 h 7209248"/>
              <a:gd name="connsiteX11902" fmla="*/ 1747063 w 7427256"/>
              <a:gd name="connsiteY11902" fmla="*/ 1161723 h 7209248"/>
              <a:gd name="connsiteX11903" fmla="*/ 1756022 w 7427256"/>
              <a:gd name="connsiteY11903" fmla="*/ 1143804 h 7209248"/>
              <a:gd name="connsiteX11904" fmla="*/ 1760502 w 7427256"/>
              <a:gd name="connsiteY11904" fmla="*/ 1112447 h 7209248"/>
              <a:gd name="connsiteX11905" fmla="*/ 1773940 w 7427256"/>
              <a:gd name="connsiteY11905" fmla="*/ 1099008 h 7209248"/>
              <a:gd name="connsiteX11906" fmla="*/ 1791859 w 7427256"/>
              <a:gd name="connsiteY11906" fmla="*/ 1125886 h 7209248"/>
              <a:gd name="connsiteX11907" fmla="*/ 1791859 w 7427256"/>
              <a:gd name="connsiteY11907" fmla="*/ 1134844 h 7209248"/>
              <a:gd name="connsiteX11908" fmla="*/ 1796339 w 7427256"/>
              <a:gd name="connsiteY11908" fmla="*/ 1134844 h 7209248"/>
              <a:gd name="connsiteX11909" fmla="*/ 1809778 w 7427256"/>
              <a:gd name="connsiteY11909" fmla="*/ 1134844 h 7209248"/>
              <a:gd name="connsiteX11910" fmla="*/ 1818737 w 7427256"/>
              <a:gd name="connsiteY11910" fmla="*/ 1125886 h 7209248"/>
              <a:gd name="connsiteX11911" fmla="*/ 1854574 w 7427256"/>
              <a:gd name="connsiteY11911" fmla="*/ 1107967 h 7209248"/>
              <a:gd name="connsiteX11912" fmla="*/ 1863533 w 7427256"/>
              <a:gd name="connsiteY11912" fmla="*/ 1099008 h 7209248"/>
              <a:gd name="connsiteX11913" fmla="*/ 1863533 w 7427256"/>
              <a:gd name="connsiteY11913" fmla="*/ 1107967 h 7209248"/>
              <a:gd name="connsiteX11914" fmla="*/ 1872493 w 7427256"/>
              <a:gd name="connsiteY11914" fmla="*/ 1107967 h 7209248"/>
              <a:gd name="connsiteX11915" fmla="*/ 1881452 w 7427256"/>
              <a:gd name="connsiteY11915" fmla="*/ 1090048 h 7209248"/>
              <a:gd name="connsiteX11916" fmla="*/ 1903851 w 7427256"/>
              <a:gd name="connsiteY11916" fmla="*/ 1063170 h 7209248"/>
              <a:gd name="connsiteX11917" fmla="*/ 1917289 w 7427256"/>
              <a:gd name="connsiteY11917" fmla="*/ 1054212 h 7209248"/>
              <a:gd name="connsiteX11918" fmla="*/ 1908330 w 7427256"/>
              <a:gd name="connsiteY11918" fmla="*/ 1040773 h 7209248"/>
              <a:gd name="connsiteX11919" fmla="*/ 1894891 w 7427256"/>
              <a:gd name="connsiteY11919" fmla="*/ 1045251 h 7209248"/>
              <a:gd name="connsiteX11920" fmla="*/ 1885932 w 7427256"/>
              <a:gd name="connsiteY11920" fmla="*/ 1049731 h 7209248"/>
              <a:gd name="connsiteX11921" fmla="*/ 1881452 w 7427256"/>
              <a:gd name="connsiteY11921" fmla="*/ 1036293 h 7209248"/>
              <a:gd name="connsiteX11922" fmla="*/ 1881452 w 7427256"/>
              <a:gd name="connsiteY11922" fmla="*/ 1027334 h 7209248"/>
              <a:gd name="connsiteX11923" fmla="*/ 1899371 w 7427256"/>
              <a:gd name="connsiteY11923" fmla="*/ 1027334 h 7209248"/>
              <a:gd name="connsiteX11924" fmla="*/ 1899371 w 7427256"/>
              <a:gd name="connsiteY11924" fmla="*/ 1018374 h 7209248"/>
              <a:gd name="connsiteX11925" fmla="*/ 1899371 w 7427256"/>
              <a:gd name="connsiteY11925" fmla="*/ 1004935 h 7209248"/>
              <a:gd name="connsiteX11926" fmla="*/ 1908330 w 7427256"/>
              <a:gd name="connsiteY11926" fmla="*/ 991496 h 7209248"/>
              <a:gd name="connsiteX11927" fmla="*/ 1899371 w 7427256"/>
              <a:gd name="connsiteY11927" fmla="*/ 973577 h 7209248"/>
              <a:gd name="connsiteX11928" fmla="*/ 1881452 w 7427256"/>
              <a:gd name="connsiteY11928" fmla="*/ 973577 h 7209248"/>
              <a:gd name="connsiteX11929" fmla="*/ 1872493 w 7427256"/>
              <a:gd name="connsiteY11929" fmla="*/ 955659 h 7209248"/>
              <a:gd name="connsiteX11930" fmla="*/ 1872493 w 7427256"/>
              <a:gd name="connsiteY11930" fmla="*/ 942220 h 7209248"/>
              <a:gd name="connsiteX11931" fmla="*/ 1863533 w 7427256"/>
              <a:gd name="connsiteY11931" fmla="*/ 937741 h 7209248"/>
              <a:gd name="connsiteX11932" fmla="*/ 1859053 w 7427256"/>
              <a:gd name="connsiteY11932" fmla="*/ 919822 h 7209248"/>
              <a:gd name="connsiteX11933" fmla="*/ 1872493 w 7427256"/>
              <a:gd name="connsiteY11933" fmla="*/ 910862 h 7209248"/>
              <a:gd name="connsiteX11934" fmla="*/ 1876972 w 7427256"/>
              <a:gd name="connsiteY11934" fmla="*/ 915342 h 7209248"/>
              <a:gd name="connsiteX11935" fmla="*/ 1881452 w 7427256"/>
              <a:gd name="connsiteY11935" fmla="*/ 928781 h 7209248"/>
              <a:gd name="connsiteX11936" fmla="*/ 1890411 w 7427256"/>
              <a:gd name="connsiteY11936" fmla="*/ 946700 h 7209248"/>
              <a:gd name="connsiteX11937" fmla="*/ 1894891 w 7427256"/>
              <a:gd name="connsiteY11937" fmla="*/ 937741 h 7209248"/>
              <a:gd name="connsiteX11938" fmla="*/ 1899371 w 7427256"/>
              <a:gd name="connsiteY11938" fmla="*/ 919822 h 7209248"/>
              <a:gd name="connsiteX11939" fmla="*/ 1899371 w 7427256"/>
              <a:gd name="connsiteY11939" fmla="*/ 883985 h 7209248"/>
              <a:gd name="connsiteX11940" fmla="*/ 1872493 w 7427256"/>
              <a:gd name="connsiteY11940" fmla="*/ 892943 h 7209248"/>
              <a:gd name="connsiteX11941" fmla="*/ 1845614 w 7427256"/>
              <a:gd name="connsiteY11941" fmla="*/ 892943 h 7209248"/>
              <a:gd name="connsiteX11942" fmla="*/ 1818737 w 7427256"/>
              <a:gd name="connsiteY11942" fmla="*/ 955659 h 7209248"/>
              <a:gd name="connsiteX11943" fmla="*/ 1809778 w 7427256"/>
              <a:gd name="connsiteY11943" fmla="*/ 964619 h 7209248"/>
              <a:gd name="connsiteX11944" fmla="*/ 1809778 w 7427256"/>
              <a:gd name="connsiteY11944" fmla="*/ 901903 h 7209248"/>
              <a:gd name="connsiteX11945" fmla="*/ 1827697 w 7427256"/>
              <a:gd name="connsiteY11945" fmla="*/ 892943 h 7209248"/>
              <a:gd name="connsiteX11946" fmla="*/ 1850094 w 7427256"/>
              <a:gd name="connsiteY11946" fmla="*/ 888464 h 7209248"/>
              <a:gd name="connsiteX11947" fmla="*/ 1863533 w 7427256"/>
              <a:gd name="connsiteY11947" fmla="*/ 883985 h 7209248"/>
              <a:gd name="connsiteX11948" fmla="*/ 1881452 w 7427256"/>
              <a:gd name="connsiteY11948" fmla="*/ 875026 h 7209248"/>
              <a:gd name="connsiteX11949" fmla="*/ 1872493 w 7427256"/>
              <a:gd name="connsiteY11949" fmla="*/ 861587 h 7209248"/>
              <a:gd name="connsiteX11950" fmla="*/ 1854574 w 7427256"/>
              <a:gd name="connsiteY11950" fmla="*/ 861587 h 7209248"/>
              <a:gd name="connsiteX11951" fmla="*/ 1841136 w 7427256"/>
              <a:gd name="connsiteY11951" fmla="*/ 861587 h 7209248"/>
              <a:gd name="connsiteX11952" fmla="*/ 1854574 w 7427256"/>
              <a:gd name="connsiteY11952" fmla="*/ 848147 h 7209248"/>
              <a:gd name="connsiteX11953" fmla="*/ 1863533 w 7427256"/>
              <a:gd name="connsiteY11953" fmla="*/ 821269 h 7209248"/>
              <a:gd name="connsiteX11954" fmla="*/ 1863533 w 7427256"/>
              <a:gd name="connsiteY11954" fmla="*/ 812311 h 7209248"/>
              <a:gd name="connsiteX11955" fmla="*/ 1872493 w 7427256"/>
              <a:gd name="connsiteY11955" fmla="*/ 798872 h 7209248"/>
              <a:gd name="connsiteX11956" fmla="*/ 1872493 w 7427256"/>
              <a:gd name="connsiteY11956" fmla="*/ 767514 h 7209248"/>
              <a:gd name="connsiteX11957" fmla="*/ 1881452 w 7427256"/>
              <a:gd name="connsiteY11957" fmla="*/ 731676 h 7209248"/>
              <a:gd name="connsiteX11958" fmla="*/ 1899371 w 7427256"/>
              <a:gd name="connsiteY11958" fmla="*/ 749595 h 7209248"/>
              <a:gd name="connsiteX11959" fmla="*/ 1917289 w 7427256"/>
              <a:gd name="connsiteY11959" fmla="*/ 767514 h 7209248"/>
              <a:gd name="connsiteX11960" fmla="*/ 1908330 w 7427256"/>
              <a:gd name="connsiteY11960" fmla="*/ 776473 h 7209248"/>
              <a:gd name="connsiteX11961" fmla="*/ 1894891 w 7427256"/>
              <a:gd name="connsiteY11961" fmla="*/ 763034 h 7209248"/>
              <a:gd name="connsiteX11962" fmla="*/ 1885932 w 7427256"/>
              <a:gd name="connsiteY11962" fmla="*/ 763034 h 7209248"/>
              <a:gd name="connsiteX11963" fmla="*/ 1881452 w 7427256"/>
              <a:gd name="connsiteY11963" fmla="*/ 780953 h 7209248"/>
              <a:gd name="connsiteX11964" fmla="*/ 1890411 w 7427256"/>
              <a:gd name="connsiteY11964" fmla="*/ 785433 h 7209248"/>
              <a:gd name="connsiteX11965" fmla="*/ 1894891 w 7427256"/>
              <a:gd name="connsiteY11965" fmla="*/ 789912 h 7209248"/>
              <a:gd name="connsiteX11966" fmla="*/ 1890411 w 7427256"/>
              <a:gd name="connsiteY11966" fmla="*/ 821269 h 7209248"/>
              <a:gd name="connsiteX11967" fmla="*/ 1881452 w 7427256"/>
              <a:gd name="connsiteY11967" fmla="*/ 839188 h 7209248"/>
              <a:gd name="connsiteX11968" fmla="*/ 1890411 w 7427256"/>
              <a:gd name="connsiteY11968" fmla="*/ 848147 h 7209248"/>
              <a:gd name="connsiteX11969" fmla="*/ 1894891 w 7427256"/>
              <a:gd name="connsiteY11969" fmla="*/ 848147 h 7209248"/>
              <a:gd name="connsiteX11970" fmla="*/ 1899371 w 7427256"/>
              <a:gd name="connsiteY11970" fmla="*/ 839188 h 7209248"/>
              <a:gd name="connsiteX11971" fmla="*/ 1921769 w 7427256"/>
              <a:gd name="connsiteY11971" fmla="*/ 821269 h 7209248"/>
              <a:gd name="connsiteX11972" fmla="*/ 1930729 w 7427256"/>
              <a:gd name="connsiteY11972" fmla="*/ 807830 h 7209248"/>
              <a:gd name="connsiteX11973" fmla="*/ 1935207 w 7427256"/>
              <a:gd name="connsiteY11973" fmla="*/ 803350 h 7209248"/>
              <a:gd name="connsiteX11974" fmla="*/ 1944167 w 7427256"/>
              <a:gd name="connsiteY11974" fmla="*/ 807830 h 7209248"/>
              <a:gd name="connsiteX11975" fmla="*/ 1944167 w 7427256"/>
              <a:gd name="connsiteY11975" fmla="*/ 821269 h 7209248"/>
              <a:gd name="connsiteX11976" fmla="*/ 1953126 w 7427256"/>
              <a:gd name="connsiteY11976" fmla="*/ 848147 h 7209248"/>
              <a:gd name="connsiteX11977" fmla="*/ 1966565 w 7427256"/>
              <a:gd name="connsiteY11977" fmla="*/ 848147 h 7209248"/>
              <a:gd name="connsiteX11978" fmla="*/ 1980004 w 7427256"/>
              <a:gd name="connsiteY11978" fmla="*/ 839188 h 7209248"/>
              <a:gd name="connsiteX11979" fmla="*/ 1962086 w 7427256"/>
              <a:gd name="connsiteY11979" fmla="*/ 794392 h 7209248"/>
              <a:gd name="connsiteX11980" fmla="*/ 1953126 w 7427256"/>
              <a:gd name="connsiteY11980" fmla="*/ 794392 h 7209248"/>
              <a:gd name="connsiteX11981" fmla="*/ 1953126 w 7427256"/>
              <a:gd name="connsiteY11981" fmla="*/ 785433 h 7209248"/>
              <a:gd name="connsiteX11982" fmla="*/ 1962086 w 7427256"/>
              <a:gd name="connsiteY11982" fmla="*/ 776473 h 7209248"/>
              <a:gd name="connsiteX11983" fmla="*/ 1975525 w 7427256"/>
              <a:gd name="connsiteY11983" fmla="*/ 771993 h 7209248"/>
              <a:gd name="connsiteX11984" fmla="*/ 1980004 w 7427256"/>
              <a:gd name="connsiteY11984" fmla="*/ 758554 h 7209248"/>
              <a:gd name="connsiteX11985" fmla="*/ 1962086 w 7427256"/>
              <a:gd name="connsiteY11985" fmla="*/ 731676 h 7209248"/>
              <a:gd name="connsiteX11986" fmla="*/ 1971045 w 7427256"/>
              <a:gd name="connsiteY11986" fmla="*/ 731676 h 7209248"/>
              <a:gd name="connsiteX11987" fmla="*/ 1975525 w 7427256"/>
              <a:gd name="connsiteY11987" fmla="*/ 722718 h 7209248"/>
              <a:gd name="connsiteX11988" fmla="*/ 1980004 w 7427256"/>
              <a:gd name="connsiteY11988" fmla="*/ 704799 h 7209248"/>
              <a:gd name="connsiteX11989" fmla="*/ 1980004 w 7427256"/>
              <a:gd name="connsiteY11989" fmla="*/ 691360 h 7209248"/>
              <a:gd name="connsiteX11990" fmla="*/ 1997923 w 7427256"/>
              <a:gd name="connsiteY11990" fmla="*/ 704799 h 7209248"/>
              <a:gd name="connsiteX11991" fmla="*/ 1997923 w 7427256"/>
              <a:gd name="connsiteY11991" fmla="*/ 713758 h 7209248"/>
              <a:gd name="connsiteX11992" fmla="*/ 1997923 w 7427256"/>
              <a:gd name="connsiteY11992" fmla="*/ 722718 h 7209248"/>
              <a:gd name="connsiteX11993" fmla="*/ 2015841 w 7427256"/>
              <a:gd name="connsiteY11993" fmla="*/ 740636 h 7209248"/>
              <a:gd name="connsiteX11994" fmla="*/ 2024800 w 7427256"/>
              <a:gd name="connsiteY11994" fmla="*/ 767514 h 7209248"/>
              <a:gd name="connsiteX11995" fmla="*/ 2006883 w 7427256"/>
              <a:gd name="connsiteY11995" fmla="*/ 776473 h 7209248"/>
              <a:gd name="connsiteX11996" fmla="*/ 2015841 w 7427256"/>
              <a:gd name="connsiteY11996" fmla="*/ 803350 h 7209248"/>
              <a:gd name="connsiteX11997" fmla="*/ 2051679 w 7427256"/>
              <a:gd name="connsiteY11997" fmla="*/ 785433 h 7209248"/>
              <a:gd name="connsiteX11998" fmla="*/ 2060638 w 7427256"/>
              <a:gd name="connsiteY11998" fmla="*/ 785433 h 7209248"/>
              <a:gd name="connsiteX11999" fmla="*/ 2051679 w 7427256"/>
              <a:gd name="connsiteY11999" fmla="*/ 812311 h 7209248"/>
              <a:gd name="connsiteX12000" fmla="*/ 2033760 w 7427256"/>
              <a:gd name="connsiteY12000" fmla="*/ 816790 h 7209248"/>
              <a:gd name="connsiteX12001" fmla="*/ 2024800 w 7427256"/>
              <a:gd name="connsiteY12001" fmla="*/ 830229 h 7209248"/>
              <a:gd name="connsiteX12002" fmla="*/ 2047199 w 7427256"/>
              <a:gd name="connsiteY12002" fmla="*/ 834708 h 7209248"/>
              <a:gd name="connsiteX12003" fmla="*/ 2069597 w 7427256"/>
              <a:gd name="connsiteY12003" fmla="*/ 839188 h 7209248"/>
              <a:gd name="connsiteX12004" fmla="*/ 2074077 w 7427256"/>
              <a:gd name="connsiteY12004" fmla="*/ 843668 h 7209248"/>
              <a:gd name="connsiteX12005" fmla="*/ 2087516 w 7427256"/>
              <a:gd name="connsiteY12005" fmla="*/ 848147 h 7209248"/>
              <a:gd name="connsiteX12006" fmla="*/ 2100954 w 7427256"/>
              <a:gd name="connsiteY12006" fmla="*/ 848147 h 7209248"/>
              <a:gd name="connsiteX12007" fmla="*/ 2105434 w 7427256"/>
              <a:gd name="connsiteY12007" fmla="*/ 848147 h 7209248"/>
              <a:gd name="connsiteX12008" fmla="*/ 2123353 w 7427256"/>
              <a:gd name="connsiteY12008" fmla="*/ 861587 h 7209248"/>
              <a:gd name="connsiteX12009" fmla="*/ 2141272 w 7427256"/>
              <a:gd name="connsiteY12009" fmla="*/ 848147 h 7209248"/>
              <a:gd name="connsiteX12010" fmla="*/ 2150231 w 7427256"/>
              <a:gd name="connsiteY12010" fmla="*/ 830229 h 7209248"/>
              <a:gd name="connsiteX12011" fmla="*/ 2172630 w 7427256"/>
              <a:gd name="connsiteY12011" fmla="*/ 834708 h 7209248"/>
              <a:gd name="connsiteX12012" fmla="*/ 2168150 w 7427256"/>
              <a:gd name="connsiteY12012" fmla="*/ 848147 h 7209248"/>
              <a:gd name="connsiteX12013" fmla="*/ 2163670 w 7427256"/>
              <a:gd name="connsiteY12013" fmla="*/ 861587 h 7209248"/>
              <a:gd name="connsiteX12014" fmla="*/ 2168150 w 7427256"/>
              <a:gd name="connsiteY12014" fmla="*/ 875026 h 7209248"/>
              <a:gd name="connsiteX12015" fmla="*/ 2186068 w 7427256"/>
              <a:gd name="connsiteY12015" fmla="*/ 875026 h 7209248"/>
              <a:gd name="connsiteX12016" fmla="*/ 2199507 w 7427256"/>
              <a:gd name="connsiteY12016" fmla="*/ 852627 h 7209248"/>
              <a:gd name="connsiteX12017" fmla="*/ 2195027 w 7427256"/>
              <a:gd name="connsiteY12017" fmla="*/ 830229 h 7209248"/>
              <a:gd name="connsiteX12018" fmla="*/ 2212946 w 7427256"/>
              <a:gd name="connsiteY12018" fmla="*/ 812311 h 7209248"/>
              <a:gd name="connsiteX12019" fmla="*/ 2221905 w 7427256"/>
              <a:gd name="connsiteY12019" fmla="*/ 803350 h 7209248"/>
              <a:gd name="connsiteX12020" fmla="*/ 2226385 w 7427256"/>
              <a:gd name="connsiteY12020" fmla="*/ 789912 h 7209248"/>
              <a:gd name="connsiteX12021" fmla="*/ 2230865 w 7427256"/>
              <a:gd name="connsiteY12021" fmla="*/ 785433 h 7209248"/>
              <a:gd name="connsiteX12022" fmla="*/ 2230865 w 7427256"/>
              <a:gd name="connsiteY12022" fmla="*/ 758554 h 7209248"/>
              <a:gd name="connsiteX12023" fmla="*/ 2226385 w 7427256"/>
              <a:gd name="connsiteY12023" fmla="*/ 749595 h 7209248"/>
              <a:gd name="connsiteX12024" fmla="*/ 2221905 w 7427256"/>
              <a:gd name="connsiteY12024" fmla="*/ 731676 h 7209248"/>
              <a:gd name="connsiteX12025" fmla="*/ 2221905 w 7427256"/>
              <a:gd name="connsiteY12025" fmla="*/ 713758 h 7209248"/>
              <a:gd name="connsiteX12026" fmla="*/ 2239824 w 7427256"/>
              <a:gd name="connsiteY12026" fmla="*/ 731676 h 7209248"/>
              <a:gd name="connsiteX12027" fmla="*/ 2275661 w 7427256"/>
              <a:gd name="connsiteY12027" fmla="*/ 731676 h 7209248"/>
              <a:gd name="connsiteX12028" fmla="*/ 2284620 w 7427256"/>
              <a:gd name="connsiteY12028" fmla="*/ 713758 h 7209248"/>
              <a:gd name="connsiteX12029" fmla="*/ 2302539 w 7427256"/>
              <a:gd name="connsiteY12029" fmla="*/ 691360 h 7209248"/>
              <a:gd name="connsiteX12030" fmla="*/ 2311498 w 7427256"/>
              <a:gd name="connsiteY12030" fmla="*/ 704799 h 7209248"/>
              <a:gd name="connsiteX12031" fmla="*/ 2374213 w 7427256"/>
              <a:gd name="connsiteY12031" fmla="*/ 704799 h 7209248"/>
              <a:gd name="connsiteX12032" fmla="*/ 2383173 w 7427256"/>
              <a:gd name="connsiteY12032" fmla="*/ 686880 h 7209248"/>
              <a:gd name="connsiteX12033" fmla="*/ 2401091 w 7427256"/>
              <a:gd name="connsiteY12033" fmla="*/ 668961 h 7209248"/>
              <a:gd name="connsiteX12034" fmla="*/ 2401091 w 7427256"/>
              <a:gd name="connsiteY12034" fmla="*/ 660002 h 7209248"/>
              <a:gd name="connsiteX12035" fmla="*/ 2410051 w 7427256"/>
              <a:gd name="connsiteY12035" fmla="*/ 651044 h 7209248"/>
              <a:gd name="connsiteX12036" fmla="*/ 2410051 w 7427256"/>
              <a:gd name="connsiteY12036" fmla="*/ 633125 h 7209248"/>
              <a:gd name="connsiteX12037" fmla="*/ 2410051 w 7427256"/>
              <a:gd name="connsiteY12037" fmla="*/ 624165 h 7209248"/>
              <a:gd name="connsiteX12038" fmla="*/ 2414531 w 7427256"/>
              <a:gd name="connsiteY12038" fmla="*/ 615206 h 7209248"/>
              <a:gd name="connsiteX12039" fmla="*/ 2419009 w 7427256"/>
              <a:gd name="connsiteY12039" fmla="*/ 624165 h 7209248"/>
              <a:gd name="connsiteX12040" fmla="*/ 2454847 w 7427256"/>
              <a:gd name="connsiteY12040" fmla="*/ 633125 h 7209248"/>
              <a:gd name="connsiteX12041" fmla="*/ 2481725 w 7427256"/>
              <a:gd name="connsiteY12041" fmla="*/ 633125 h 7209248"/>
              <a:gd name="connsiteX12042" fmla="*/ 2499643 w 7427256"/>
              <a:gd name="connsiteY12042" fmla="*/ 651044 h 7209248"/>
              <a:gd name="connsiteX12043" fmla="*/ 2508602 w 7427256"/>
              <a:gd name="connsiteY12043" fmla="*/ 660002 h 7209248"/>
              <a:gd name="connsiteX12044" fmla="*/ 2508602 w 7427256"/>
              <a:gd name="connsiteY12044" fmla="*/ 668961 h 7209248"/>
              <a:gd name="connsiteX12045" fmla="*/ 2513082 w 7427256"/>
              <a:gd name="connsiteY12045" fmla="*/ 677921 h 7209248"/>
              <a:gd name="connsiteX12046" fmla="*/ 2535480 w 7427256"/>
              <a:gd name="connsiteY12046" fmla="*/ 677921 h 7209248"/>
              <a:gd name="connsiteX12047" fmla="*/ 2566838 w 7427256"/>
              <a:gd name="connsiteY12047" fmla="*/ 673441 h 7209248"/>
              <a:gd name="connsiteX12048" fmla="*/ 2584756 w 7427256"/>
              <a:gd name="connsiteY12048" fmla="*/ 673441 h 7209248"/>
              <a:gd name="connsiteX12049" fmla="*/ 2598195 w 7427256"/>
              <a:gd name="connsiteY12049" fmla="*/ 668961 h 7209248"/>
              <a:gd name="connsiteX12050" fmla="*/ 2607155 w 7427256"/>
              <a:gd name="connsiteY12050" fmla="*/ 664482 h 7209248"/>
              <a:gd name="connsiteX12051" fmla="*/ 2616114 w 7427256"/>
              <a:gd name="connsiteY12051" fmla="*/ 660002 h 7209248"/>
              <a:gd name="connsiteX12052" fmla="*/ 2642992 w 7427256"/>
              <a:gd name="connsiteY12052" fmla="*/ 651044 h 7209248"/>
              <a:gd name="connsiteX12053" fmla="*/ 2651952 w 7427256"/>
              <a:gd name="connsiteY12053" fmla="*/ 646563 h 7209248"/>
              <a:gd name="connsiteX12054" fmla="*/ 2665390 w 7427256"/>
              <a:gd name="connsiteY12054" fmla="*/ 651044 h 7209248"/>
              <a:gd name="connsiteX12055" fmla="*/ 2687788 w 7427256"/>
              <a:gd name="connsiteY12055" fmla="*/ 660002 h 7209248"/>
              <a:gd name="connsiteX12056" fmla="*/ 2719146 w 7427256"/>
              <a:gd name="connsiteY12056" fmla="*/ 651044 h 7209248"/>
              <a:gd name="connsiteX12057" fmla="*/ 2746025 w 7427256"/>
              <a:gd name="connsiteY12057" fmla="*/ 651044 h 7209248"/>
              <a:gd name="connsiteX12058" fmla="*/ 2759463 w 7427256"/>
              <a:gd name="connsiteY12058" fmla="*/ 651044 h 7209248"/>
              <a:gd name="connsiteX12059" fmla="*/ 2804260 w 7427256"/>
              <a:gd name="connsiteY12059" fmla="*/ 642084 h 7209248"/>
              <a:gd name="connsiteX12060" fmla="*/ 2840096 w 7427256"/>
              <a:gd name="connsiteY12060" fmla="*/ 651044 h 7209248"/>
              <a:gd name="connsiteX12061" fmla="*/ 2822177 w 7427256"/>
              <a:gd name="connsiteY12061" fmla="*/ 668961 h 7209248"/>
              <a:gd name="connsiteX12062" fmla="*/ 2763942 w 7427256"/>
              <a:gd name="connsiteY12062" fmla="*/ 677921 h 7209248"/>
              <a:gd name="connsiteX12063" fmla="*/ 2723626 w 7427256"/>
              <a:gd name="connsiteY12063" fmla="*/ 677921 h 7209248"/>
              <a:gd name="connsiteX12064" fmla="*/ 2696748 w 7427256"/>
              <a:gd name="connsiteY12064" fmla="*/ 695840 h 7209248"/>
              <a:gd name="connsiteX12065" fmla="*/ 2669870 w 7427256"/>
              <a:gd name="connsiteY12065" fmla="*/ 686880 h 7209248"/>
              <a:gd name="connsiteX12066" fmla="*/ 2669870 w 7427256"/>
              <a:gd name="connsiteY12066" fmla="*/ 677921 h 7209248"/>
              <a:gd name="connsiteX12067" fmla="*/ 2660910 w 7427256"/>
              <a:gd name="connsiteY12067" fmla="*/ 686880 h 7209248"/>
              <a:gd name="connsiteX12068" fmla="*/ 2656430 w 7427256"/>
              <a:gd name="connsiteY12068" fmla="*/ 691360 h 7209248"/>
              <a:gd name="connsiteX12069" fmla="*/ 2642992 w 7427256"/>
              <a:gd name="connsiteY12069" fmla="*/ 695840 h 7209248"/>
              <a:gd name="connsiteX12070" fmla="*/ 2625074 w 7427256"/>
              <a:gd name="connsiteY12070" fmla="*/ 704799 h 7209248"/>
              <a:gd name="connsiteX12071" fmla="*/ 2620594 w 7427256"/>
              <a:gd name="connsiteY12071" fmla="*/ 709279 h 7209248"/>
              <a:gd name="connsiteX12072" fmla="*/ 2616114 w 7427256"/>
              <a:gd name="connsiteY12072" fmla="*/ 713758 h 7209248"/>
              <a:gd name="connsiteX12073" fmla="*/ 2625074 w 7427256"/>
              <a:gd name="connsiteY12073" fmla="*/ 731676 h 7209248"/>
              <a:gd name="connsiteX12074" fmla="*/ 2634033 w 7427256"/>
              <a:gd name="connsiteY12074" fmla="*/ 749595 h 7209248"/>
              <a:gd name="connsiteX12075" fmla="*/ 2669870 w 7427256"/>
              <a:gd name="connsiteY12075" fmla="*/ 758554 h 7209248"/>
              <a:gd name="connsiteX12076" fmla="*/ 2674349 w 7427256"/>
              <a:gd name="connsiteY12076" fmla="*/ 745115 h 7209248"/>
              <a:gd name="connsiteX12077" fmla="*/ 2687788 w 7427256"/>
              <a:gd name="connsiteY12077" fmla="*/ 740636 h 7209248"/>
              <a:gd name="connsiteX12078" fmla="*/ 2678829 w 7427256"/>
              <a:gd name="connsiteY12078" fmla="*/ 749595 h 7209248"/>
              <a:gd name="connsiteX12079" fmla="*/ 2669870 w 7427256"/>
              <a:gd name="connsiteY12079" fmla="*/ 767514 h 7209248"/>
              <a:gd name="connsiteX12080" fmla="*/ 2687788 w 7427256"/>
              <a:gd name="connsiteY12080" fmla="*/ 767514 h 7209248"/>
              <a:gd name="connsiteX12081" fmla="*/ 2723626 w 7427256"/>
              <a:gd name="connsiteY12081" fmla="*/ 758554 h 7209248"/>
              <a:gd name="connsiteX12082" fmla="*/ 2732585 w 7427256"/>
              <a:gd name="connsiteY12082" fmla="*/ 749595 h 7209248"/>
              <a:gd name="connsiteX12083" fmla="*/ 2714667 w 7427256"/>
              <a:gd name="connsiteY12083" fmla="*/ 749595 h 7209248"/>
              <a:gd name="connsiteX12084" fmla="*/ 2696748 w 7427256"/>
              <a:gd name="connsiteY12084" fmla="*/ 740636 h 7209248"/>
              <a:gd name="connsiteX12085" fmla="*/ 2714667 w 7427256"/>
              <a:gd name="connsiteY12085" fmla="*/ 740636 h 7209248"/>
              <a:gd name="connsiteX12086" fmla="*/ 2737065 w 7427256"/>
              <a:gd name="connsiteY12086" fmla="*/ 736156 h 7209248"/>
              <a:gd name="connsiteX12087" fmla="*/ 2750503 w 7427256"/>
              <a:gd name="connsiteY12087" fmla="*/ 736156 h 7209248"/>
              <a:gd name="connsiteX12088" fmla="*/ 2763942 w 7427256"/>
              <a:gd name="connsiteY12088" fmla="*/ 740636 h 7209248"/>
              <a:gd name="connsiteX12089" fmla="*/ 2786341 w 7427256"/>
              <a:gd name="connsiteY12089" fmla="*/ 749595 h 7209248"/>
              <a:gd name="connsiteX12090" fmla="*/ 2795300 w 7427256"/>
              <a:gd name="connsiteY12090" fmla="*/ 758554 h 7209248"/>
              <a:gd name="connsiteX12091" fmla="*/ 2813219 w 7427256"/>
              <a:gd name="connsiteY12091" fmla="*/ 794392 h 7209248"/>
              <a:gd name="connsiteX12092" fmla="*/ 2822177 w 7427256"/>
              <a:gd name="connsiteY12092" fmla="*/ 803350 h 7209248"/>
              <a:gd name="connsiteX12093" fmla="*/ 2831137 w 7427256"/>
              <a:gd name="connsiteY12093" fmla="*/ 794392 h 7209248"/>
              <a:gd name="connsiteX12094" fmla="*/ 2835617 w 7427256"/>
              <a:gd name="connsiteY12094" fmla="*/ 789912 h 7209248"/>
              <a:gd name="connsiteX12095" fmla="*/ 2840096 w 7427256"/>
              <a:gd name="connsiteY12095" fmla="*/ 785433 h 7209248"/>
              <a:gd name="connsiteX12096" fmla="*/ 2849056 w 7427256"/>
              <a:gd name="connsiteY12096" fmla="*/ 776473 h 7209248"/>
              <a:gd name="connsiteX12097" fmla="*/ 2831137 w 7427256"/>
              <a:gd name="connsiteY12097" fmla="*/ 771993 h 7209248"/>
              <a:gd name="connsiteX12098" fmla="*/ 2813219 w 7427256"/>
              <a:gd name="connsiteY12098" fmla="*/ 767514 h 7209248"/>
              <a:gd name="connsiteX12099" fmla="*/ 2822177 w 7427256"/>
              <a:gd name="connsiteY12099" fmla="*/ 749595 h 7209248"/>
              <a:gd name="connsiteX12100" fmla="*/ 2826657 w 7427256"/>
              <a:gd name="connsiteY12100" fmla="*/ 745115 h 7209248"/>
              <a:gd name="connsiteX12101" fmla="*/ 2831137 w 7427256"/>
              <a:gd name="connsiteY12101" fmla="*/ 731676 h 7209248"/>
              <a:gd name="connsiteX12102" fmla="*/ 2831137 w 7427256"/>
              <a:gd name="connsiteY12102" fmla="*/ 713758 h 7209248"/>
              <a:gd name="connsiteX12103" fmla="*/ 2849056 w 7427256"/>
              <a:gd name="connsiteY12103" fmla="*/ 731676 h 7209248"/>
              <a:gd name="connsiteX12104" fmla="*/ 2875934 w 7427256"/>
              <a:gd name="connsiteY12104" fmla="*/ 731676 h 7209248"/>
              <a:gd name="connsiteX12105" fmla="*/ 2884893 w 7427256"/>
              <a:gd name="connsiteY12105" fmla="*/ 713758 h 7209248"/>
              <a:gd name="connsiteX12106" fmla="*/ 2893853 w 7427256"/>
              <a:gd name="connsiteY12106" fmla="*/ 695840 h 7209248"/>
              <a:gd name="connsiteX12107" fmla="*/ 2911772 w 7427256"/>
              <a:gd name="connsiteY12107" fmla="*/ 686880 h 7209248"/>
              <a:gd name="connsiteX12108" fmla="*/ 2929689 w 7427256"/>
              <a:gd name="connsiteY12108" fmla="*/ 677921 h 7209248"/>
              <a:gd name="connsiteX12109" fmla="*/ 2947608 w 7427256"/>
              <a:gd name="connsiteY12109" fmla="*/ 660002 h 7209248"/>
              <a:gd name="connsiteX12110" fmla="*/ 2947608 w 7427256"/>
              <a:gd name="connsiteY12110" fmla="*/ 677921 h 7209248"/>
              <a:gd name="connsiteX12111" fmla="*/ 2943128 w 7427256"/>
              <a:gd name="connsiteY12111" fmla="*/ 700319 h 7209248"/>
              <a:gd name="connsiteX12112" fmla="*/ 2956568 w 7427256"/>
              <a:gd name="connsiteY12112" fmla="*/ 718237 h 7209248"/>
              <a:gd name="connsiteX12113" fmla="*/ 2956568 w 7427256"/>
              <a:gd name="connsiteY12113" fmla="*/ 722718 h 7209248"/>
              <a:gd name="connsiteX12114" fmla="*/ 2974486 w 7427256"/>
              <a:gd name="connsiteY12114" fmla="*/ 704799 h 7209248"/>
              <a:gd name="connsiteX12115" fmla="*/ 2987926 w 7427256"/>
              <a:gd name="connsiteY12115" fmla="*/ 691360 h 7209248"/>
              <a:gd name="connsiteX12116" fmla="*/ 3001364 w 7427256"/>
              <a:gd name="connsiteY12116" fmla="*/ 660002 h 7209248"/>
              <a:gd name="connsiteX12117" fmla="*/ 2992404 w 7427256"/>
              <a:gd name="connsiteY12117" fmla="*/ 642084 h 7209248"/>
              <a:gd name="connsiteX12118" fmla="*/ 2992404 w 7427256"/>
              <a:gd name="connsiteY12118" fmla="*/ 624165 h 7209248"/>
              <a:gd name="connsiteX12119" fmla="*/ 3001364 w 7427256"/>
              <a:gd name="connsiteY12119" fmla="*/ 615206 h 7209248"/>
              <a:gd name="connsiteX12120" fmla="*/ 3010323 w 7427256"/>
              <a:gd name="connsiteY12120" fmla="*/ 624165 h 7209248"/>
              <a:gd name="connsiteX12121" fmla="*/ 3028242 w 7427256"/>
              <a:gd name="connsiteY12121" fmla="*/ 624165 h 7209248"/>
              <a:gd name="connsiteX12122" fmla="*/ 3041681 w 7427256"/>
              <a:gd name="connsiteY12122" fmla="*/ 624165 h 7209248"/>
              <a:gd name="connsiteX12123" fmla="*/ 3046161 w 7427256"/>
              <a:gd name="connsiteY12123" fmla="*/ 615206 h 7209248"/>
              <a:gd name="connsiteX12124" fmla="*/ 3050640 w 7427256"/>
              <a:gd name="connsiteY12124" fmla="*/ 628645 h 7209248"/>
              <a:gd name="connsiteX12125" fmla="*/ 3073038 w 7427256"/>
              <a:gd name="connsiteY12125" fmla="*/ 633125 h 7209248"/>
              <a:gd name="connsiteX12126" fmla="*/ 3095436 w 7427256"/>
              <a:gd name="connsiteY12126" fmla="*/ 633125 h 7209248"/>
              <a:gd name="connsiteX12127" fmla="*/ 3099916 w 7427256"/>
              <a:gd name="connsiteY12127" fmla="*/ 642084 h 7209248"/>
              <a:gd name="connsiteX12128" fmla="*/ 3117835 w 7427256"/>
              <a:gd name="connsiteY12128" fmla="*/ 651044 h 7209248"/>
              <a:gd name="connsiteX12129" fmla="*/ 3126794 w 7427256"/>
              <a:gd name="connsiteY12129" fmla="*/ 660002 h 7209248"/>
              <a:gd name="connsiteX12130" fmla="*/ 3126794 w 7427256"/>
              <a:gd name="connsiteY12130" fmla="*/ 677921 h 7209248"/>
              <a:gd name="connsiteX12131" fmla="*/ 3162631 w 7427256"/>
              <a:gd name="connsiteY12131" fmla="*/ 660002 h 7209248"/>
              <a:gd name="connsiteX12132" fmla="*/ 3171590 w 7427256"/>
              <a:gd name="connsiteY12132" fmla="*/ 660002 h 7209248"/>
              <a:gd name="connsiteX12133" fmla="*/ 3234305 w 7427256"/>
              <a:gd name="connsiteY12133" fmla="*/ 660002 h 7209248"/>
              <a:gd name="connsiteX12134" fmla="*/ 3252224 w 7427256"/>
              <a:gd name="connsiteY12134" fmla="*/ 651044 h 7209248"/>
              <a:gd name="connsiteX12135" fmla="*/ 3270143 w 7427256"/>
              <a:gd name="connsiteY12135" fmla="*/ 651044 h 7209248"/>
              <a:gd name="connsiteX12136" fmla="*/ 3332858 w 7427256"/>
              <a:gd name="connsiteY12136" fmla="*/ 651044 h 7209248"/>
              <a:gd name="connsiteX12137" fmla="*/ 3359736 w 7427256"/>
              <a:gd name="connsiteY12137" fmla="*/ 651044 h 7209248"/>
              <a:gd name="connsiteX12138" fmla="*/ 3368695 w 7427256"/>
              <a:gd name="connsiteY12138" fmla="*/ 651044 h 7209248"/>
              <a:gd name="connsiteX12139" fmla="*/ 3422451 w 7427256"/>
              <a:gd name="connsiteY12139" fmla="*/ 642084 h 7209248"/>
              <a:gd name="connsiteX12140" fmla="*/ 3422451 w 7427256"/>
              <a:gd name="connsiteY12140" fmla="*/ 668961 h 7209248"/>
              <a:gd name="connsiteX12141" fmla="*/ 3368695 w 7427256"/>
              <a:gd name="connsiteY12141" fmla="*/ 677921 h 7209248"/>
              <a:gd name="connsiteX12142" fmla="*/ 3350776 w 7427256"/>
              <a:gd name="connsiteY12142" fmla="*/ 704799 h 7209248"/>
              <a:gd name="connsiteX12143" fmla="*/ 3373175 w 7427256"/>
              <a:gd name="connsiteY12143" fmla="*/ 704799 h 7209248"/>
              <a:gd name="connsiteX12144" fmla="*/ 3395572 w 7427256"/>
              <a:gd name="connsiteY12144" fmla="*/ 704799 h 7209248"/>
              <a:gd name="connsiteX12145" fmla="*/ 3417971 w 7427256"/>
              <a:gd name="connsiteY12145" fmla="*/ 704799 h 7209248"/>
              <a:gd name="connsiteX12146" fmla="*/ 3422451 w 7427256"/>
              <a:gd name="connsiteY12146" fmla="*/ 695840 h 7209248"/>
              <a:gd name="connsiteX12147" fmla="*/ 3431410 w 7427256"/>
              <a:gd name="connsiteY12147" fmla="*/ 677921 h 7209248"/>
              <a:gd name="connsiteX12148" fmla="*/ 3449329 w 7427256"/>
              <a:gd name="connsiteY12148" fmla="*/ 686880 h 7209248"/>
              <a:gd name="connsiteX12149" fmla="*/ 3485166 w 7427256"/>
              <a:gd name="connsiteY12149" fmla="*/ 695840 h 7209248"/>
              <a:gd name="connsiteX12150" fmla="*/ 3498605 w 7427256"/>
              <a:gd name="connsiteY12150" fmla="*/ 695840 h 7209248"/>
              <a:gd name="connsiteX12151" fmla="*/ 3521003 w 7427256"/>
              <a:gd name="connsiteY12151" fmla="*/ 695840 h 7209248"/>
              <a:gd name="connsiteX12152" fmla="*/ 3538922 w 7427256"/>
              <a:gd name="connsiteY12152" fmla="*/ 691360 h 7209248"/>
              <a:gd name="connsiteX12153" fmla="*/ 3556841 w 7427256"/>
              <a:gd name="connsiteY12153" fmla="*/ 686880 h 7209248"/>
              <a:gd name="connsiteX12154" fmla="*/ 3583718 w 7427256"/>
              <a:gd name="connsiteY12154" fmla="*/ 677921 h 7209248"/>
              <a:gd name="connsiteX12155" fmla="*/ 3588198 w 7427256"/>
              <a:gd name="connsiteY12155" fmla="*/ 686880 h 7209248"/>
              <a:gd name="connsiteX12156" fmla="*/ 3592677 w 7427256"/>
              <a:gd name="connsiteY12156" fmla="*/ 686880 h 7209248"/>
              <a:gd name="connsiteX12157" fmla="*/ 3610596 w 7427256"/>
              <a:gd name="connsiteY12157" fmla="*/ 677921 h 7209248"/>
              <a:gd name="connsiteX12158" fmla="*/ 3619556 w 7427256"/>
              <a:gd name="connsiteY12158" fmla="*/ 677921 h 7209248"/>
              <a:gd name="connsiteX12159" fmla="*/ 3628515 w 7427256"/>
              <a:gd name="connsiteY12159" fmla="*/ 677921 h 7209248"/>
              <a:gd name="connsiteX12160" fmla="*/ 3637473 w 7427256"/>
              <a:gd name="connsiteY12160" fmla="*/ 677921 h 7209248"/>
              <a:gd name="connsiteX12161" fmla="*/ 3646433 w 7427256"/>
              <a:gd name="connsiteY12161" fmla="*/ 686880 h 7209248"/>
              <a:gd name="connsiteX12162" fmla="*/ 3664352 w 7427256"/>
              <a:gd name="connsiteY12162" fmla="*/ 695840 h 7209248"/>
              <a:gd name="connsiteX12163" fmla="*/ 3682270 w 7427256"/>
              <a:gd name="connsiteY12163" fmla="*/ 695840 h 7209248"/>
              <a:gd name="connsiteX12164" fmla="*/ 3664352 w 7427256"/>
              <a:gd name="connsiteY12164" fmla="*/ 686880 h 7209248"/>
              <a:gd name="connsiteX12165" fmla="*/ 3664352 w 7427256"/>
              <a:gd name="connsiteY12165" fmla="*/ 677921 h 7209248"/>
              <a:gd name="connsiteX12166" fmla="*/ 3664352 w 7427256"/>
              <a:gd name="connsiteY12166" fmla="*/ 668961 h 7209248"/>
              <a:gd name="connsiteX12167" fmla="*/ 3664352 w 7427256"/>
              <a:gd name="connsiteY12167" fmla="*/ 660002 h 7209248"/>
              <a:gd name="connsiteX12168" fmla="*/ 3691230 w 7427256"/>
              <a:gd name="connsiteY12168" fmla="*/ 660002 h 7209248"/>
              <a:gd name="connsiteX12169" fmla="*/ 3704669 w 7427256"/>
              <a:gd name="connsiteY12169" fmla="*/ 660002 h 7209248"/>
              <a:gd name="connsiteX12170" fmla="*/ 3709149 w 7427256"/>
              <a:gd name="connsiteY12170" fmla="*/ 651044 h 7209248"/>
              <a:gd name="connsiteX12171" fmla="*/ 3718108 w 7427256"/>
              <a:gd name="connsiteY12171" fmla="*/ 642084 h 7209248"/>
              <a:gd name="connsiteX12172" fmla="*/ 3727068 w 7427256"/>
              <a:gd name="connsiteY12172" fmla="*/ 642084 h 7209248"/>
              <a:gd name="connsiteX12173" fmla="*/ 3758424 w 7427256"/>
              <a:gd name="connsiteY12173" fmla="*/ 651044 h 7209248"/>
              <a:gd name="connsiteX12174" fmla="*/ 3816660 w 7427256"/>
              <a:gd name="connsiteY12174" fmla="*/ 651044 h 7209248"/>
              <a:gd name="connsiteX12175" fmla="*/ 3870416 w 7427256"/>
              <a:gd name="connsiteY12175" fmla="*/ 651044 h 7209248"/>
              <a:gd name="connsiteX12176" fmla="*/ 3879374 w 7427256"/>
              <a:gd name="connsiteY12176" fmla="*/ 624165 h 7209248"/>
              <a:gd name="connsiteX12177" fmla="*/ 3883854 w 7427256"/>
              <a:gd name="connsiteY12177" fmla="*/ 610726 h 7209248"/>
              <a:gd name="connsiteX12178" fmla="*/ 3906253 w 7427256"/>
              <a:gd name="connsiteY12178" fmla="*/ 606246 h 7209248"/>
              <a:gd name="connsiteX12179" fmla="*/ 3924171 w 7427256"/>
              <a:gd name="connsiteY12179" fmla="*/ 597287 h 7209248"/>
              <a:gd name="connsiteX12180" fmla="*/ 3942090 w 7427256"/>
              <a:gd name="connsiteY12180" fmla="*/ 597287 h 7209248"/>
              <a:gd name="connsiteX12181" fmla="*/ 3924171 w 7427256"/>
              <a:gd name="connsiteY12181" fmla="*/ 606246 h 7209248"/>
              <a:gd name="connsiteX12182" fmla="*/ 3906253 w 7427256"/>
              <a:gd name="connsiteY12182" fmla="*/ 624165 h 7209248"/>
              <a:gd name="connsiteX12183" fmla="*/ 3915212 w 7427256"/>
              <a:gd name="connsiteY12183" fmla="*/ 637603 h 7209248"/>
              <a:gd name="connsiteX12184" fmla="*/ 3919692 w 7427256"/>
              <a:gd name="connsiteY12184" fmla="*/ 646563 h 7209248"/>
              <a:gd name="connsiteX12185" fmla="*/ 3951050 w 7427256"/>
              <a:gd name="connsiteY12185" fmla="*/ 651044 h 7209248"/>
              <a:gd name="connsiteX12186" fmla="*/ 3986886 w 7427256"/>
              <a:gd name="connsiteY12186" fmla="*/ 642084 h 7209248"/>
              <a:gd name="connsiteX12187" fmla="*/ 3986886 w 7427256"/>
              <a:gd name="connsiteY12187" fmla="*/ 633125 h 7209248"/>
              <a:gd name="connsiteX12188" fmla="*/ 3986886 w 7427256"/>
              <a:gd name="connsiteY12188" fmla="*/ 606246 h 7209248"/>
              <a:gd name="connsiteX12189" fmla="*/ 3982407 w 7427256"/>
              <a:gd name="connsiteY12189" fmla="*/ 597287 h 7209248"/>
              <a:gd name="connsiteX12190" fmla="*/ 3968967 w 7427256"/>
              <a:gd name="connsiteY12190" fmla="*/ 597287 h 7209248"/>
              <a:gd name="connsiteX12191" fmla="*/ 3960009 w 7427256"/>
              <a:gd name="connsiteY12191" fmla="*/ 592807 h 7209248"/>
              <a:gd name="connsiteX12192" fmla="*/ 3968967 w 7427256"/>
              <a:gd name="connsiteY12192" fmla="*/ 588328 h 7209248"/>
              <a:gd name="connsiteX12193" fmla="*/ 3986886 w 7427256"/>
              <a:gd name="connsiteY12193" fmla="*/ 561449 h 7209248"/>
              <a:gd name="connsiteX12194" fmla="*/ 3960009 w 7427256"/>
              <a:gd name="connsiteY12194" fmla="*/ 552491 h 7209248"/>
              <a:gd name="connsiteX12195" fmla="*/ 3955529 w 7427256"/>
              <a:gd name="connsiteY12195" fmla="*/ 543532 h 7209248"/>
              <a:gd name="connsiteX12196" fmla="*/ 3951050 w 7427256"/>
              <a:gd name="connsiteY12196" fmla="*/ 525613 h 7209248"/>
              <a:gd name="connsiteX12197" fmla="*/ 3960009 w 7427256"/>
              <a:gd name="connsiteY12197" fmla="*/ 525613 h 7209248"/>
              <a:gd name="connsiteX12198" fmla="*/ 3968967 w 7427256"/>
              <a:gd name="connsiteY12198" fmla="*/ 525613 h 7209248"/>
              <a:gd name="connsiteX12199" fmla="*/ 3977927 w 7427256"/>
              <a:gd name="connsiteY12199" fmla="*/ 525613 h 7209248"/>
              <a:gd name="connsiteX12200" fmla="*/ 3951050 w 7427256"/>
              <a:gd name="connsiteY12200" fmla="*/ 507694 h 7209248"/>
              <a:gd name="connsiteX12201" fmla="*/ 3942090 w 7427256"/>
              <a:gd name="connsiteY12201" fmla="*/ 507694 h 7209248"/>
              <a:gd name="connsiteX12202" fmla="*/ 3960009 w 7427256"/>
              <a:gd name="connsiteY12202" fmla="*/ 498735 h 7209248"/>
              <a:gd name="connsiteX12203" fmla="*/ 3968967 w 7427256"/>
              <a:gd name="connsiteY12203" fmla="*/ 507694 h 7209248"/>
              <a:gd name="connsiteX12204" fmla="*/ 3977927 w 7427256"/>
              <a:gd name="connsiteY12204" fmla="*/ 507694 h 7209248"/>
              <a:gd name="connsiteX12205" fmla="*/ 3986886 w 7427256"/>
              <a:gd name="connsiteY12205" fmla="*/ 516653 h 7209248"/>
              <a:gd name="connsiteX12206" fmla="*/ 3995846 w 7427256"/>
              <a:gd name="connsiteY12206" fmla="*/ 534572 h 7209248"/>
              <a:gd name="connsiteX12207" fmla="*/ 4013765 w 7427256"/>
              <a:gd name="connsiteY12207" fmla="*/ 525613 h 7209248"/>
              <a:gd name="connsiteX12208" fmla="*/ 4031683 w 7427256"/>
              <a:gd name="connsiteY12208" fmla="*/ 516653 h 7209248"/>
              <a:gd name="connsiteX12209" fmla="*/ 4063040 w 7427256"/>
              <a:gd name="connsiteY12209" fmla="*/ 512174 h 7209248"/>
              <a:gd name="connsiteX12210" fmla="*/ 4067520 w 7427256"/>
              <a:gd name="connsiteY12210" fmla="*/ 534572 h 7209248"/>
              <a:gd name="connsiteX12211" fmla="*/ 4076479 w 7427256"/>
              <a:gd name="connsiteY12211" fmla="*/ 561449 h 7209248"/>
              <a:gd name="connsiteX12212" fmla="*/ 4107837 w 7427256"/>
              <a:gd name="connsiteY12212" fmla="*/ 570409 h 7209248"/>
              <a:gd name="connsiteX12213" fmla="*/ 4148154 w 7427256"/>
              <a:gd name="connsiteY12213" fmla="*/ 570409 h 7209248"/>
              <a:gd name="connsiteX12214" fmla="*/ 4175032 w 7427256"/>
              <a:gd name="connsiteY12214" fmla="*/ 570409 h 7209248"/>
              <a:gd name="connsiteX12215" fmla="*/ 4179512 w 7427256"/>
              <a:gd name="connsiteY12215" fmla="*/ 565929 h 7209248"/>
              <a:gd name="connsiteX12216" fmla="*/ 4192951 w 7427256"/>
              <a:gd name="connsiteY12216" fmla="*/ 561449 h 7209248"/>
              <a:gd name="connsiteX12217" fmla="*/ 4188471 w 7427256"/>
              <a:gd name="connsiteY12217" fmla="*/ 552491 h 7209248"/>
              <a:gd name="connsiteX12218" fmla="*/ 4175032 w 7427256"/>
              <a:gd name="connsiteY12218" fmla="*/ 539052 h 7209248"/>
              <a:gd name="connsiteX12219" fmla="*/ 4192951 w 7427256"/>
              <a:gd name="connsiteY12219" fmla="*/ 525613 h 7209248"/>
              <a:gd name="connsiteX12220" fmla="*/ 4228787 w 7427256"/>
              <a:gd name="connsiteY12220" fmla="*/ 507694 h 7209248"/>
              <a:gd name="connsiteX12221" fmla="*/ 4255666 w 7427256"/>
              <a:gd name="connsiteY12221" fmla="*/ 516653 h 7209248"/>
              <a:gd name="connsiteX12222" fmla="*/ 4269105 w 7427256"/>
              <a:gd name="connsiteY12222" fmla="*/ 521133 h 7209248"/>
              <a:gd name="connsiteX12223" fmla="*/ 4273584 w 7427256"/>
              <a:gd name="connsiteY12223" fmla="*/ 525613 h 7209248"/>
              <a:gd name="connsiteX12224" fmla="*/ 4291503 w 7427256"/>
              <a:gd name="connsiteY12224" fmla="*/ 525613 h 7209248"/>
              <a:gd name="connsiteX12225" fmla="*/ 4327340 w 7427256"/>
              <a:gd name="connsiteY12225" fmla="*/ 543532 h 7209248"/>
              <a:gd name="connsiteX12226" fmla="*/ 4372137 w 7427256"/>
              <a:gd name="connsiteY12226" fmla="*/ 552491 h 7209248"/>
              <a:gd name="connsiteX12227" fmla="*/ 4412453 w 7427256"/>
              <a:gd name="connsiteY12227" fmla="*/ 539052 h 7209248"/>
              <a:gd name="connsiteX12228" fmla="*/ 4425892 w 7427256"/>
              <a:gd name="connsiteY12228" fmla="*/ 530093 h 7209248"/>
              <a:gd name="connsiteX12229" fmla="*/ 4425892 w 7427256"/>
              <a:gd name="connsiteY12229" fmla="*/ 525613 h 7209248"/>
              <a:gd name="connsiteX12230" fmla="*/ 4434852 w 7427256"/>
              <a:gd name="connsiteY12230" fmla="*/ 521133 h 7209248"/>
              <a:gd name="connsiteX12231" fmla="*/ 4434852 w 7427256"/>
              <a:gd name="connsiteY12231" fmla="*/ 516653 h 7209248"/>
              <a:gd name="connsiteX12232" fmla="*/ 4416933 w 7427256"/>
              <a:gd name="connsiteY12232" fmla="*/ 516653 h 7209248"/>
              <a:gd name="connsiteX12233" fmla="*/ 4412453 w 7427256"/>
              <a:gd name="connsiteY12233" fmla="*/ 525613 h 7209248"/>
              <a:gd name="connsiteX12234" fmla="*/ 4399014 w 7427256"/>
              <a:gd name="connsiteY12234" fmla="*/ 534572 h 7209248"/>
              <a:gd name="connsiteX12235" fmla="*/ 4381096 w 7427256"/>
              <a:gd name="connsiteY12235" fmla="*/ 516653 h 7209248"/>
              <a:gd name="connsiteX12236" fmla="*/ 4363177 w 7427256"/>
              <a:gd name="connsiteY12236" fmla="*/ 498735 h 7209248"/>
              <a:gd name="connsiteX12237" fmla="*/ 4381096 w 7427256"/>
              <a:gd name="connsiteY12237" fmla="*/ 489775 h 7209248"/>
              <a:gd name="connsiteX12238" fmla="*/ 4407974 w 7427256"/>
              <a:gd name="connsiteY12238" fmla="*/ 489775 h 7209248"/>
              <a:gd name="connsiteX12239" fmla="*/ 4399014 w 7427256"/>
              <a:gd name="connsiteY12239" fmla="*/ 480816 h 7209248"/>
              <a:gd name="connsiteX12240" fmla="*/ 4390056 w 7427256"/>
              <a:gd name="connsiteY12240" fmla="*/ 471856 h 7209248"/>
              <a:gd name="connsiteX12241" fmla="*/ 4390056 w 7427256"/>
              <a:gd name="connsiteY12241" fmla="*/ 462898 h 7209248"/>
              <a:gd name="connsiteX12242" fmla="*/ 3657073 w 7427256"/>
              <a:gd name="connsiteY12242" fmla="*/ 460098 h 7209248"/>
              <a:gd name="connsiteX12243" fmla="*/ 3682270 w 7427256"/>
              <a:gd name="connsiteY12243" fmla="*/ 471856 h 7209248"/>
              <a:gd name="connsiteX12244" fmla="*/ 3673311 w 7427256"/>
              <a:gd name="connsiteY12244" fmla="*/ 471856 h 7209248"/>
              <a:gd name="connsiteX12245" fmla="*/ 3664352 w 7427256"/>
              <a:gd name="connsiteY12245" fmla="*/ 462898 h 7209248"/>
              <a:gd name="connsiteX12246" fmla="*/ 3646433 w 7427256"/>
              <a:gd name="connsiteY12246" fmla="*/ 462898 h 7209248"/>
              <a:gd name="connsiteX12247" fmla="*/ 3637473 w 7427256"/>
              <a:gd name="connsiteY12247" fmla="*/ 462898 h 7209248"/>
              <a:gd name="connsiteX12248" fmla="*/ 3657073 w 7427256"/>
              <a:gd name="connsiteY12248" fmla="*/ 460098 h 7209248"/>
              <a:gd name="connsiteX12249" fmla="*/ 3314940 w 7427256"/>
              <a:gd name="connsiteY12249" fmla="*/ 453939 h 7209248"/>
              <a:gd name="connsiteX12250" fmla="*/ 3317179 w 7427256"/>
              <a:gd name="connsiteY12250" fmla="*/ 453939 h 7209248"/>
              <a:gd name="connsiteX12251" fmla="*/ 3341817 w 7427256"/>
              <a:gd name="connsiteY12251" fmla="*/ 453939 h 7209248"/>
              <a:gd name="connsiteX12252" fmla="*/ 3368695 w 7427256"/>
              <a:gd name="connsiteY12252" fmla="*/ 471856 h 7209248"/>
              <a:gd name="connsiteX12253" fmla="*/ 3350776 w 7427256"/>
              <a:gd name="connsiteY12253" fmla="*/ 471856 h 7209248"/>
              <a:gd name="connsiteX12254" fmla="*/ 3332858 w 7427256"/>
              <a:gd name="connsiteY12254" fmla="*/ 462898 h 7209248"/>
              <a:gd name="connsiteX12255" fmla="*/ 3323898 w 7427256"/>
              <a:gd name="connsiteY12255" fmla="*/ 462898 h 7209248"/>
              <a:gd name="connsiteX12256" fmla="*/ 3314940 w 7427256"/>
              <a:gd name="connsiteY12256" fmla="*/ 453939 h 7209248"/>
              <a:gd name="connsiteX12257" fmla="*/ 2705707 w 7427256"/>
              <a:gd name="connsiteY12257" fmla="*/ 453939 h 7209248"/>
              <a:gd name="connsiteX12258" fmla="*/ 2777381 w 7427256"/>
              <a:gd name="connsiteY12258" fmla="*/ 462898 h 7209248"/>
              <a:gd name="connsiteX12259" fmla="*/ 2732585 w 7427256"/>
              <a:gd name="connsiteY12259" fmla="*/ 462898 h 7209248"/>
              <a:gd name="connsiteX12260" fmla="*/ 2705707 w 7427256"/>
              <a:gd name="connsiteY12260" fmla="*/ 453939 h 7209248"/>
              <a:gd name="connsiteX12261" fmla="*/ 4540123 w 7427256"/>
              <a:gd name="connsiteY12261" fmla="*/ 449459 h 7209248"/>
              <a:gd name="connsiteX12262" fmla="*/ 4542364 w 7427256"/>
              <a:gd name="connsiteY12262" fmla="*/ 453939 h 7209248"/>
              <a:gd name="connsiteX12263" fmla="*/ 4542364 w 7427256"/>
              <a:gd name="connsiteY12263" fmla="*/ 467378 h 7209248"/>
              <a:gd name="connsiteX12264" fmla="*/ 4533404 w 7427256"/>
              <a:gd name="connsiteY12264" fmla="*/ 467378 h 7209248"/>
              <a:gd name="connsiteX12265" fmla="*/ 4533404 w 7427256"/>
              <a:gd name="connsiteY12265" fmla="*/ 453939 h 7209248"/>
              <a:gd name="connsiteX12266" fmla="*/ 4540123 w 7427256"/>
              <a:gd name="connsiteY12266" fmla="*/ 449459 h 7209248"/>
              <a:gd name="connsiteX12267" fmla="*/ 3925292 w 7427256"/>
              <a:gd name="connsiteY12267" fmla="*/ 449459 h 7209248"/>
              <a:gd name="connsiteX12268" fmla="*/ 3928651 w 7427256"/>
              <a:gd name="connsiteY12268" fmla="*/ 453939 h 7209248"/>
              <a:gd name="connsiteX12269" fmla="*/ 3933131 w 7427256"/>
              <a:gd name="connsiteY12269" fmla="*/ 467378 h 7209248"/>
              <a:gd name="connsiteX12270" fmla="*/ 3924171 w 7427256"/>
              <a:gd name="connsiteY12270" fmla="*/ 462898 h 7209248"/>
              <a:gd name="connsiteX12271" fmla="*/ 3915212 w 7427256"/>
              <a:gd name="connsiteY12271" fmla="*/ 458418 h 7209248"/>
              <a:gd name="connsiteX12272" fmla="*/ 3924171 w 7427256"/>
              <a:gd name="connsiteY12272" fmla="*/ 453939 h 7209248"/>
              <a:gd name="connsiteX12273" fmla="*/ 3925292 w 7427256"/>
              <a:gd name="connsiteY12273" fmla="*/ 449459 h 7209248"/>
              <a:gd name="connsiteX12274" fmla="*/ 6156156 w 7427256"/>
              <a:gd name="connsiteY12274" fmla="*/ 448339 h 7209248"/>
              <a:gd name="connsiteX12275" fmla="*/ 6159516 w 7427256"/>
              <a:gd name="connsiteY12275" fmla="*/ 449459 h 7209248"/>
              <a:gd name="connsiteX12276" fmla="*/ 6163996 w 7427256"/>
              <a:gd name="connsiteY12276" fmla="*/ 453939 h 7209248"/>
              <a:gd name="connsiteX12277" fmla="*/ 6155036 w 7427256"/>
              <a:gd name="connsiteY12277" fmla="*/ 453939 h 7209248"/>
              <a:gd name="connsiteX12278" fmla="*/ 6156156 w 7427256"/>
              <a:gd name="connsiteY12278" fmla="*/ 448339 h 7209248"/>
              <a:gd name="connsiteX12279" fmla="*/ 5312862 w 7427256"/>
              <a:gd name="connsiteY12279" fmla="*/ 444979 h 7209248"/>
              <a:gd name="connsiteX12280" fmla="*/ 5321822 w 7427256"/>
              <a:gd name="connsiteY12280" fmla="*/ 444979 h 7209248"/>
              <a:gd name="connsiteX12281" fmla="*/ 5330780 w 7427256"/>
              <a:gd name="connsiteY12281" fmla="*/ 444979 h 7209248"/>
              <a:gd name="connsiteX12282" fmla="*/ 5330780 w 7427256"/>
              <a:gd name="connsiteY12282" fmla="*/ 453939 h 7209248"/>
              <a:gd name="connsiteX12283" fmla="*/ 5303903 w 7427256"/>
              <a:gd name="connsiteY12283" fmla="*/ 462898 h 7209248"/>
              <a:gd name="connsiteX12284" fmla="*/ 5294943 w 7427256"/>
              <a:gd name="connsiteY12284" fmla="*/ 462898 h 7209248"/>
              <a:gd name="connsiteX12285" fmla="*/ 5308383 w 7427256"/>
              <a:gd name="connsiteY12285" fmla="*/ 453939 h 7209248"/>
              <a:gd name="connsiteX12286" fmla="*/ 5312862 w 7427256"/>
              <a:gd name="connsiteY12286" fmla="*/ 444979 h 7209248"/>
              <a:gd name="connsiteX12287" fmla="*/ 4683472 w 7427256"/>
              <a:gd name="connsiteY12287" fmla="*/ 440499 h 7209248"/>
              <a:gd name="connsiteX12288" fmla="*/ 4685712 w 7427256"/>
              <a:gd name="connsiteY12288" fmla="*/ 444979 h 7209248"/>
              <a:gd name="connsiteX12289" fmla="*/ 4676753 w 7427256"/>
              <a:gd name="connsiteY12289" fmla="*/ 444979 h 7209248"/>
              <a:gd name="connsiteX12290" fmla="*/ 4683472 w 7427256"/>
              <a:gd name="connsiteY12290" fmla="*/ 440499 h 7209248"/>
              <a:gd name="connsiteX12291" fmla="*/ 4225428 w 7427256"/>
              <a:gd name="connsiteY12291" fmla="*/ 439660 h 7209248"/>
              <a:gd name="connsiteX12292" fmla="*/ 4255666 w 7427256"/>
              <a:gd name="connsiteY12292" fmla="*/ 453939 h 7209248"/>
              <a:gd name="connsiteX12293" fmla="*/ 4264625 w 7427256"/>
              <a:gd name="connsiteY12293" fmla="*/ 462898 h 7209248"/>
              <a:gd name="connsiteX12294" fmla="*/ 4260145 w 7427256"/>
              <a:gd name="connsiteY12294" fmla="*/ 462898 h 7209248"/>
              <a:gd name="connsiteX12295" fmla="*/ 4246706 w 7427256"/>
              <a:gd name="connsiteY12295" fmla="*/ 462898 h 7209248"/>
              <a:gd name="connsiteX12296" fmla="*/ 4246706 w 7427256"/>
              <a:gd name="connsiteY12296" fmla="*/ 471856 h 7209248"/>
              <a:gd name="connsiteX12297" fmla="*/ 4264625 w 7427256"/>
              <a:gd name="connsiteY12297" fmla="*/ 489775 h 7209248"/>
              <a:gd name="connsiteX12298" fmla="*/ 4228787 w 7427256"/>
              <a:gd name="connsiteY12298" fmla="*/ 489775 h 7209248"/>
              <a:gd name="connsiteX12299" fmla="*/ 4228787 w 7427256"/>
              <a:gd name="connsiteY12299" fmla="*/ 471856 h 7209248"/>
              <a:gd name="connsiteX12300" fmla="*/ 4224309 w 7427256"/>
              <a:gd name="connsiteY12300" fmla="*/ 467378 h 7209248"/>
              <a:gd name="connsiteX12301" fmla="*/ 4219829 w 7427256"/>
              <a:gd name="connsiteY12301" fmla="*/ 453939 h 7209248"/>
              <a:gd name="connsiteX12302" fmla="*/ 4219829 w 7427256"/>
              <a:gd name="connsiteY12302" fmla="*/ 440499 h 7209248"/>
              <a:gd name="connsiteX12303" fmla="*/ 4225428 w 7427256"/>
              <a:gd name="connsiteY12303" fmla="*/ 439660 h 7209248"/>
              <a:gd name="connsiteX12304" fmla="*/ 6298385 w 7427256"/>
              <a:gd name="connsiteY12304" fmla="*/ 436020 h 7209248"/>
              <a:gd name="connsiteX12305" fmla="*/ 6298385 w 7427256"/>
              <a:gd name="connsiteY12305" fmla="*/ 444979 h 7209248"/>
              <a:gd name="connsiteX12306" fmla="*/ 6293905 w 7427256"/>
              <a:gd name="connsiteY12306" fmla="*/ 440499 h 7209248"/>
              <a:gd name="connsiteX12307" fmla="*/ 6298385 w 7427256"/>
              <a:gd name="connsiteY12307" fmla="*/ 436020 h 7209248"/>
              <a:gd name="connsiteX12308" fmla="*/ 5091119 w 7427256"/>
              <a:gd name="connsiteY12308" fmla="*/ 436020 h 7209248"/>
              <a:gd name="connsiteX12309" fmla="*/ 5097840 w 7427256"/>
              <a:gd name="connsiteY12309" fmla="*/ 444979 h 7209248"/>
              <a:gd name="connsiteX12310" fmla="*/ 5097840 w 7427256"/>
              <a:gd name="connsiteY12310" fmla="*/ 453939 h 7209248"/>
              <a:gd name="connsiteX12311" fmla="*/ 5088880 w 7427256"/>
              <a:gd name="connsiteY12311" fmla="*/ 444979 h 7209248"/>
              <a:gd name="connsiteX12312" fmla="*/ 5091119 w 7427256"/>
              <a:gd name="connsiteY12312" fmla="*/ 436020 h 7209248"/>
              <a:gd name="connsiteX12313" fmla="*/ 3431410 w 7427256"/>
              <a:gd name="connsiteY12313" fmla="*/ 436020 h 7209248"/>
              <a:gd name="connsiteX12314" fmla="*/ 3440370 w 7427256"/>
              <a:gd name="connsiteY12314" fmla="*/ 444979 h 7209248"/>
              <a:gd name="connsiteX12315" fmla="*/ 3453809 w 7427256"/>
              <a:gd name="connsiteY12315" fmla="*/ 458418 h 7209248"/>
              <a:gd name="connsiteX12316" fmla="*/ 3467248 w 7427256"/>
              <a:gd name="connsiteY12316" fmla="*/ 471856 h 7209248"/>
              <a:gd name="connsiteX12317" fmla="*/ 3480686 w 7427256"/>
              <a:gd name="connsiteY12317" fmla="*/ 476336 h 7209248"/>
              <a:gd name="connsiteX12318" fmla="*/ 3516523 w 7427256"/>
              <a:gd name="connsiteY12318" fmla="*/ 480816 h 7209248"/>
              <a:gd name="connsiteX12319" fmla="*/ 3547881 w 7427256"/>
              <a:gd name="connsiteY12319" fmla="*/ 489775 h 7209248"/>
              <a:gd name="connsiteX12320" fmla="*/ 3565799 w 7427256"/>
              <a:gd name="connsiteY12320" fmla="*/ 489775 h 7209248"/>
              <a:gd name="connsiteX12321" fmla="*/ 3592677 w 7427256"/>
              <a:gd name="connsiteY12321" fmla="*/ 489775 h 7209248"/>
              <a:gd name="connsiteX12322" fmla="*/ 3601637 w 7427256"/>
              <a:gd name="connsiteY12322" fmla="*/ 480816 h 7209248"/>
              <a:gd name="connsiteX12323" fmla="*/ 3628515 w 7427256"/>
              <a:gd name="connsiteY12323" fmla="*/ 498735 h 7209248"/>
              <a:gd name="connsiteX12324" fmla="*/ 3646433 w 7427256"/>
              <a:gd name="connsiteY12324" fmla="*/ 507694 h 7209248"/>
              <a:gd name="connsiteX12325" fmla="*/ 3682270 w 7427256"/>
              <a:gd name="connsiteY12325" fmla="*/ 516653 h 7209248"/>
              <a:gd name="connsiteX12326" fmla="*/ 3691230 w 7427256"/>
              <a:gd name="connsiteY12326" fmla="*/ 525613 h 7209248"/>
              <a:gd name="connsiteX12327" fmla="*/ 3704669 w 7427256"/>
              <a:gd name="connsiteY12327" fmla="*/ 534572 h 7209248"/>
              <a:gd name="connsiteX12328" fmla="*/ 3718108 w 7427256"/>
              <a:gd name="connsiteY12328" fmla="*/ 534572 h 7209248"/>
              <a:gd name="connsiteX12329" fmla="*/ 3709149 w 7427256"/>
              <a:gd name="connsiteY12329" fmla="*/ 525613 h 7209248"/>
              <a:gd name="connsiteX12330" fmla="*/ 3700189 w 7427256"/>
              <a:gd name="connsiteY12330" fmla="*/ 516653 h 7209248"/>
              <a:gd name="connsiteX12331" fmla="*/ 3727068 w 7427256"/>
              <a:gd name="connsiteY12331" fmla="*/ 516653 h 7209248"/>
              <a:gd name="connsiteX12332" fmla="*/ 3736026 w 7427256"/>
              <a:gd name="connsiteY12332" fmla="*/ 525613 h 7209248"/>
              <a:gd name="connsiteX12333" fmla="*/ 3727068 w 7427256"/>
              <a:gd name="connsiteY12333" fmla="*/ 534572 h 7209248"/>
              <a:gd name="connsiteX12334" fmla="*/ 3771864 w 7427256"/>
              <a:gd name="connsiteY12334" fmla="*/ 534572 h 7209248"/>
              <a:gd name="connsiteX12335" fmla="*/ 3780823 w 7427256"/>
              <a:gd name="connsiteY12335" fmla="*/ 525613 h 7209248"/>
              <a:gd name="connsiteX12336" fmla="*/ 3780823 w 7427256"/>
              <a:gd name="connsiteY12336" fmla="*/ 534572 h 7209248"/>
              <a:gd name="connsiteX12337" fmla="*/ 3789782 w 7427256"/>
              <a:gd name="connsiteY12337" fmla="*/ 552491 h 7209248"/>
              <a:gd name="connsiteX12338" fmla="*/ 3789782 w 7427256"/>
              <a:gd name="connsiteY12338" fmla="*/ 561449 h 7209248"/>
              <a:gd name="connsiteX12339" fmla="*/ 3736026 w 7427256"/>
              <a:gd name="connsiteY12339" fmla="*/ 561449 h 7209248"/>
              <a:gd name="connsiteX12340" fmla="*/ 3664352 w 7427256"/>
              <a:gd name="connsiteY12340" fmla="*/ 561449 h 7209248"/>
              <a:gd name="connsiteX12341" fmla="*/ 3655393 w 7427256"/>
              <a:gd name="connsiteY12341" fmla="*/ 565929 h 7209248"/>
              <a:gd name="connsiteX12342" fmla="*/ 3664352 w 7427256"/>
              <a:gd name="connsiteY12342" fmla="*/ 552491 h 7209248"/>
              <a:gd name="connsiteX12343" fmla="*/ 3659872 w 7427256"/>
              <a:gd name="connsiteY12343" fmla="*/ 543532 h 7209248"/>
              <a:gd name="connsiteX12344" fmla="*/ 3650913 w 7427256"/>
              <a:gd name="connsiteY12344" fmla="*/ 543532 h 7209248"/>
              <a:gd name="connsiteX12345" fmla="*/ 3646433 w 7427256"/>
              <a:gd name="connsiteY12345" fmla="*/ 552491 h 7209248"/>
              <a:gd name="connsiteX12346" fmla="*/ 3655392 w 7427256"/>
              <a:gd name="connsiteY12346" fmla="*/ 565929 h 7209248"/>
              <a:gd name="connsiteX12347" fmla="*/ 3646433 w 7427256"/>
              <a:gd name="connsiteY12347" fmla="*/ 570409 h 7209248"/>
              <a:gd name="connsiteX12348" fmla="*/ 3655392 w 7427256"/>
              <a:gd name="connsiteY12348" fmla="*/ 588328 h 7209248"/>
              <a:gd name="connsiteX12349" fmla="*/ 3673311 w 7427256"/>
              <a:gd name="connsiteY12349" fmla="*/ 606246 h 7209248"/>
              <a:gd name="connsiteX12350" fmla="*/ 3673311 w 7427256"/>
              <a:gd name="connsiteY12350" fmla="*/ 619686 h 7209248"/>
              <a:gd name="connsiteX12351" fmla="*/ 3664352 w 7427256"/>
              <a:gd name="connsiteY12351" fmla="*/ 624165 h 7209248"/>
              <a:gd name="connsiteX12352" fmla="*/ 3664352 w 7427256"/>
              <a:gd name="connsiteY12352" fmla="*/ 633125 h 7209248"/>
              <a:gd name="connsiteX12353" fmla="*/ 3646433 w 7427256"/>
              <a:gd name="connsiteY12353" fmla="*/ 651044 h 7209248"/>
              <a:gd name="connsiteX12354" fmla="*/ 3628515 w 7427256"/>
              <a:gd name="connsiteY12354" fmla="*/ 642084 h 7209248"/>
              <a:gd name="connsiteX12355" fmla="*/ 3637473 w 7427256"/>
              <a:gd name="connsiteY12355" fmla="*/ 633125 h 7209248"/>
              <a:gd name="connsiteX12356" fmla="*/ 3646433 w 7427256"/>
              <a:gd name="connsiteY12356" fmla="*/ 642084 h 7209248"/>
              <a:gd name="connsiteX12357" fmla="*/ 3641953 w 7427256"/>
              <a:gd name="connsiteY12357" fmla="*/ 619686 h 7209248"/>
              <a:gd name="connsiteX12358" fmla="*/ 3628515 w 7427256"/>
              <a:gd name="connsiteY12358" fmla="*/ 615206 h 7209248"/>
              <a:gd name="connsiteX12359" fmla="*/ 3619556 w 7427256"/>
              <a:gd name="connsiteY12359" fmla="*/ 633125 h 7209248"/>
              <a:gd name="connsiteX12360" fmla="*/ 3610596 w 7427256"/>
              <a:gd name="connsiteY12360" fmla="*/ 642084 h 7209248"/>
              <a:gd name="connsiteX12361" fmla="*/ 3601637 w 7427256"/>
              <a:gd name="connsiteY12361" fmla="*/ 628645 h 7209248"/>
              <a:gd name="connsiteX12362" fmla="*/ 3601637 w 7427256"/>
              <a:gd name="connsiteY12362" fmla="*/ 615206 h 7209248"/>
              <a:gd name="connsiteX12363" fmla="*/ 3601637 w 7427256"/>
              <a:gd name="connsiteY12363" fmla="*/ 592807 h 7209248"/>
              <a:gd name="connsiteX12364" fmla="*/ 3583718 w 7427256"/>
              <a:gd name="connsiteY12364" fmla="*/ 588328 h 7209248"/>
              <a:gd name="connsiteX12365" fmla="*/ 3565799 w 7427256"/>
              <a:gd name="connsiteY12365" fmla="*/ 570409 h 7209248"/>
              <a:gd name="connsiteX12366" fmla="*/ 3574759 w 7427256"/>
              <a:gd name="connsiteY12366" fmla="*/ 543532 h 7209248"/>
              <a:gd name="connsiteX12367" fmla="*/ 3583718 w 7427256"/>
              <a:gd name="connsiteY12367" fmla="*/ 539052 h 7209248"/>
              <a:gd name="connsiteX12368" fmla="*/ 3583718 w 7427256"/>
              <a:gd name="connsiteY12368" fmla="*/ 534572 h 7209248"/>
              <a:gd name="connsiteX12369" fmla="*/ 3538922 w 7427256"/>
              <a:gd name="connsiteY12369" fmla="*/ 516653 h 7209248"/>
              <a:gd name="connsiteX12370" fmla="*/ 3521003 w 7427256"/>
              <a:gd name="connsiteY12370" fmla="*/ 516653 h 7209248"/>
              <a:gd name="connsiteX12371" fmla="*/ 3503084 w 7427256"/>
              <a:gd name="connsiteY12371" fmla="*/ 525613 h 7209248"/>
              <a:gd name="connsiteX12372" fmla="*/ 3498605 w 7427256"/>
              <a:gd name="connsiteY12372" fmla="*/ 525613 h 7209248"/>
              <a:gd name="connsiteX12373" fmla="*/ 3485166 w 7427256"/>
              <a:gd name="connsiteY12373" fmla="*/ 525613 h 7209248"/>
              <a:gd name="connsiteX12374" fmla="*/ 3476206 w 7427256"/>
              <a:gd name="connsiteY12374" fmla="*/ 534572 h 7209248"/>
              <a:gd name="connsiteX12375" fmla="*/ 3521003 w 7427256"/>
              <a:gd name="connsiteY12375" fmla="*/ 543532 h 7209248"/>
              <a:gd name="connsiteX12376" fmla="*/ 3529963 w 7427256"/>
              <a:gd name="connsiteY12376" fmla="*/ 552491 h 7209248"/>
              <a:gd name="connsiteX12377" fmla="*/ 3521003 w 7427256"/>
              <a:gd name="connsiteY12377" fmla="*/ 561449 h 7209248"/>
              <a:gd name="connsiteX12378" fmla="*/ 3503084 w 7427256"/>
              <a:gd name="connsiteY12378" fmla="*/ 561449 h 7209248"/>
              <a:gd name="connsiteX12379" fmla="*/ 3494125 w 7427256"/>
              <a:gd name="connsiteY12379" fmla="*/ 570409 h 7209248"/>
              <a:gd name="connsiteX12380" fmla="*/ 3503084 w 7427256"/>
              <a:gd name="connsiteY12380" fmla="*/ 579368 h 7209248"/>
              <a:gd name="connsiteX12381" fmla="*/ 3489645 w 7427256"/>
              <a:gd name="connsiteY12381" fmla="*/ 579368 h 7209248"/>
              <a:gd name="connsiteX12382" fmla="*/ 3476206 w 7427256"/>
              <a:gd name="connsiteY12382" fmla="*/ 570409 h 7209248"/>
              <a:gd name="connsiteX12383" fmla="*/ 3467248 w 7427256"/>
              <a:gd name="connsiteY12383" fmla="*/ 570409 h 7209248"/>
              <a:gd name="connsiteX12384" fmla="*/ 3453809 w 7427256"/>
              <a:gd name="connsiteY12384" fmla="*/ 579368 h 7209248"/>
              <a:gd name="connsiteX12385" fmla="*/ 3449329 w 7427256"/>
              <a:gd name="connsiteY12385" fmla="*/ 597287 h 7209248"/>
              <a:gd name="connsiteX12386" fmla="*/ 3440370 w 7427256"/>
              <a:gd name="connsiteY12386" fmla="*/ 588328 h 7209248"/>
              <a:gd name="connsiteX12387" fmla="*/ 3431410 w 7427256"/>
              <a:gd name="connsiteY12387" fmla="*/ 561449 h 7209248"/>
              <a:gd name="connsiteX12388" fmla="*/ 3431410 w 7427256"/>
              <a:gd name="connsiteY12388" fmla="*/ 552491 h 7209248"/>
              <a:gd name="connsiteX12389" fmla="*/ 3431410 w 7427256"/>
              <a:gd name="connsiteY12389" fmla="*/ 534572 h 7209248"/>
              <a:gd name="connsiteX12390" fmla="*/ 3431410 w 7427256"/>
              <a:gd name="connsiteY12390" fmla="*/ 525613 h 7209248"/>
              <a:gd name="connsiteX12391" fmla="*/ 3426930 w 7427256"/>
              <a:gd name="connsiteY12391" fmla="*/ 525613 h 7209248"/>
              <a:gd name="connsiteX12392" fmla="*/ 3422451 w 7427256"/>
              <a:gd name="connsiteY12392" fmla="*/ 534572 h 7209248"/>
              <a:gd name="connsiteX12393" fmla="*/ 3404532 w 7427256"/>
              <a:gd name="connsiteY12393" fmla="*/ 543532 h 7209248"/>
              <a:gd name="connsiteX12394" fmla="*/ 3386614 w 7427256"/>
              <a:gd name="connsiteY12394" fmla="*/ 534572 h 7209248"/>
              <a:gd name="connsiteX12395" fmla="*/ 3404532 w 7427256"/>
              <a:gd name="connsiteY12395" fmla="*/ 516653 h 7209248"/>
              <a:gd name="connsiteX12396" fmla="*/ 3422451 w 7427256"/>
              <a:gd name="connsiteY12396" fmla="*/ 507694 h 7209248"/>
              <a:gd name="connsiteX12397" fmla="*/ 3413491 w 7427256"/>
              <a:gd name="connsiteY12397" fmla="*/ 489775 h 7209248"/>
              <a:gd name="connsiteX12398" fmla="*/ 3395572 w 7427256"/>
              <a:gd name="connsiteY12398" fmla="*/ 471856 h 7209248"/>
              <a:gd name="connsiteX12399" fmla="*/ 3417971 w 7427256"/>
              <a:gd name="connsiteY12399" fmla="*/ 453939 h 7209248"/>
              <a:gd name="connsiteX12400" fmla="*/ 3426930 w 7427256"/>
              <a:gd name="connsiteY12400" fmla="*/ 449459 h 7209248"/>
              <a:gd name="connsiteX12401" fmla="*/ 3431410 w 7427256"/>
              <a:gd name="connsiteY12401" fmla="*/ 436020 h 7209248"/>
              <a:gd name="connsiteX12402" fmla="*/ 3198469 w 7427256"/>
              <a:gd name="connsiteY12402" fmla="*/ 436020 h 7209248"/>
              <a:gd name="connsiteX12403" fmla="*/ 3180550 w 7427256"/>
              <a:gd name="connsiteY12403" fmla="*/ 453939 h 7209248"/>
              <a:gd name="connsiteX12404" fmla="*/ 3171590 w 7427256"/>
              <a:gd name="connsiteY12404" fmla="*/ 449459 h 7209248"/>
              <a:gd name="connsiteX12405" fmla="*/ 3180550 w 7427256"/>
              <a:gd name="connsiteY12405" fmla="*/ 440499 h 7209248"/>
              <a:gd name="connsiteX12406" fmla="*/ 3198469 w 7427256"/>
              <a:gd name="connsiteY12406" fmla="*/ 436020 h 7209248"/>
              <a:gd name="connsiteX12407" fmla="*/ 3090957 w 7427256"/>
              <a:gd name="connsiteY12407" fmla="*/ 436020 h 7209248"/>
              <a:gd name="connsiteX12408" fmla="*/ 3090957 w 7427256"/>
              <a:gd name="connsiteY12408" fmla="*/ 444979 h 7209248"/>
              <a:gd name="connsiteX12409" fmla="*/ 3064078 w 7427256"/>
              <a:gd name="connsiteY12409" fmla="*/ 453939 h 7209248"/>
              <a:gd name="connsiteX12410" fmla="*/ 3041681 w 7427256"/>
              <a:gd name="connsiteY12410" fmla="*/ 444979 h 7209248"/>
              <a:gd name="connsiteX12411" fmla="*/ 3064078 w 7427256"/>
              <a:gd name="connsiteY12411" fmla="*/ 440499 h 7209248"/>
              <a:gd name="connsiteX12412" fmla="*/ 3090957 w 7427256"/>
              <a:gd name="connsiteY12412" fmla="*/ 436020 h 7209248"/>
              <a:gd name="connsiteX12413" fmla="*/ 2822177 w 7427256"/>
              <a:gd name="connsiteY12413" fmla="*/ 436020 h 7209248"/>
              <a:gd name="connsiteX12414" fmla="*/ 2822177 w 7427256"/>
              <a:gd name="connsiteY12414" fmla="*/ 444979 h 7209248"/>
              <a:gd name="connsiteX12415" fmla="*/ 2840096 w 7427256"/>
              <a:gd name="connsiteY12415" fmla="*/ 462898 h 7209248"/>
              <a:gd name="connsiteX12416" fmla="*/ 2858015 w 7427256"/>
              <a:gd name="connsiteY12416" fmla="*/ 480816 h 7209248"/>
              <a:gd name="connsiteX12417" fmla="*/ 2866975 w 7427256"/>
              <a:gd name="connsiteY12417" fmla="*/ 480816 h 7209248"/>
              <a:gd name="connsiteX12418" fmla="*/ 2902811 w 7427256"/>
              <a:gd name="connsiteY12418" fmla="*/ 480816 h 7209248"/>
              <a:gd name="connsiteX12419" fmla="*/ 2961047 w 7427256"/>
              <a:gd name="connsiteY12419" fmla="*/ 494255 h 7209248"/>
              <a:gd name="connsiteX12420" fmla="*/ 3001364 w 7427256"/>
              <a:gd name="connsiteY12420" fmla="*/ 507694 h 7209248"/>
              <a:gd name="connsiteX12421" fmla="*/ 3010323 w 7427256"/>
              <a:gd name="connsiteY12421" fmla="*/ 507694 h 7209248"/>
              <a:gd name="connsiteX12422" fmla="*/ 3019282 w 7427256"/>
              <a:gd name="connsiteY12422" fmla="*/ 507694 h 7209248"/>
              <a:gd name="connsiteX12423" fmla="*/ 3010323 w 7427256"/>
              <a:gd name="connsiteY12423" fmla="*/ 516653 h 7209248"/>
              <a:gd name="connsiteX12424" fmla="*/ 2965527 w 7427256"/>
              <a:gd name="connsiteY12424" fmla="*/ 516653 h 7209248"/>
              <a:gd name="connsiteX12425" fmla="*/ 2884893 w 7427256"/>
              <a:gd name="connsiteY12425" fmla="*/ 525613 h 7209248"/>
              <a:gd name="connsiteX12426" fmla="*/ 2866975 w 7427256"/>
              <a:gd name="connsiteY12426" fmla="*/ 534572 h 7209248"/>
              <a:gd name="connsiteX12427" fmla="*/ 2875934 w 7427256"/>
              <a:gd name="connsiteY12427" fmla="*/ 543532 h 7209248"/>
              <a:gd name="connsiteX12428" fmla="*/ 2866975 w 7427256"/>
              <a:gd name="connsiteY12428" fmla="*/ 561449 h 7209248"/>
              <a:gd name="connsiteX12429" fmla="*/ 2853535 w 7427256"/>
              <a:gd name="connsiteY12429" fmla="*/ 565929 h 7209248"/>
              <a:gd name="connsiteX12430" fmla="*/ 2849056 w 7427256"/>
              <a:gd name="connsiteY12430" fmla="*/ 570409 h 7209248"/>
              <a:gd name="connsiteX12431" fmla="*/ 2831137 w 7427256"/>
              <a:gd name="connsiteY12431" fmla="*/ 597287 h 7209248"/>
              <a:gd name="connsiteX12432" fmla="*/ 2831137 w 7427256"/>
              <a:gd name="connsiteY12432" fmla="*/ 561449 h 7209248"/>
              <a:gd name="connsiteX12433" fmla="*/ 2826657 w 7427256"/>
              <a:gd name="connsiteY12433" fmla="*/ 521133 h 7209248"/>
              <a:gd name="connsiteX12434" fmla="*/ 2808739 w 7427256"/>
              <a:gd name="connsiteY12434" fmla="*/ 516653 h 7209248"/>
              <a:gd name="connsiteX12435" fmla="*/ 2795300 w 7427256"/>
              <a:gd name="connsiteY12435" fmla="*/ 516653 h 7209248"/>
              <a:gd name="connsiteX12436" fmla="*/ 2813219 w 7427256"/>
              <a:gd name="connsiteY12436" fmla="*/ 507694 h 7209248"/>
              <a:gd name="connsiteX12437" fmla="*/ 2831137 w 7427256"/>
              <a:gd name="connsiteY12437" fmla="*/ 489775 h 7209248"/>
              <a:gd name="connsiteX12438" fmla="*/ 2822177 w 7427256"/>
              <a:gd name="connsiteY12438" fmla="*/ 462898 h 7209248"/>
              <a:gd name="connsiteX12439" fmla="*/ 2795300 w 7427256"/>
              <a:gd name="connsiteY12439" fmla="*/ 471856 h 7209248"/>
              <a:gd name="connsiteX12440" fmla="*/ 2795300 w 7427256"/>
              <a:gd name="connsiteY12440" fmla="*/ 462898 h 7209248"/>
              <a:gd name="connsiteX12441" fmla="*/ 2804260 w 7427256"/>
              <a:gd name="connsiteY12441" fmla="*/ 453939 h 7209248"/>
              <a:gd name="connsiteX12442" fmla="*/ 2813219 w 7427256"/>
              <a:gd name="connsiteY12442" fmla="*/ 453939 h 7209248"/>
              <a:gd name="connsiteX12443" fmla="*/ 2589236 w 7427256"/>
              <a:gd name="connsiteY12443" fmla="*/ 436020 h 7209248"/>
              <a:gd name="connsiteX12444" fmla="*/ 2562359 w 7427256"/>
              <a:gd name="connsiteY12444" fmla="*/ 453939 h 7209248"/>
              <a:gd name="connsiteX12445" fmla="*/ 2571318 w 7427256"/>
              <a:gd name="connsiteY12445" fmla="*/ 444979 h 7209248"/>
              <a:gd name="connsiteX12446" fmla="*/ 2481725 w 7427256"/>
              <a:gd name="connsiteY12446" fmla="*/ 436020 h 7209248"/>
              <a:gd name="connsiteX12447" fmla="*/ 2481725 w 7427256"/>
              <a:gd name="connsiteY12447" fmla="*/ 444979 h 7209248"/>
              <a:gd name="connsiteX12448" fmla="*/ 2454847 w 7427256"/>
              <a:gd name="connsiteY12448" fmla="*/ 453939 h 7209248"/>
              <a:gd name="connsiteX12449" fmla="*/ 2427969 w 7427256"/>
              <a:gd name="connsiteY12449" fmla="*/ 444979 h 7209248"/>
              <a:gd name="connsiteX12450" fmla="*/ 5241188 w 7427256"/>
              <a:gd name="connsiteY12450" fmla="*/ 427060 h 7209248"/>
              <a:gd name="connsiteX12451" fmla="*/ 5277026 w 7427256"/>
              <a:gd name="connsiteY12451" fmla="*/ 427060 h 7209248"/>
              <a:gd name="connsiteX12452" fmla="*/ 5259106 w 7427256"/>
              <a:gd name="connsiteY12452" fmla="*/ 436020 h 7209248"/>
              <a:gd name="connsiteX12453" fmla="*/ 5241188 w 7427256"/>
              <a:gd name="connsiteY12453" fmla="*/ 427060 h 7209248"/>
              <a:gd name="connsiteX12454" fmla="*/ 4578200 w 7427256"/>
              <a:gd name="connsiteY12454" fmla="*/ 427060 h 7209248"/>
              <a:gd name="connsiteX12455" fmla="*/ 4587160 w 7427256"/>
              <a:gd name="connsiteY12455" fmla="*/ 427060 h 7209248"/>
              <a:gd name="connsiteX12456" fmla="*/ 4605078 w 7427256"/>
              <a:gd name="connsiteY12456" fmla="*/ 427060 h 7209248"/>
              <a:gd name="connsiteX12457" fmla="*/ 4614038 w 7427256"/>
              <a:gd name="connsiteY12457" fmla="*/ 444979 h 7209248"/>
              <a:gd name="connsiteX12458" fmla="*/ 4605078 w 7427256"/>
              <a:gd name="connsiteY12458" fmla="*/ 444979 h 7209248"/>
              <a:gd name="connsiteX12459" fmla="*/ 4596119 w 7427256"/>
              <a:gd name="connsiteY12459" fmla="*/ 444979 h 7209248"/>
              <a:gd name="connsiteX12460" fmla="*/ 4578200 w 7427256"/>
              <a:gd name="connsiteY12460" fmla="*/ 436020 h 7209248"/>
              <a:gd name="connsiteX12461" fmla="*/ 3982407 w 7427256"/>
              <a:gd name="connsiteY12461" fmla="*/ 418101 h 7209248"/>
              <a:gd name="connsiteX12462" fmla="*/ 3986886 w 7427256"/>
              <a:gd name="connsiteY12462" fmla="*/ 422581 h 7209248"/>
              <a:gd name="connsiteX12463" fmla="*/ 3986886 w 7427256"/>
              <a:gd name="connsiteY12463" fmla="*/ 436020 h 7209248"/>
              <a:gd name="connsiteX12464" fmla="*/ 3982407 w 7427256"/>
              <a:gd name="connsiteY12464" fmla="*/ 444979 h 7209248"/>
              <a:gd name="connsiteX12465" fmla="*/ 3977927 w 7427256"/>
              <a:gd name="connsiteY12465" fmla="*/ 436020 h 7209248"/>
              <a:gd name="connsiteX12466" fmla="*/ 3977927 w 7427256"/>
              <a:gd name="connsiteY12466" fmla="*/ 422581 h 7209248"/>
              <a:gd name="connsiteX12467" fmla="*/ 3982407 w 7427256"/>
              <a:gd name="connsiteY12467" fmla="*/ 418101 h 7209248"/>
              <a:gd name="connsiteX12468" fmla="*/ 4793224 w 7427256"/>
              <a:gd name="connsiteY12468" fmla="*/ 409142 h 7209248"/>
              <a:gd name="connsiteX12469" fmla="*/ 4775305 w 7427256"/>
              <a:gd name="connsiteY12469" fmla="*/ 427060 h 7209248"/>
              <a:gd name="connsiteX12470" fmla="*/ 4793224 w 7427256"/>
              <a:gd name="connsiteY12470" fmla="*/ 427060 h 7209248"/>
              <a:gd name="connsiteX12471" fmla="*/ 4793224 w 7427256"/>
              <a:gd name="connsiteY12471" fmla="*/ 409142 h 7209248"/>
              <a:gd name="connsiteX12472" fmla="*/ 3718108 w 7427256"/>
              <a:gd name="connsiteY12472" fmla="*/ 409142 h 7209248"/>
              <a:gd name="connsiteX12473" fmla="*/ 3736026 w 7427256"/>
              <a:gd name="connsiteY12473" fmla="*/ 418101 h 7209248"/>
              <a:gd name="connsiteX12474" fmla="*/ 3736026 w 7427256"/>
              <a:gd name="connsiteY12474" fmla="*/ 427060 h 7209248"/>
              <a:gd name="connsiteX12475" fmla="*/ 3727068 w 7427256"/>
              <a:gd name="connsiteY12475" fmla="*/ 418101 h 7209248"/>
              <a:gd name="connsiteX12476" fmla="*/ 4927612 w 7427256"/>
              <a:gd name="connsiteY12476" fmla="*/ 400182 h 7209248"/>
              <a:gd name="connsiteX12477" fmla="*/ 4932092 w 7427256"/>
              <a:gd name="connsiteY12477" fmla="*/ 400182 h 7209248"/>
              <a:gd name="connsiteX12478" fmla="*/ 4936572 w 7427256"/>
              <a:gd name="connsiteY12478" fmla="*/ 409142 h 7209248"/>
              <a:gd name="connsiteX12479" fmla="*/ 4927612 w 7427256"/>
              <a:gd name="connsiteY12479" fmla="*/ 404662 h 7209248"/>
              <a:gd name="connsiteX12480" fmla="*/ 4927612 w 7427256"/>
              <a:gd name="connsiteY12480" fmla="*/ 400182 h 7209248"/>
              <a:gd name="connsiteX12481" fmla="*/ 4201910 w 7427256"/>
              <a:gd name="connsiteY12481" fmla="*/ 400182 h 7209248"/>
              <a:gd name="connsiteX12482" fmla="*/ 4219829 w 7427256"/>
              <a:gd name="connsiteY12482" fmla="*/ 404662 h 7209248"/>
              <a:gd name="connsiteX12483" fmla="*/ 4201910 w 7427256"/>
              <a:gd name="connsiteY12483" fmla="*/ 409142 h 7209248"/>
              <a:gd name="connsiteX12484" fmla="*/ 4192951 w 7427256"/>
              <a:gd name="connsiteY12484" fmla="*/ 409142 h 7209248"/>
              <a:gd name="connsiteX12485" fmla="*/ 4197430 w 7427256"/>
              <a:gd name="connsiteY12485" fmla="*/ 404662 h 7209248"/>
              <a:gd name="connsiteX12486" fmla="*/ 4201910 w 7427256"/>
              <a:gd name="connsiteY12486" fmla="*/ 400182 h 7209248"/>
              <a:gd name="connsiteX12487" fmla="*/ 5456211 w 7427256"/>
              <a:gd name="connsiteY12487" fmla="*/ 391224 h 7209248"/>
              <a:gd name="connsiteX12488" fmla="*/ 5465170 w 7427256"/>
              <a:gd name="connsiteY12488" fmla="*/ 400182 h 7209248"/>
              <a:gd name="connsiteX12489" fmla="*/ 5456211 w 7427256"/>
              <a:gd name="connsiteY12489" fmla="*/ 400182 h 7209248"/>
              <a:gd name="connsiteX12490" fmla="*/ 5456211 w 7427256"/>
              <a:gd name="connsiteY12490" fmla="*/ 391224 h 7209248"/>
              <a:gd name="connsiteX12491" fmla="*/ 5187432 w 7427256"/>
              <a:gd name="connsiteY12491" fmla="*/ 391224 h 7209248"/>
              <a:gd name="connsiteX12492" fmla="*/ 5200872 w 7427256"/>
              <a:gd name="connsiteY12492" fmla="*/ 404662 h 7209248"/>
              <a:gd name="connsiteX12493" fmla="*/ 5196392 w 7427256"/>
              <a:gd name="connsiteY12493" fmla="*/ 418101 h 7209248"/>
              <a:gd name="connsiteX12494" fmla="*/ 5196392 w 7427256"/>
              <a:gd name="connsiteY12494" fmla="*/ 427060 h 7209248"/>
              <a:gd name="connsiteX12495" fmla="*/ 5178472 w 7427256"/>
              <a:gd name="connsiteY12495" fmla="*/ 436020 h 7209248"/>
              <a:gd name="connsiteX12496" fmla="*/ 5178472 w 7427256"/>
              <a:gd name="connsiteY12496" fmla="*/ 418101 h 7209248"/>
              <a:gd name="connsiteX12497" fmla="*/ 5187432 w 7427256"/>
              <a:gd name="connsiteY12497" fmla="*/ 391224 h 7209248"/>
              <a:gd name="connsiteX12498" fmla="*/ 4918654 w 7427256"/>
              <a:gd name="connsiteY12498" fmla="*/ 382264 h 7209248"/>
              <a:gd name="connsiteX12499" fmla="*/ 4927612 w 7427256"/>
              <a:gd name="connsiteY12499" fmla="*/ 382264 h 7209248"/>
              <a:gd name="connsiteX12500" fmla="*/ 4927612 w 7427256"/>
              <a:gd name="connsiteY12500" fmla="*/ 391224 h 7209248"/>
              <a:gd name="connsiteX12501" fmla="*/ 4918654 w 7427256"/>
              <a:gd name="connsiteY12501" fmla="*/ 382264 h 7209248"/>
              <a:gd name="connsiteX12502" fmla="*/ 5832502 w 7427256"/>
              <a:gd name="connsiteY12502" fmla="*/ 373305 h 7209248"/>
              <a:gd name="connsiteX12503" fmla="*/ 5841460 w 7427256"/>
              <a:gd name="connsiteY12503" fmla="*/ 382264 h 7209248"/>
              <a:gd name="connsiteX12504" fmla="*/ 5836982 w 7427256"/>
              <a:gd name="connsiteY12504" fmla="*/ 386743 h 7209248"/>
              <a:gd name="connsiteX12505" fmla="*/ 5832502 w 7427256"/>
              <a:gd name="connsiteY12505" fmla="*/ 373305 h 7209248"/>
              <a:gd name="connsiteX12506" fmla="*/ 4640915 w 7427256"/>
              <a:gd name="connsiteY12506" fmla="*/ 373305 h 7209248"/>
              <a:gd name="connsiteX12507" fmla="*/ 4667793 w 7427256"/>
              <a:gd name="connsiteY12507" fmla="*/ 391224 h 7209248"/>
              <a:gd name="connsiteX12508" fmla="*/ 4631957 w 7427256"/>
              <a:gd name="connsiteY12508" fmla="*/ 382264 h 7209248"/>
              <a:gd name="connsiteX12509" fmla="*/ 6128158 w 7427256"/>
              <a:gd name="connsiteY12509" fmla="*/ 364346 h 7209248"/>
              <a:gd name="connsiteX12510" fmla="*/ 6141596 w 7427256"/>
              <a:gd name="connsiteY12510" fmla="*/ 368825 h 7209248"/>
              <a:gd name="connsiteX12511" fmla="*/ 6155036 w 7427256"/>
              <a:gd name="connsiteY12511" fmla="*/ 373305 h 7209248"/>
              <a:gd name="connsiteX12512" fmla="*/ 6146076 w 7427256"/>
              <a:gd name="connsiteY12512" fmla="*/ 400182 h 7209248"/>
              <a:gd name="connsiteX12513" fmla="*/ 6163996 w 7427256"/>
              <a:gd name="connsiteY12513" fmla="*/ 404662 h 7209248"/>
              <a:gd name="connsiteX12514" fmla="*/ 6159516 w 7427256"/>
              <a:gd name="connsiteY12514" fmla="*/ 409142 h 7209248"/>
              <a:gd name="connsiteX12515" fmla="*/ 6137118 w 7427256"/>
              <a:gd name="connsiteY12515" fmla="*/ 404662 h 7209248"/>
              <a:gd name="connsiteX12516" fmla="*/ 6132638 w 7427256"/>
              <a:gd name="connsiteY12516" fmla="*/ 391224 h 7209248"/>
              <a:gd name="connsiteX12517" fmla="*/ 6128158 w 7427256"/>
              <a:gd name="connsiteY12517" fmla="*/ 373305 h 7209248"/>
              <a:gd name="connsiteX12518" fmla="*/ 6128158 w 7427256"/>
              <a:gd name="connsiteY12518" fmla="*/ 364346 h 7209248"/>
              <a:gd name="connsiteX12519" fmla="*/ 4488607 w 7427256"/>
              <a:gd name="connsiteY12519" fmla="*/ 359866 h 7209248"/>
              <a:gd name="connsiteX12520" fmla="*/ 4488607 w 7427256"/>
              <a:gd name="connsiteY12520" fmla="*/ 364346 h 7209248"/>
              <a:gd name="connsiteX12521" fmla="*/ 4475168 w 7427256"/>
              <a:gd name="connsiteY12521" fmla="*/ 373305 h 7209248"/>
              <a:gd name="connsiteX12522" fmla="*/ 4461730 w 7427256"/>
              <a:gd name="connsiteY12522" fmla="*/ 373305 h 7209248"/>
              <a:gd name="connsiteX12523" fmla="*/ 4470688 w 7427256"/>
              <a:gd name="connsiteY12523" fmla="*/ 364346 h 7209248"/>
              <a:gd name="connsiteX12524" fmla="*/ 4488607 w 7427256"/>
              <a:gd name="connsiteY12524" fmla="*/ 359866 h 7209248"/>
              <a:gd name="connsiteX12525" fmla="*/ 4210870 w 7427256"/>
              <a:gd name="connsiteY12525" fmla="*/ 358746 h 7209248"/>
              <a:gd name="connsiteX12526" fmla="*/ 4215349 w 7427256"/>
              <a:gd name="connsiteY12526" fmla="*/ 364346 h 7209248"/>
              <a:gd name="connsiteX12527" fmla="*/ 4215349 w 7427256"/>
              <a:gd name="connsiteY12527" fmla="*/ 373305 h 7209248"/>
              <a:gd name="connsiteX12528" fmla="*/ 4206390 w 7427256"/>
              <a:gd name="connsiteY12528" fmla="*/ 368825 h 7209248"/>
              <a:gd name="connsiteX12529" fmla="*/ 4206390 w 7427256"/>
              <a:gd name="connsiteY12529" fmla="*/ 359866 h 7209248"/>
              <a:gd name="connsiteX12530" fmla="*/ 4210870 w 7427256"/>
              <a:gd name="connsiteY12530" fmla="*/ 358746 h 7209248"/>
              <a:gd name="connsiteX12531" fmla="*/ 5070961 w 7427256"/>
              <a:gd name="connsiteY12531" fmla="*/ 355386 h 7209248"/>
              <a:gd name="connsiteX12532" fmla="*/ 5079921 w 7427256"/>
              <a:gd name="connsiteY12532" fmla="*/ 364346 h 7209248"/>
              <a:gd name="connsiteX12533" fmla="*/ 5070961 w 7427256"/>
              <a:gd name="connsiteY12533" fmla="*/ 364346 h 7209248"/>
              <a:gd name="connsiteX12534" fmla="*/ 5062002 w 7427256"/>
              <a:gd name="connsiteY12534" fmla="*/ 364346 h 7209248"/>
              <a:gd name="connsiteX12535" fmla="*/ 4237747 w 7427256"/>
              <a:gd name="connsiteY12535" fmla="*/ 355386 h 7209248"/>
              <a:gd name="connsiteX12536" fmla="*/ 4313901 w 7427256"/>
              <a:gd name="connsiteY12536" fmla="*/ 359866 h 7209248"/>
              <a:gd name="connsiteX12537" fmla="*/ 4345259 w 7427256"/>
              <a:gd name="connsiteY12537" fmla="*/ 364346 h 7209248"/>
              <a:gd name="connsiteX12538" fmla="*/ 4381096 w 7427256"/>
              <a:gd name="connsiteY12538" fmla="*/ 359866 h 7209248"/>
              <a:gd name="connsiteX12539" fmla="*/ 4390056 w 7427256"/>
              <a:gd name="connsiteY12539" fmla="*/ 368825 h 7209248"/>
              <a:gd name="connsiteX12540" fmla="*/ 4367657 w 7427256"/>
              <a:gd name="connsiteY12540" fmla="*/ 368825 h 7209248"/>
              <a:gd name="connsiteX12541" fmla="*/ 4345259 w 7427256"/>
              <a:gd name="connsiteY12541" fmla="*/ 373305 h 7209248"/>
              <a:gd name="connsiteX12542" fmla="*/ 4336299 w 7427256"/>
              <a:gd name="connsiteY12542" fmla="*/ 409142 h 7209248"/>
              <a:gd name="connsiteX12543" fmla="*/ 4318380 w 7427256"/>
              <a:gd name="connsiteY12543" fmla="*/ 427060 h 7209248"/>
              <a:gd name="connsiteX12544" fmla="*/ 4309421 w 7427256"/>
              <a:gd name="connsiteY12544" fmla="*/ 418101 h 7209248"/>
              <a:gd name="connsiteX12545" fmla="*/ 4318380 w 7427256"/>
              <a:gd name="connsiteY12545" fmla="*/ 413621 h 7209248"/>
              <a:gd name="connsiteX12546" fmla="*/ 4309421 w 7427256"/>
              <a:gd name="connsiteY12546" fmla="*/ 409142 h 7209248"/>
              <a:gd name="connsiteX12547" fmla="*/ 4300463 w 7427256"/>
              <a:gd name="connsiteY12547" fmla="*/ 391224 h 7209248"/>
              <a:gd name="connsiteX12548" fmla="*/ 4282544 w 7427256"/>
              <a:gd name="connsiteY12548" fmla="*/ 382264 h 7209248"/>
              <a:gd name="connsiteX12549" fmla="*/ 4273584 w 7427256"/>
              <a:gd name="connsiteY12549" fmla="*/ 391224 h 7209248"/>
              <a:gd name="connsiteX12550" fmla="*/ 4273584 w 7427256"/>
              <a:gd name="connsiteY12550" fmla="*/ 382264 h 7209248"/>
              <a:gd name="connsiteX12551" fmla="*/ 4255666 w 7427256"/>
              <a:gd name="connsiteY12551" fmla="*/ 382264 h 7209248"/>
              <a:gd name="connsiteX12552" fmla="*/ 4237747 w 7427256"/>
              <a:gd name="connsiteY12552" fmla="*/ 373305 h 7209248"/>
              <a:gd name="connsiteX12553" fmla="*/ 4237747 w 7427256"/>
              <a:gd name="connsiteY12553" fmla="*/ 355386 h 7209248"/>
              <a:gd name="connsiteX12554" fmla="*/ 4811142 w 7427256"/>
              <a:gd name="connsiteY12554" fmla="*/ 346427 h 7209248"/>
              <a:gd name="connsiteX12555" fmla="*/ 4846978 w 7427256"/>
              <a:gd name="connsiteY12555" fmla="*/ 355386 h 7209248"/>
              <a:gd name="connsiteX12556" fmla="*/ 4855938 w 7427256"/>
              <a:gd name="connsiteY12556" fmla="*/ 364346 h 7209248"/>
              <a:gd name="connsiteX12557" fmla="*/ 4882816 w 7427256"/>
              <a:gd name="connsiteY12557" fmla="*/ 364346 h 7209248"/>
              <a:gd name="connsiteX12558" fmla="*/ 4891775 w 7427256"/>
              <a:gd name="connsiteY12558" fmla="*/ 382264 h 7209248"/>
              <a:gd name="connsiteX12559" fmla="*/ 4882816 w 7427256"/>
              <a:gd name="connsiteY12559" fmla="*/ 391224 h 7209248"/>
              <a:gd name="connsiteX12560" fmla="*/ 4864898 w 7427256"/>
              <a:gd name="connsiteY12560" fmla="*/ 400182 h 7209248"/>
              <a:gd name="connsiteX12561" fmla="*/ 4829061 w 7427256"/>
              <a:gd name="connsiteY12561" fmla="*/ 391224 h 7209248"/>
              <a:gd name="connsiteX12562" fmla="*/ 4806662 w 7427256"/>
              <a:gd name="connsiteY12562" fmla="*/ 377785 h 7209248"/>
              <a:gd name="connsiteX12563" fmla="*/ 4775305 w 7427256"/>
              <a:gd name="connsiteY12563" fmla="*/ 373305 h 7209248"/>
              <a:gd name="connsiteX12564" fmla="*/ 4766346 w 7427256"/>
              <a:gd name="connsiteY12564" fmla="*/ 364346 h 7209248"/>
              <a:gd name="connsiteX12565" fmla="*/ 4775305 w 7427256"/>
              <a:gd name="connsiteY12565" fmla="*/ 355386 h 7209248"/>
              <a:gd name="connsiteX12566" fmla="*/ 4811142 w 7427256"/>
              <a:gd name="connsiteY12566" fmla="*/ 346427 h 7209248"/>
              <a:gd name="connsiteX12567" fmla="*/ 4739468 w 7427256"/>
              <a:gd name="connsiteY12567" fmla="*/ 346427 h 7209248"/>
              <a:gd name="connsiteX12568" fmla="*/ 4748427 w 7427256"/>
              <a:gd name="connsiteY12568" fmla="*/ 355386 h 7209248"/>
              <a:gd name="connsiteX12569" fmla="*/ 4739468 w 7427256"/>
              <a:gd name="connsiteY12569" fmla="*/ 364346 h 7209248"/>
              <a:gd name="connsiteX12570" fmla="*/ 4748427 w 7427256"/>
              <a:gd name="connsiteY12570" fmla="*/ 382264 h 7209248"/>
              <a:gd name="connsiteX12571" fmla="*/ 4757386 w 7427256"/>
              <a:gd name="connsiteY12571" fmla="*/ 400182 h 7209248"/>
              <a:gd name="connsiteX12572" fmla="*/ 4775305 w 7427256"/>
              <a:gd name="connsiteY12572" fmla="*/ 400182 h 7209248"/>
              <a:gd name="connsiteX12573" fmla="*/ 4820101 w 7427256"/>
              <a:gd name="connsiteY12573" fmla="*/ 400182 h 7209248"/>
              <a:gd name="connsiteX12574" fmla="*/ 4882816 w 7427256"/>
              <a:gd name="connsiteY12574" fmla="*/ 418101 h 7209248"/>
              <a:gd name="connsiteX12575" fmla="*/ 4900735 w 7427256"/>
              <a:gd name="connsiteY12575" fmla="*/ 427060 h 7209248"/>
              <a:gd name="connsiteX12576" fmla="*/ 4905215 w 7427256"/>
              <a:gd name="connsiteY12576" fmla="*/ 431540 h 7209248"/>
              <a:gd name="connsiteX12577" fmla="*/ 4918654 w 7427256"/>
              <a:gd name="connsiteY12577" fmla="*/ 427060 h 7209248"/>
              <a:gd name="connsiteX12578" fmla="*/ 4936572 w 7427256"/>
              <a:gd name="connsiteY12578" fmla="*/ 427060 h 7209248"/>
              <a:gd name="connsiteX12579" fmla="*/ 4936572 w 7427256"/>
              <a:gd name="connsiteY12579" fmla="*/ 436020 h 7209248"/>
              <a:gd name="connsiteX12580" fmla="*/ 4927612 w 7427256"/>
              <a:gd name="connsiteY12580" fmla="*/ 436020 h 7209248"/>
              <a:gd name="connsiteX12581" fmla="*/ 4909694 w 7427256"/>
              <a:gd name="connsiteY12581" fmla="*/ 444979 h 7209248"/>
              <a:gd name="connsiteX12582" fmla="*/ 4896255 w 7427256"/>
              <a:gd name="connsiteY12582" fmla="*/ 458418 h 7209248"/>
              <a:gd name="connsiteX12583" fmla="*/ 4900735 w 7427256"/>
              <a:gd name="connsiteY12583" fmla="*/ 462898 h 7209248"/>
              <a:gd name="connsiteX12584" fmla="*/ 4954490 w 7427256"/>
              <a:gd name="connsiteY12584" fmla="*/ 453939 h 7209248"/>
              <a:gd name="connsiteX12585" fmla="*/ 4999286 w 7427256"/>
              <a:gd name="connsiteY12585" fmla="*/ 453939 h 7209248"/>
              <a:gd name="connsiteX12586" fmla="*/ 5003766 w 7427256"/>
              <a:gd name="connsiteY12586" fmla="*/ 467378 h 7209248"/>
              <a:gd name="connsiteX12587" fmla="*/ 4990328 w 7427256"/>
              <a:gd name="connsiteY12587" fmla="*/ 471856 h 7209248"/>
              <a:gd name="connsiteX12588" fmla="*/ 4963450 w 7427256"/>
              <a:gd name="connsiteY12588" fmla="*/ 471856 h 7209248"/>
              <a:gd name="connsiteX12589" fmla="*/ 4936572 w 7427256"/>
              <a:gd name="connsiteY12589" fmla="*/ 471856 h 7209248"/>
              <a:gd name="connsiteX12590" fmla="*/ 4918654 w 7427256"/>
              <a:gd name="connsiteY12590" fmla="*/ 485295 h 7209248"/>
              <a:gd name="connsiteX12591" fmla="*/ 4909694 w 7427256"/>
              <a:gd name="connsiteY12591" fmla="*/ 489775 h 7209248"/>
              <a:gd name="connsiteX12592" fmla="*/ 4900735 w 7427256"/>
              <a:gd name="connsiteY12592" fmla="*/ 498735 h 7209248"/>
              <a:gd name="connsiteX12593" fmla="*/ 4882816 w 7427256"/>
              <a:gd name="connsiteY12593" fmla="*/ 507694 h 7209248"/>
              <a:gd name="connsiteX12594" fmla="*/ 4873858 w 7427256"/>
              <a:gd name="connsiteY12594" fmla="*/ 525613 h 7209248"/>
              <a:gd name="connsiteX12595" fmla="*/ 4882816 w 7427256"/>
              <a:gd name="connsiteY12595" fmla="*/ 543532 h 7209248"/>
              <a:gd name="connsiteX12596" fmla="*/ 4873858 w 7427256"/>
              <a:gd name="connsiteY12596" fmla="*/ 561449 h 7209248"/>
              <a:gd name="connsiteX12597" fmla="*/ 4860418 w 7427256"/>
              <a:gd name="connsiteY12597" fmla="*/ 552491 h 7209248"/>
              <a:gd name="connsiteX12598" fmla="*/ 4846978 w 7427256"/>
              <a:gd name="connsiteY12598" fmla="*/ 552491 h 7209248"/>
              <a:gd name="connsiteX12599" fmla="*/ 4802182 w 7427256"/>
              <a:gd name="connsiteY12599" fmla="*/ 552491 h 7209248"/>
              <a:gd name="connsiteX12600" fmla="*/ 4784265 w 7427256"/>
              <a:gd name="connsiteY12600" fmla="*/ 534572 h 7209248"/>
              <a:gd name="connsiteX12601" fmla="*/ 4766346 w 7427256"/>
              <a:gd name="connsiteY12601" fmla="*/ 525613 h 7209248"/>
              <a:gd name="connsiteX12602" fmla="*/ 4757386 w 7427256"/>
              <a:gd name="connsiteY12602" fmla="*/ 516653 h 7209248"/>
              <a:gd name="connsiteX12603" fmla="*/ 4775305 w 7427256"/>
              <a:gd name="connsiteY12603" fmla="*/ 516653 h 7209248"/>
              <a:gd name="connsiteX12604" fmla="*/ 4811142 w 7427256"/>
              <a:gd name="connsiteY12604" fmla="*/ 525613 h 7209248"/>
              <a:gd name="connsiteX12605" fmla="*/ 4846978 w 7427256"/>
              <a:gd name="connsiteY12605" fmla="*/ 539052 h 7209248"/>
              <a:gd name="connsiteX12606" fmla="*/ 4864898 w 7427256"/>
              <a:gd name="connsiteY12606" fmla="*/ 534572 h 7209248"/>
              <a:gd name="connsiteX12607" fmla="*/ 4838020 w 7427256"/>
              <a:gd name="connsiteY12607" fmla="*/ 489775 h 7209248"/>
              <a:gd name="connsiteX12608" fmla="*/ 4829061 w 7427256"/>
              <a:gd name="connsiteY12608" fmla="*/ 471856 h 7209248"/>
              <a:gd name="connsiteX12609" fmla="*/ 4820101 w 7427256"/>
              <a:gd name="connsiteY12609" fmla="*/ 453939 h 7209248"/>
              <a:gd name="connsiteX12610" fmla="*/ 4811142 w 7427256"/>
              <a:gd name="connsiteY12610" fmla="*/ 453939 h 7209248"/>
              <a:gd name="connsiteX12611" fmla="*/ 4775305 w 7427256"/>
              <a:gd name="connsiteY12611" fmla="*/ 453939 h 7209248"/>
              <a:gd name="connsiteX12612" fmla="*/ 4793224 w 7427256"/>
              <a:gd name="connsiteY12612" fmla="*/ 462898 h 7209248"/>
              <a:gd name="connsiteX12613" fmla="*/ 4802182 w 7427256"/>
              <a:gd name="connsiteY12613" fmla="*/ 480816 h 7209248"/>
              <a:gd name="connsiteX12614" fmla="*/ 4788744 w 7427256"/>
              <a:gd name="connsiteY12614" fmla="*/ 498735 h 7209248"/>
              <a:gd name="connsiteX12615" fmla="*/ 4766346 w 7427256"/>
              <a:gd name="connsiteY12615" fmla="*/ 498735 h 7209248"/>
              <a:gd name="connsiteX12616" fmla="*/ 4757386 w 7427256"/>
              <a:gd name="connsiteY12616" fmla="*/ 494255 h 7209248"/>
              <a:gd name="connsiteX12617" fmla="*/ 4748427 w 7427256"/>
              <a:gd name="connsiteY12617" fmla="*/ 507694 h 7209248"/>
              <a:gd name="connsiteX12618" fmla="*/ 4739468 w 7427256"/>
              <a:gd name="connsiteY12618" fmla="*/ 516653 h 7209248"/>
              <a:gd name="connsiteX12619" fmla="*/ 4739468 w 7427256"/>
              <a:gd name="connsiteY12619" fmla="*/ 480816 h 7209248"/>
              <a:gd name="connsiteX12620" fmla="*/ 4730508 w 7427256"/>
              <a:gd name="connsiteY12620" fmla="*/ 444979 h 7209248"/>
              <a:gd name="connsiteX12621" fmla="*/ 4721549 w 7427256"/>
              <a:gd name="connsiteY12621" fmla="*/ 436020 h 7209248"/>
              <a:gd name="connsiteX12622" fmla="*/ 4694672 w 7427256"/>
              <a:gd name="connsiteY12622" fmla="*/ 427060 h 7209248"/>
              <a:gd name="connsiteX12623" fmla="*/ 4703631 w 7427256"/>
              <a:gd name="connsiteY12623" fmla="*/ 418101 h 7209248"/>
              <a:gd name="connsiteX12624" fmla="*/ 4717069 w 7427256"/>
              <a:gd name="connsiteY12624" fmla="*/ 422581 h 7209248"/>
              <a:gd name="connsiteX12625" fmla="*/ 4730508 w 7427256"/>
              <a:gd name="connsiteY12625" fmla="*/ 427060 h 7209248"/>
              <a:gd name="connsiteX12626" fmla="*/ 4739468 w 7427256"/>
              <a:gd name="connsiteY12626" fmla="*/ 427060 h 7209248"/>
              <a:gd name="connsiteX12627" fmla="*/ 4739468 w 7427256"/>
              <a:gd name="connsiteY12627" fmla="*/ 409142 h 7209248"/>
              <a:gd name="connsiteX12628" fmla="*/ 4726028 w 7427256"/>
              <a:gd name="connsiteY12628" fmla="*/ 386743 h 7209248"/>
              <a:gd name="connsiteX12629" fmla="*/ 4712589 w 7427256"/>
              <a:gd name="connsiteY12629" fmla="*/ 382264 h 7209248"/>
              <a:gd name="connsiteX12630" fmla="*/ 4721549 w 7427256"/>
              <a:gd name="connsiteY12630" fmla="*/ 373305 h 7209248"/>
              <a:gd name="connsiteX12631" fmla="*/ 4726028 w 7427256"/>
              <a:gd name="connsiteY12631" fmla="*/ 355386 h 7209248"/>
              <a:gd name="connsiteX12632" fmla="*/ 4739468 w 7427256"/>
              <a:gd name="connsiteY12632" fmla="*/ 346427 h 7209248"/>
              <a:gd name="connsiteX12633" fmla="*/ 4148154 w 7427256"/>
              <a:gd name="connsiteY12633" fmla="*/ 346427 h 7209248"/>
              <a:gd name="connsiteX12634" fmla="*/ 4166073 w 7427256"/>
              <a:gd name="connsiteY12634" fmla="*/ 355386 h 7209248"/>
              <a:gd name="connsiteX12635" fmla="*/ 4166073 w 7427256"/>
              <a:gd name="connsiteY12635" fmla="*/ 364346 h 7209248"/>
              <a:gd name="connsiteX12636" fmla="*/ 4148154 w 7427256"/>
              <a:gd name="connsiteY12636" fmla="*/ 355386 h 7209248"/>
              <a:gd name="connsiteX12637" fmla="*/ 4148154 w 7427256"/>
              <a:gd name="connsiteY12637" fmla="*/ 346427 h 7209248"/>
              <a:gd name="connsiteX12638" fmla="*/ 5890737 w 7427256"/>
              <a:gd name="connsiteY12638" fmla="*/ 337467 h 7209248"/>
              <a:gd name="connsiteX12639" fmla="*/ 5895217 w 7427256"/>
              <a:gd name="connsiteY12639" fmla="*/ 355386 h 7209248"/>
              <a:gd name="connsiteX12640" fmla="*/ 5895217 w 7427256"/>
              <a:gd name="connsiteY12640" fmla="*/ 364346 h 7209248"/>
              <a:gd name="connsiteX12641" fmla="*/ 5886257 w 7427256"/>
              <a:gd name="connsiteY12641" fmla="*/ 364346 h 7209248"/>
              <a:gd name="connsiteX12642" fmla="*/ 5886257 w 7427256"/>
              <a:gd name="connsiteY12642" fmla="*/ 355386 h 7209248"/>
              <a:gd name="connsiteX12643" fmla="*/ 5890737 w 7427256"/>
              <a:gd name="connsiteY12643" fmla="*/ 337467 h 7209248"/>
              <a:gd name="connsiteX12644" fmla="*/ 4685712 w 7427256"/>
              <a:gd name="connsiteY12644" fmla="*/ 332988 h 7209248"/>
              <a:gd name="connsiteX12645" fmla="*/ 4703631 w 7427256"/>
              <a:gd name="connsiteY12645" fmla="*/ 337467 h 7209248"/>
              <a:gd name="connsiteX12646" fmla="*/ 4685712 w 7427256"/>
              <a:gd name="connsiteY12646" fmla="*/ 346427 h 7209248"/>
              <a:gd name="connsiteX12647" fmla="*/ 4658834 w 7427256"/>
              <a:gd name="connsiteY12647" fmla="*/ 337467 h 7209248"/>
              <a:gd name="connsiteX12648" fmla="*/ 4667793 w 7427256"/>
              <a:gd name="connsiteY12648" fmla="*/ 337467 h 7209248"/>
              <a:gd name="connsiteX12649" fmla="*/ 4685712 w 7427256"/>
              <a:gd name="connsiteY12649" fmla="*/ 332988 h 7209248"/>
              <a:gd name="connsiteX12650" fmla="*/ 6092322 w 7427256"/>
              <a:gd name="connsiteY12650" fmla="*/ 328508 h 7209248"/>
              <a:gd name="connsiteX12651" fmla="*/ 6110239 w 7427256"/>
              <a:gd name="connsiteY12651" fmla="*/ 328508 h 7209248"/>
              <a:gd name="connsiteX12652" fmla="*/ 6128158 w 7427256"/>
              <a:gd name="connsiteY12652" fmla="*/ 332988 h 7209248"/>
              <a:gd name="connsiteX12653" fmla="*/ 6110239 w 7427256"/>
              <a:gd name="connsiteY12653" fmla="*/ 337467 h 7209248"/>
              <a:gd name="connsiteX12654" fmla="*/ 6096800 w 7427256"/>
              <a:gd name="connsiteY12654" fmla="*/ 332988 h 7209248"/>
              <a:gd name="connsiteX12655" fmla="*/ 6092322 w 7427256"/>
              <a:gd name="connsiteY12655" fmla="*/ 328508 h 7209248"/>
              <a:gd name="connsiteX12656" fmla="*/ 5626437 w 7427256"/>
              <a:gd name="connsiteY12656" fmla="*/ 328508 h 7209248"/>
              <a:gd name="connsiteX12657" fmla="*/ 5635397 w 7427256"/>
              <a:gd name="connsiteY12657" fmla="*/ 337467 h 7209248"/>
              <a:gd name="connsiteX12658" fmla="*/ 5626437 w 7427256"/>
              <a:gd name="connsiteY12658" fmla="*/ 337467 h 7209248"/>
              <a:gd name="connsiteX12659" fmla="*/ 5626437 w 7427256"/>
              <a:gd name="connsiteY12659" fmla="*/ 328508 h 7209248"/>
              <a:gd name="connsiteX12660" fmla="*/ 6226711 w 7427256"/>
              <a:gd name="connsiteY12660" fmla="*/ 319548 h 7209248"/>
              <a:gd name="connsiteX12661" fmla="*/ 6235670 w 7427256"/>
              <a:gd name="connsiteY12661" fmla="*/ 328508 h 7209248"/>
              <a:gd name="connsiteX12662" fmla="*/ 6226711 w 7427256"/>
              <a:gd name="connsiteY12662" fmla="*/ 328508 h 7209248"/>
              <a:gd name="connsiteX12663" fmla="*/ 6226711 w 7427256"/>
              <a:gd name="connsiteY12663" fmla="*/ 319548 h 7209248"/>
              <a:gd name="connsiteX12664" fmla="*/ 4291503 w 7427256"/>
              <a:gd name="connsiteY12664" fmla="*/ 319548 h 7209248"/>
              <a:gd name="connsiteX12665" fmla="*/ 4300463 w 7427256"/>
              <a:gd name="connsiteY12665" fmla="*/ 319548 h 7209248"/>
              <a:gd name="connsiteX12666" fmla="*/ 4291503 w 7427256"/>
              <a:gd name="connsiteY12666" fmla="*/ 328508 h 7209248"/>
              <a:gd name="connsiteX12667" fmla="*/ 4829061 w 7427256"/>
              <a:gd name="connsiteY12667" fmla="*/ 310589 h 7209248"/>
              <a:gd name="connsiteX12668" fmla="*/ 4838020 w 7427256"/>
              <a:gd name="connsiteY12668" fmla="*/ 310589 h 7209248"/>
              <a:gd name="connsiteX12669" fmla="*/ 4838020 w 7427256"/>
              <a:gd name="connsiteY12669" fmla="*/ 319548 h 7209248"/>
              <a:gd name="connsiteX12670" fmla="*/ 4829061 w 7427256"/>
              <a:gd name="connsiteY12670" fmla="*/ 319548 h 7209248"/>
              <a:gd name="connsiteX12671" fmla="*/ 4824581 w 7427256"/>
              <a:gd name="connsiteY12671" fmla="*/ 315069 h 7209248"/>
              <a:gd name="connsiteX12672" fmla="*/ 4829061 w 7427256"/>
              <a:gd name="connsiteY12672" fmla="*/ 310589 h 7209248"/>
              <a:gd name="connsiteX12673" fmla="*/ 4811142 w 7427256"/>
              <a:gd name="connsiteY12673" fmla="*/ 310589 h 7209248"/>
              <a:gd name="connsiteX12674" fmla="*/ 4815622 w 7427256"/>
              <a:gd name="connsiteY12674" fmla="*/ 315069 h 7209248"/>
              <a:gd name="connsiteX12675" fmla="*/ 4820101 w 7427256"/>
              <a:gd name="connsiteY12675" fmla="*/ 319548 h 7209248"/>
              <a:gd name="connsiteX12676" fmla="*/ 4802182 w 7427256"/>
              <a:gd name="connsiteY12676" fmla="*/ 328508 h 7209248"/>
              <a:gd name="connsiteX12677" fmla="*/ 4802182 w 7427256"/>
              <a:gd name="connsiteY12677" fmla="*/ 315069 h 7209248"/>
              <a:gd name="connsiteX12678" fmla="*/ 4811142 w 7427256"/>
              <a:gd name="connsiteY12678" fmla="*/ 310589 h 7209248"/>
              <a:gd name="connsiteX12679" fmla="*/ 4869937 w 7427256"/>
              <a:gd name="connsiteY12679" fmla="*/ 308350 h 7209248"/>
              <a:gd name="connsiteX12680" fmla="*/ 4882816 w 7427256"/>
              <a:gd name="connsiteY12680" fmla="*/ 310589 h 7209248"/>
              <a:gd name="connsiteX12681" fmla="*/ 4900735 w 7427256"/>
              <a:gd name="connsiteY12681" fmla="*/ 315069 h 7209248"/>
              <a:gd name="connsiteX12682" fmla="*/ 4909694 w 7427256"/>
              <a:gd name="connsiteY12682" fmla="*/ 319548 h 7209248"/>
              <a:gd name="connsiteX12683" fmla="*/ 4927612 w 7427256"/>
              <a:gd name="connsiteY12683" fmla="*/ 328508 h 7209248"/>
              <a:gd name="connsiteX12684" fmla="*/ 4932092 w 7427256"/>
              <a:gd name="connsiteY12684" fmla="*/ 328508 h 7209248"/>
              <a:gd name="connsiteX12685" fmla="*/ 4945532 w 7427256"/>
              <a:gd name="connsiteY12685" fmla="*/ 328508 h 7209248"/>
              <a:gd name="connsiteX12686" fmla="*/ 4945532 w 7427256"/>
              <a:gd name="connsiteY12686" fmla="*/ 364346 h 7209248"/>
              <a:gd name="connsiteX12687" fmla="*/ 4918654 w 7427256"/>
              <a:gd name="connsiteY12687" fmla="*/ 364346 h 7209248"/>
              <a:gd name="connsiteX12688" fmla="*/ 4900735 w 7427256"/>
              <a:gd name="connsiteY12688" fmla="*/ 355386 h 7209248"/>
              <a:gd name="connsiteX12689" fmla="*/ 4873858 w 7427256"/>
              <a:gd name="connsiteY12689" fmla="*/ 346427 h 7209248"/>
              <a:gd name="connsiteX12690" fmla="*/ 4846978 w 7427256"/>
              <a:gd name="connsiteY12690" fmla="*/ 346427 h 7209248"/>
              <a:gd name="connsiteX12691" fmla="*/ 4838020 w 7427256"/>
              <a:gd name="connsiteY12691" fmla="*/ 332988 h 7209248"/>
              <a:gd name="connsiteX12692" fmla="*/ 4838020 w 7427256"/>
              <a:gd name="connsiteY12692" fmla="*/ 328508 h 7209248"/>
              <a:gd name="connsiteX12693" fmla="*/ 4869937 w 7427256"/>
              <a:gd name="connsiteY12693" fmla="*/ 308350 h 7209248"/>
              <a:gd name="connsiteX12694" fmla="*/ 4739468 w 7427256"/>
              <a:gd name="connsiteY12694" fmla="*/ 301631 h 7209248"/>
              <a:gd name="connsiteX12695" fmla="*/ 4775305 w 7427256"/>
              <a:gd name="connsiteY12695" fmla="*/ 319548 h 7209248"/>
              <a:gd name="connsiteX12696" fmla="*/ 4757386 w 7427256"/>
              <a:gd name="connsiteY12696" fmla="*/ 319548 h 7209248"/>
              <a:gd name="connsiteX12697" fmla="*/ 4730508 w 7427256"/>
              <a:gd name="connsiteY12697" fmla="*/ 310589 h 7209248"/>
              <a:gd name="connsiteX12698" fmla="*/ 4515485 w 7427256"/>
              <a:gd name="connsiteY12698" fmla="*/ 256834 h 7209248"/>
              <a:gd name="connsiteX12699" fmla="*/ 4524445 w 7427256"/>
              <a:gd name="connsiteY12699" fmla="*/ 256834 h 7209248"/>
              <a:gd name="connsiteX12700" fmla="*/ 4533404 w 7427256"/>
              <a:gd name="connsiteY12700" fmla="*/ 265793 h 7209248"/>
              <a:gd name="connsiteX12701" fmla="*/ 4524445 w 7427256"/>
              <a:gd name="connsiteY12701" fmla="*/ 265793 h 7209248"/>
              <a:gd name="connsiteX12702" fmla="*/ 4515485 w 7427256"/>
              <a:gd name="connsiteY12702" fmla="*/ 256834 h 7209248"/>
              <a:gd name="connsiteX12703" fmla="*/ 6199832 w 7427256"/>
              <a:gd name="connsiteY12703" fmla="*/ 238915 h 7209248"/>
              <a:gd name="connsiteX12704" fmla="*/ 6208792 w 7427256"/>
              <a:gd name="connsiteY12704" fmla="*/ 247874 h 7209248"/>
              <a:gd name="connsiteX12705" fmla="*/ 6199832 w 7427256"/>
              <a:gd name="connsiteY12705" fmla="*/ 247874 h 7209248"/>
              <a:gd name="connsiteX12706" fmla="*/ 4685712 w 7427256"/>
              <a:gd name="connsiteY12706" fmla="*/ 185159 h 7209248"/>
              <a:gd name="connsiteX12707" fmla="*/ 4685712 w 7427256"/>
              <a:gd name="connsiteY12707" fmla="*/ 194119 h 7209248"/>
              <a:gd name="connsiteX12708" fmla="*/ 4685712 w 7427256"/>
              <a:gd name="connsiteY12708" fmla="*/ 203078 h 7209248"/>
              <a:gd name="connsiteX12709" fmla="*/ 4676753 w 7427256"/>
              <a:gd name="connsiteY12709" fmla="*/ 198598 h 7209248"/>
              <a:gd name="connsiteX12710" fmla="*/ 4676753 w 7427256"/>
              <a:gd name="connsiteY12710" fmla="*/ 194119 h 7209248"/>
              <a:gd name="connsiteX12711" fmla="*/ 4621877 w 7427256"/>
              <a:gd name="connsiteY12711" fmla="*/ 170600 h 7209248"/>
              <a:gd name="connsiteX12712" fmla="*/ 4622997 w 7427256"/>
              <a:gd name="connsiteY12712" fmla="*/ 176200 h 7209248"/>
              <a:gd name="connsiteX12713" fmla="*/ 4614038 w 7427256"/>
              <a:gd name="connsiteY12713" fmla="*/ 176200 h 7209248"/>
              <a:gd name="connsiteX12714" fmla="*/ 4618518 w 7427256"/>
              <a:gd name="connsiteY12714" fmla="*/ 171720 h 7209248"/>
              <a:gd name="connsiteX12715" fmla="*/ 4621877 w 7427256"/>
              <a:gd name="connsiteY12715" fmla="*/ 170600 h 7209248"/>
              <a:gd name="connsiteX12716" fmla="*/ 4690192 w 7427256"/>
              <a:gd name="connsiteY12716" fmla="*/ 167241 h 7209248"/>
              <a:gd name="connsiteX12717" fmla="*/ 4721549 w 7427256"/>
              <a:gd name="connsiteY12717" fmla="*/ 176200 h 7209248"/>
              <a:gd name="connsiteX12718" fmla="*/ 4726028 w 7427256"/>
              <a:gd name="connsiteY12718" fmla="*/ 180680 h 7209248"/>
              <a:gd name="connsiteX12719" fmla="*/ 4739468 w 7427256"/>
              <a:gd name="connsiteY12719" fmla="*/ 185159 h 7209248"/>
              <a:gd name="connsiteX12720" fmla="*/ 4761866 w 7427256"/>
              <a:gd name="connsiteY12720" fmla="*/ 189639 h 7209248"/>
              <a:gd name="connsiteX12721" fmla="*/ 4757386 w 7427256"/>
              <a:gd name="connsiteY12721" fmla="*/ 203078 h 7209248"/>
              <a:gd name="connsiteX12722" fmla="*/ 4757386 w 7427256"/>
              <a:gd name="connsiteY12722" fmla="*/ 212038 h 7209248"/>
              <a:gd name="connsiteX12723" fmla="*/ 4739468 w 7427256"/>
              <a:gd name="connsiteY12723" fmla="*/ 216517 h 7209248"/>
              <a:gd name="connsiteX12724" fmla="*/ 4712589 w 7427256"/>
              <a:gd name="connsiteY12724" fmla="*/ 212038 h 7209248"/>
              <a:gd name="connsiteX12725" fmla="*/ 4730508 w 7427256"/>
              <a:gd name="connsiteY12725" fmla="*/ 203078 h 7209248"/>
              <a:gd name="connsiteX12726" fmla="*/ 4748427 w 7427256"/>
              <a:gd name="connsiteY12726" fmla="*/ 203078 h 7209248"/>
              <a:gd name="connsiteX12727" fmla="*/ 4721549 w 7427256"/>
              <a:gd name="connsiteY12727" fmla="*/ 194119 h 7209248"/>
              <a:gd name="connsiteX12728" fmla="*/ 4703631 w 7427256"/>
              <a:gd name="connsiteY12728" fmla="*/ 185159 h 7209248"/>
              <a:gd name="connsiteX12729" fmla="*/ 4685712 w 7427256"/>
              <a:gd name="connsiteY12729" fmla="*/ 185159 h 7209248"/>
              <a:gd name="connsiteX12730" fmla="*/ 4667793 w 7427256"/>
              <a:gd name="connsiteY12730" fmla="*/ 194119 h 7209248"/>
              <a:gd name="connsiteX12731" fmla="*/ 4658834 w 7427256"/>
              <a:gd name="connsiteY12731" fmla="*/ 194119 h 7209248"/>
              <a:gd name="connsiteX12732" fmla="*/ 4658834 w 7427256"/>
              <a:gd name="connsiteY12732" fmla="*/ 180680 h 7209248"/>
              <a:gd name="connsiteX12733" fmla="*/ 4690192 w 7427256"/>
              <a:gd name="connsiteY12733" fmla="*/ 167241 h 7209248"/>
              <a:gd name="connsiteX12734" fmla="*/ 4555803 w 7427256"/>
              <a:gd name="connsiteY12734" fmla="*/ 158281 h 7209248"/>
              <a:gd name="connsiteX12735" fmla="*/ 4578200 w 7427256"/>
              <a:gd name="connsiteY12735" fmla="*/ 167241 h 7209248"/>
              <a:gd name="connsiteX12736" fmla="*/ 4578200 w 7427256"/>
              <a:gd name="connsiteY12736" fmla="*/ 176200 h 7209248"/>
              <a:gd name="connsiteX12737" fmla="*/ 4560281 w 7427256"/>
              <a:gd name="connsiteY12737" fmla="*/ 167241 h 7209248"/>
              <a:gd name="connsiteX12738" fmla="*/ 4555803 w 7427256"/>
              <a:gd name="connsiteY12738" fmla="*/ 158281 h 7209248"/>
              <a:gd name="connsiteX12739" fmla="*/ 4228787 w 7427256"/>
              <a:gd name="connsiteY12739" fmla="*/ 140362 h 7209248"/>
              <a:gd name="connsiteX12740" fmla="*/ 4237747 w 7427256"/>
              <a:gd name="connsiteY12740" fmla="*/ 140362 h 7209248"/>
              <a:gd name="connsiteX12741" fmla="*/ 4228787 w 7427256"/>
              <a:gd name="connsiteY12741" fmla="*/ 149322 h 7209248"/>
              <a:gd name="connsiteX12742" fmla="*/ 4228787 w 7427256"/>
              <a:gd name="connsiteY12742" fmla="*/ 140362 h 7209248"/>
              <a:gd name="connsiteX12743" fmla="*/ 4314741 w 7427256"/>
              <a:gd name="connsiteY12743" fmla="*/ 134483 h 7209248"/>
              <a:gd name="connsiteX12744" fmla="*/ 4327340 w 7427256"/>
              <a:gd name="connsiteY12744" fmla="*/ 140362 h 7209248"/>
              <a:gd name="connsiteX12745" fmla="*/ 4336299 w 7427256"/>
              <a:gd name="connsiteY12745" fmla="*/ 149322 h 7209248"/>
              <a:gd name="connsiteX12746" fmla="*/ 4354218 w 7427256"/>
              <a:gd name="connsiteY12746" fmla="*/ 149322 h 7209248"/>
              <a:gd name="connsiteX12747" fmla="*/ 4372137 w 7427256"/>
              <a:gd name="connsiteY12747" fmla="*/ 167241 h 7209248"/>
              <a:gd name="connsiteX12748" fmla="*/ 4372137 w 7427256"/>
              <a:gd name="connsiteY12748" fmla="*/ 176200 h 7209248"/>
              <a:gd name="connsiteX12749" fmla="*/ 4358698 w 7427256"/>
              <a:gd name="connsiteY12749" fmla="*/ 185159 h 7209248"/>
              <a:gd name="connsiteX12750" fmla="*/ 4336299 w 7427256"/>
              <a:gd name="connsiteY12750" fmla="*/ 185159 h 7209248"/>
              <a:gd name="connsiteX12751" fmla="*/ 4345259 w 7427256"/>
              <a:gd name="connsiteY12751" fmla="*/ 176200 h 7209248"/>
              <a:gd name="connsiteX12752" fmla="*/ 4354218 w 7427256"/>
              <a:gd name="connsiteY12752" fmla="*/ 167241 h 7209248"/>
              <a:gd name="connsiteX12753" fmla="*/ 4336299 w 7427256"/>
              <a:gd name="connsiteY12753" fmla="*/ 158281 h 7209248"/>
              <a:gd name="connsiteX12754" fmla="*/ 4318380 w 7427256"/>
              <a:gd name="connsiteY12754" fmla="*/ 149322 h 7209248"/>
              <a:gd name="connsiteX12755" fmla="*/ 4309421 w 7427256"/>
              <a:gd name="connsiteY12755" fmla="*/ 149322 h 7209248"/>
              <a:gd name="connsiteX12756" fmla="*/ 4300463 w 7427256"/>
              <a:gd name="connsiteY12756" fmla="*/ 162761 h 7209248"/>
              <a:gd name="connsiteX12757" fmla="*/ 4295983 w 7427256"/>
              <a:gd name="connsiteY12757" fmla="*/ 167241 h 7209248"/>
              <a:gd name="connsiteX12758" fmla="*/ 4291503 w 7427256"/>
              <a:gd name="connsiteY12758" fmla="*/ 158281 h 7209248"/>
              <a:gd name="connsiteX12759" fmla="*/ 4282544 w 7427256"/>
              <a:gd name="connsiteY12759" fmla="*/ 158281 h 7209248"/>
              <a:gd name="connsiteX12760" fmla="*/ 4264625 w 7427256"/>
              <a:gd name="connsiteY12760" fmla="*/ 158281 h 7209248"/>
              <a:gd name="connsiteX12761" fmla="*/ 4273584 w 7427256"/>
              <a:gd name="connsiteY12761" fmla="*/ 149322 h 7209248"/>
              <a:gd name="connsiteX12762" fmla="*/ 4304941 w 7427256"/>
              <a:gd name="connsiteY12762" fmla="*/ 135884 h 7209248"/>
              <a:gd name="connsiteX12763" fmla="*/ 4314741 w 7427256"/>
              <a:gd name="connsiteY12763" fmla="*/ 134483 h 7209248"/>
              <a:gd name="connsiteX12764" fmla="*/ 3521003 w 7427256"/>
              <a:gd name="connsiteY12764" fmla="*/ 113485 h 7209248"/>
              <a:gd name="connsiteX12765" fmla="*/ 3521003 w 7427256"/>
              <a:gd name="connsiteY12765" fmla="*/ 122445 h 7209248"/>
              <a:gd name="connsiteX12766" fmla="*/ 3516523 w 7427256"/>
              <a:gd name="connsiteY12766" fmla="*/ 122445 h 7209248"/>
              <a:gd name="connsiteX12767" fmla="*/ 3521003 w 7427256"/>
              <a:gd name="connsiteY12767" fmla="*/ 113485 h 7209248"/>
              <a:gd name="connsiteX12768" fmla="*/ 4058561 w 7427256"/>
              <a:gd name="connsiteY12768" fmla="*/ 95566 h 7209248"/>
              <a:gd name="connsiteX12769" fmla="*/ 4067520 w 7427256"/>
              <a:gd name="connsiteY12769" fmla="*/ 95566 h 7209248"/>
              <a:gd name="connsiteX12770" fmla="*/ 4067520 w 7427256"/>
              <a:gd name="connsiteY12770" fmla="*/ 104526 h 7209248"/>
              <a:gd name="connsiteX12771" fmla="*/ 4058561 w 7427256"/>
              <a:gd name="connsiteY12771" fmla="*/ 100046 h 7209248"/>
              <a:gd name="connsiteX12772" fmla="*/ 4058561 w 7427256"/>
              <a:gd name="connsiteY12772" fmla="*/ 95566 h 7209248"/>
              <a:gd name="connsiteX12773" fmla="*/ 3449329 w 7427256"/>
              <a:gd name="connsiteY12773" fmla="*/ 95566 h 7209248"/>
              <a:gd name="connsiteX12774" fmla="*/ 3458288 w 7427256"/>
              <a:gd name="connsiteY12774" fmla="*/ 95566 h 7209248"/>
              <a:gd name="connsiteX12775" fmla="*/ 3458288 w 7427256"/>
              <a:gd name="connsiteY12775" fmla="*/ 104526 h 7209248"/>
              <a:gd name="connsiteX12776" fmla="*/ 3449329 w 7427256"/>
              <a:gd name="connsiteY12776" fmla="*/ 100046 h 7209248"/>
              <a:gd name="connsiteX12777" fmla="*/ 3449329 w 7427256"/>
              <a:gd name="connsiteY12777" fmla="*/ 95566 h 7209248"/>
              <a:gd name="connsiteX12778" fmla="*/ 4153753 w 7427256"/>
              <a:gd name="connsiteY12778" fmla="*/ 89966 h 7209248"/>
              <a:gd name="connsiteX12779" fmla="*/ 4166073 w 7427256"/>
              <a:gd name="connsiteY12779" fmla="*/ 95566 h 7209248"/>
              <a:gd name="connsiteX12780" fmla="*/ 4170552 w 7427256"/>
              <a:gd name="connsiteY12780" fmla="*/ 104526 h 7209248"/>
              <a:gd name="connsiteX12781" fmla="*/ 4183991 w 7427256"/>
              <a:gd name="connsiteY12781" fmla="*/ 104526 h 7209248"/>
              <a:gd name="connsiteX12782" fmla="*/ 4206390 w 7427256"/>
              <a:gd name="connsiteY12782" fmla="*/ 109005 h 7209248"/>
              <a:gd name="connsiteX12783" fmla="*/ 4206390 w 7427256"/>
              <a:gd name="connsiteY12783" fmla="*/ 126924 h 7209248"/>
              <a:gd name="connsiteX12784" fmla="*/ 4188471 w 7427256"/>
              <a:gd name="connsiteY12784" fmla="*/ 144842 h 7209248"/>
              <a:gd name="connsiteX12785" fmla="*/ 4161593 w 7427256"/>
              <a:gd name="connsiteY12785" fmla="*/ 140362 h 7209248"/>
              <a:gd name="connsiteX12786" fmla="*/ 4148154 w 7427256"/>
              <a:gd name="connsiteY12786" fmla="*/ 126924 h 7209248"/>
              <a:gd name="connsiteX12787" fmla="*/ 4157113 w 7427256"/>
              <a:gd name="connsiteY12787" fmla="*/ 122445 h 7209248"/>
              <a:gd name="connsiteX12788" fmla="*/ 4166073 w 7427256"/>
              <a:gd name="connsiteY12788" fmla="*/ 113485 h 7209248"/>
              <a:gd name="connsiteX12789" fmla="*/ 4157113 w 7427256"/>
              <a:gd name="connsiteY12789" fmla="*/ 113485 h 7209248"/>
              <a:gd name="connsiteX12790" fmla="*/ 4148154 w 7427256"/>
              <a:gd name="connsiteY12790" fmla="*/ 113485 h 7209248"/>
              <a:gd name="connsiteX12791" fmla="*/ 4130236 w 7427256"/>
              <a:gd name="connsiteY12791" fmla="*/ 104526 h 7209248"/>
              <a:gd name="connsiteX12792" fmla="*/ 4112317 w 7427256"/>
              <a:gd name="connsiteY12792" fmla="*/ 113485 h 7209248"/>
              <a:gd name="connsiteX12793" fmla="*/ 4098878 w 7427256"/>
              <a:gd name="connsiteY12793" fmla="*/ 117965 h 7209248"/>
              <a:gd name="connsiteX12794" fmla="*/ 4103358 w 7427256"/>
              <a:gd name="connsiteY12794" fmla="*/ 104526 h 7209248"/>
              <a:gd name="connsiteX12795" fmla="*/ 4134716 w 7427256"/>
              <a:gd name="connsiteY12795" fmla="*/ 91087 h 7209248"/>
              <a:gd name="connsiteX12796" fmla="*/ 4153753 w 7427256"/>
              <a:gd name="connsiteY12796" fmla="*/ 89966 h 7209248"/>
              <a:gd name="connsiteX12797" fmla="*/ 3535561 w 7427256"/>
              <a:gd name="connsiteY12797" fmla="*/ 89687 h 7209248"/>
              <a:gd name="connsiteX12798" fmla="*/ 3552361 w 7427256"/>
              <a:gd name="connsiteY12798" fmla="*/ 95566 h 7209248"/>
              <a:gd name="connsiteX12799" fmla="*/ 3574759 w 7427256"/>
              <a:gd name="connsiteY12799" fmla="*/ 113485 h 7209248"/>
              <a:gd name="connsiteX12800" fmla="*/ 3597157 w 7427256"/>
              <a:gd name="connsiteY12800" fmla="*/ 113485 h 7209248"/>
              <a:gd name="connsiteX12801" fmla="*/ 3601637 w 7427256"/>
              <a:gd name="connsiteY12801" fmla="*/ 122445 h 7209248"/>
              <a:gd name="connsiteX12802" fmla="*/ 3592677 w 7427256"/>
              <a:gd name="connsiteY12802" fmla="*/ 135884 h 7209248"/>
              <a:gd name="connsiteX12803" fmla="*/ 3574759 w 7427256"/>
              <a:gd name="connsiteY12803" fmla="*/ 140362 h 7209248"/>
              <a:gd name="connsiteX12804" fmla="*/ 3547881 w 7427256"/>
              <a:gd name="connsiteY12804" fmla="*/ 140362 h 7209248"/>
              <a:gd name="connsiteX12805" fmla="*/ 3565799 w 7427256"/>
              <a:gd name="connsiteY12805" fmla="*/ 131404 h 7209248"/>
              <a:gd name="connsiteX12806" fmla="*/ 3583718 w 7427256"/>
              <a:gd name="connsiteY12806" fmla="*/ 122445 h 7209248"/>
              <a:gd name="connsiteX12807" fmla="*/ 3556841 w 7427256"/>
              <a:gd name="connsiteY12807" fmla="*/ 113485 h 7209248"/>
              <a:gd name="connsiteX12808" fmla="*/ 3538922 w 7427256"/>
              <a:gd name="connsiteY12808" fmla="*/ 104526 h 7209248"/>
              <a:gd name="connsiteX12809" fmla="*/ 3521003 w 7427256"/>
              <a:gd name="connsiteY12809" fmla="*/ 104526 h 7209248"/>
              <a:gd name="connsiteX12810" fmla="*/ 3503084 w 7427256"/>
              <a:gd name="connsiteY12810" fmla="*/ 113485 h 7209248"/>
              <a:gd name="connsiteX12811" fmla="*/ 3489645 w 7427256"/>
              <a:gd name="connsiteY12811" fmla="*/ 117965 h 7209248"/>
              <a:gd name="connsiteX12812" fmla="*/ 3494125 w 7427256"/>
              <a:gd name="connsiteY12812" fmla="*/ 104526 h 7209248"/>
              <a:gd name="connsiteX12813" fmla="*/ 3525483 w 7427256"/>
              <a:gd name="connsiteY12813" fmla="*/ 91087 h 7209248"/>
              <a:gd name="connsiteX12814" fmla="*/ 3535561 w 7427256"/>
              <a:gd name="connsiteY12814" fmla="*/ 89687 h 7209248"/>
              <a:gd name="connsiteX12815" fmla="*/ 4004805 w 7427256"/>
              <a:gd name="connsiteY12815" fmla="*/ 77648 h 7209248"/>
              <a:gd name="connsiteX12816" fmla="*/ 4022724 w 7427256"/>
              <a:gd name="connsiteY12816" fmla="*/ 86607 h 7209248"/>
              <a:gd name="connsiteX12817" fmla="*/ 4022724 w 7427256"/>
              <a:gd name="connsiteY12817" fmla="*/ 95566 h 7209248"/>
              <a:gd name="connsiteX12818" fmla="*/ 4004805 w 7427256"/>
              <a:gd name="connsiteY12818" fmla="*/ 86607 h 7209248"/>
              <a:gd name="connsiteX12819" fmla="*/ 4004805 w 7427256"/>
              <a:gd name="connsiteY12819" fmla="*/ 77648 h 7209248"/>
              <a:gd name="connsiteX12820" fmla="*/ 3391094 w 7427256"/>
              <a:gd name="connsiteY12820" fmla="*/ 77648 h 7209248"/>
              <a:gd name="connsiteX12821" fmla="*/ 3413491 w 7427256"/>
              <a:gd name="connsiteY12821" fmla="*/ 86607 h 7209248"/>
              <a:gd name="connsiteX12822" fmla="*/ 3413491 w 7427256"/>
              <a:gd name="connsiteY12822" fmla="*/ 95566 h 7209248"/>
              <a:gd name="connsiteX12823" fmla="*/ 3395572 w 7427256"/>
              <a:gd name="connsiteY12823" fmla="*/ 86607 h 7209248"/>
              <a:gd name="connsiteX12824" fmla="*/ 3391094 w 7427256"/>
              <a:gd name="connsiteY12824" fmla="*/ 77648 h 7209248"/>
              <a:gd name="connsiteX12825" fmla="*/ 5429334 w 7427256"/>
              <a:gd name="connsiteY12825" fmla="*/ 32851 h 7209248"/>
              <a:gd name="connsiteX12826" fmla="*/ 5429334 w 7427256"/>
              <a:gd name="connsiteY12826" fmla="*/ 41811 h 7209248"/>
              <a:gd name="connsiteX12827" fmla="*/ 5429334 w 7427256"/>
              <a:gd name="connsiteY12827" fmla="*/ 50770 h 7209248"/>
              <a:gd name="connsiteX12828" fmla="*/ 5420374 w 7427256"/>
              <a:gd name="connsiteY12828" fmla="*/ 41811 h 7209248"/>
              <a:gd name="connsiteX12829" fmla="*/ 5429334 w 7427256"/>
              <a:gd name="connsiteY12829" fmla="*/ 32851 h 7209248"/>
              <a:gd name="connsiteX12830" fmla="*/ 5429334 w 7427256"/>
              <a:gd name="connsiteY12830" fmla="*/ 14933 h 7209248"/>
              <a:gd name="connsiteX12831" fmla="*/ 5456211 w 7427256"/>
              <a:gd name="connsiteY12831" fmla="*/ 23892 h 7209248"/>
              <a:gd name="connsiteX12832" fmla="*/ 5469650 w 7427256"/>
              <a:gd name="connsiteY12832" fmla="*/ 28372 h 7209248"/>
              <a:gd name="connsiteX12833" fmla="*/ 5483089 w 7427256"/>
              <a:gd name="connsiteY12833" fmla="*/ 32851 h 7209248"/>
              <a:gd name="connsiteX12834" fmla="*/ 5501008 w 7427256"/>
              <a:gd name="connsiteY12834" fmla="*/ 37331 h 7209248"/>
              <a:gd name="connsiteX12835" fmla="*/ 5501008 w 7427256"/>
              <a:gd name="connsiteY12835" fmla="*/ 41811 h 7209248"/>
              <a:gd name="connsiteX12836" fmla="*/ 5501008 w 7427256"/>
              <a:gd name="connsiteY12836" fmla="*/ 59730 h 7209248"/>
              <a:gd name="connsiteX12837" fmla="*/ 5478609 w 7427256"/>
              <a:gd name="connsiteY12837" fmla="*/ 59730 h 7209248"/>
              <a:gd name="connsiteX12838" fmla="*/ 5456211 w 7427256"/>
              <a:gd name="connsiteY12838" fmla="*/ 59730 h 7209248"/>
              <a:gd name="connsiteX12839" fmla="*/ 5474130 w 7427256"/>
              <a:gd name="connsiteY12839" fmla="*/ 50770 h 7209248"/>
              <a:gd name="connsiteX12840" fmla="*/ 5492048 w 7427256"/>
              <a:gd name="connsiteY12840" fmla="*/ 50770 h 7209248"/>
              <a:gd name="connsiteX12841" fmla="*/ 5465170 w 7427256"/>
              <a:gd name="connsiteY12841" fmla="*/ 41811 h 7209248"/>
              <a:gd name="connsiteX12842" fmla="*/ 5447251 w 7427256"/>
              <a:gd name="connsiteY12842" fmla="*/ 32851 h 7209248"/>
              <a:gd name="connsiteX12843" fmla="*/ 5429334 w 7427256"/>
              <a:gd name="connsiteY12843" fmla="*/ 23892 h 7209248"/>
              <a:gd name="connsiteX12844" fmla="*/ 5406934 w 7427256"/>
              <a:gd name="connsiteY12844" fmla="*/ 32851 h 7209248"/>
              <a:gd name="connsiteX12845" fmla="*/ 5397976 w 7427256"/>
              <a:gd name="connsiteY12845" fmla="*/ 37331 h 7209248"/>
              <a:gd name="connsiteX12846" fmla="*/ 5402454 w 7427256"/>
              <a:gd name="connsiteY12846" fmla="*/ 23892 h 7209248"/>
              <a:gd name="connsiteX12847" fmla="*/ 5429334 w 7427256"/>
              <a:gd name="connsiteY12847" fmla="*/ 14933 h 7209248"/>
              <a:gd name="connsiteX12848" fmla="*/ 5366618 w 7427256"/>
              <a:gd name="connsiteY12848" fmla="*/ 14933 h 7209248"/>
              <a:gd name="connsiteX12849" fmla="*/ 5357658 w 7427256"/>
              <a:gd name="connsiteY12849" fmla="*/ 23892 h 7209248"/>
              <a:gd name="connsiteX12850" fmla="*/ 5366618 w 7427256"/>
              <a:gd name="connsiteY12850" fmla="*/ 14933 h 7209248"/>
              <a:gd name="connsiteX12851" fmla="*/ 5307262 w 7427256"/>
              <a:gd name="connsiteY12851" fmla="*/ 373 h 7209248"/>
              <a:gd name="connsiteX12852" fmla="*/ 5321822 w 7427256"/>
              <a:gd name="connsiteY12852" fmla="*/ 5973 h 7209248"/>
              <a:gd name="connsiteX12853" fmla="*/ 5321822 w 7427256"/>
              <a:gd name="connsiteY12853" fmla="*/ 23892 h 7209248"/>
              <a:gd name="connsiteX12854" fmla="*/ 5303903 w 7427256"/>
              <a:gd name="connsiteY12854" fmla="*/ 10453 h 7209248"/>
              <a:gd name="connsiteX12855" fmla="*/ 5299423 w 7427256"/>
              <a:gd name="connsiteY12855" fmla="*/ 1494 h 7209248"/>
              <a:gd name="connsiteX12856" fmla="*/ 5307262 w 7427256"/>
              <a:gd name="connsiteY12856" fmla="*/ 373 h 720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 ang="0">
                <a:pos x="connsiteX12725" y="connsiteY12725"/>
              </a:cxn>
              <a:cxn ang="0">
                <a:pos x="connsiteX12726" y="connsiteY12726"/>
              </a:cxn>
              <a:cxn ang="0">
                <a:pos x="connsiteX12727" y="connsiteY12727"/>
              </a:cxn>
              <a:cxn ang="0">
                <a:pos x="connsiteX12728" y="connsiteY12728"/>
              </a:cxn>
              <a:cxn ang="0">
                <a:pos x="connsiteX12729" y="connsiteY12729"/>
              </a:cxn>
              <a:cxn ang="0">
                <a:pos x="connsiteX12730" y="connsiteY12730"/>
              </a:cxn>
              <a:cxn ang="0">
                <a:pos x="connsiteX12731" y="connsiteY12731"/>
              </a:cxn>
              <a:cxn ang="0">
                <a:pos x="connsiteX12732" y="connsiteY12732"/>
              </a:cxn>
              <a:cxn ang="0">
                <a:pos x="connsiteX12733" y="connsiteY12733"/>
              </a:cxn>
              <a:cxn ang="0">
                <a:pos x="connsiteX12734" y="connsiteY12734"/>
              </a:cxn>
              <a:cxn ang="0">
                <a:pos x="connsiteX12735" y="connsiteY12735"/>
              </a:cxn>
              <a:cxn ang="0">
                <a:pos x="connsiteX12736" y="connsiteY12736"/>
              </a:cxn>
              <a:cxn ang="0">
                <a:pos x="connsiteX12737" y="connsiteY12737"/>
              </a:cxn>
              <a:cxn ang="0">
                <a:pos x="connsiteX12738" y="connsiteY12738"/>
              </a:cxn>
              <a:cxn ang="0">
                <a:pos x="connsiteX12739" y="connsiteY12739"/>
              </a:cxn>
              <a:cxn ang="0">
                <a:pos x="connsiteX12740" y="connsiteY12740"/>
              </a:cxn>
              <a:cxn ang="0">
                <a:pos x="connsiteX12741" y="connsiteY12741"/>
              </a:cxn>
              <a:cxn ang="0">
                <a:pos x="connsiteX12742" y="connsiteY12742"/>
              </a:cxn>
              <a:cxn ang="0">
                <a:pos x="connsiteX12743" y="connsiteY12743"/>
              </a:cxn>
              <a:cxn ang="0">
                <a:pos x="connsiteX12744" y="connsiteY12744"/>
              </a:cxn>
              <a:cxn ang="0">
                <a:pos x="connsiteX12745" y="connsiteY12745"/>
              </a:cxn>
              <a:cxn ang="0">
                <a:pos x="connsiteX12746" y="connsiteY12746"/>
              </a:cxn>
              <a:cxn ang="0">
                <a:pos x="connsiteX12747" y="connsiteY12747"/>
              </a:cxn>
              <a:cxn ang="0">
                <a:pos x="connsiteX12748" y="connsiteY12748"/>
              </a:cxn>
              <a:cxn ang="0">
                <a:pos x="connsiteX12749" y="connsiteY12749"/>
              </a:cxn>
              <a:cxn ang="0">
                <a:pos x="connsiteX12750" y="connsiteY12750"/>
              </a:cxn>
              <a:cxn ang="0">
                <a:pos x="connsiteX12751" y="connsiteY12751"/>
              </a:cxn>
              <a:cxn ang="0">
                <a:pos x="connsiteX12752" y="connsiteY12752"/>
              </a:cxn>
              <a:cxn ang="0">
                <a:pos x="connsiteX12753" y="connsiteY12753"/>
              </a:cxn>
              <a:cxn ang="0">
                <a:pos x="connsiteX12754" y="connsiteY12754"/>
              </a:cxn>
              <a:cxn ang="0">
                <a:pos x="connsiteX12755" y="connsiteY12755"/>
              </a:cxn>
              <a:cxn ang="0">
                <a:pos x="connsiteX12756" y="connsiteY12756"/>
              </a:cxn>
              <a:cxn ang="0">
                <a:pos x="connsiteX12757" y="connsiteY12757"/>
              </a:cxn>
              <a:cxn ang="0">
                <a:pos x="connsiteX12758" y="connsiteY12758"/>
              </a:cxn>
              <a:cxn ang="0">
                <a:pos x="connsiteX12759" y="connsiteY12759"/>
              </a:cxn>
              <a:cxn ang="0">
                <a:pos x="connsiteX12760" y="connsiteY12760"/>
              </a:cxn>
              <a:cxn ang="0">
                <a:pos x="connsiteX12761" y="connsiteY12761"/>
              </a:cxn>
              <a:cxn ang="0">
                <a:pos x="connsiteX12762" y="connsiteY12762"/>
              </a:cxn>
              <a:cxn ang="0">
                <a:pos x="connsiteX12763" y="connsiteY12763"/>
              </a:cxn>
              <a:cxn ang="0">
                <a:pos x="connsiteX12764" y="connsiteY12764"/>
              </a:cxn>
              <a:cxn ang="0">
                <a:pos x="connsiteX12765" y="connsiteY12765"/>
              </a:cxn>
              <a:cxn ang="0">
                <a:pos x="connsiteX12766" y="connsiteY12766"/>
              </a:cxn>
              <a:cxn ang="0">
                <a:pos x="connsiteX12767" y="connsiteY12767"/>
              </a:cxn>
              <a:cxn ang="0">
                <a:pos x="connsiteX12768" y="connsiteY12768"/>
              </a:cxn>
              <a:cxn ang="0">
                <a:pos x="connsiteX12769" y="connsiteY12769"/>
              </a:cxn>
              <a:cxn ang="0">
                <a:pos x="connsiteX12770" y="connsiteY12770"/>
              </a:cxn>
              <a:cxn ang="0">
                <a:pos x="connsiteX12771" y="connsiteY12771"/>
              </a:cxn>
              <a:cxn ang="0">
                <a:pos x="connsiteX12772" y="connsiteY12772"/>
              </a:cxn>
              <a:cxn ang="0">
                <a:pos x="connsiteX12773" y="connsiteY12773"/>
              </a:cxn>
              <a:cxn ang="0">
                <a:pos x="connsiteX12774" y="connsiteY12774"/>
              </a:cxn>
              <a:cxn ang="0">
                <a:pos x="connsiteX12775" y="connsiteY12775"/>
              </a:cxn>
              <a:cxn ang="0">
                <a:pos x="connsiteX12776" y="connsiteY12776"/>
              </a:cxn>
              <a:cxn ang="0">
                <a:pos x="connsiteX12777" y="connsiteY12777"/>
              </a:cxn>
              <a:cxn ang="0">
                <a:pos x="connsiteX12778" y="connsiteY12778"/>
              </a:cxn>
              <a:cxn ang="0">
                <a:pos x="connsiteX12779" y="connsiteY12779"/>
              </a:cxn>
              <a:cxn ang="0">
                <a:pos x="connsiteX12780" y="connsiteY12780"/>
              </a:cxn>
              <a:cxn ang="0">
                <a:pos x="connsiteX12781" y="connsiteY12781"/>
              </a:cxn>
              <a:cxn ang="0">
                <a:pos x="connsiteX12782" y="connsiteY12782"/>
              </a:cxn>
              <a:cxn ang="0">
                <a:pos x="connsiteX12783" y="connsiteY12783"/>
              </a:cxn>
              <a:cxn ang="0">
                <a:pos x="connsiteX12784" y="connsiteY12784"/>
              </a:cxn>
              <a:cxn ang="0">
                <a:pos x="connsiteX12785" y="connsiteY12785"/>
              </a:cxn>
              <a:cxn ang="0">
                <a:pos x="connsiteX12786" y="connsiteY12786"/>
              </a:cxn>
              <a:cxn ang="0">
                <a:pos x="connsiteX12787" y="connsiteY12787"/>
              </a:cxn>
              <a:cxn ang="0">
                <a:pos x="connsiteX12788" y="connsiteY12788"/>
              </a:cxn>
              <a:cxn ang="0">
                <a:pos x="connsiteX12789" y="connsiteY12789"/>
              </a:cxn>
              <a:cxn ang="0">
                <a:pos x="connsiteX12790" y="connsiteY12790"/>
              </a:cxn>
              <a:cxn ang="0">
                <a:pos x="connsiteX12791" y="connsiteY12791"/>
              </a:cxn>
              <a:cxn ang="0">
                <a:pos x="connsiteX12792" y="connsiteY12792"/>
              </a:cxn>
              <a:cxn ang="0">
                <a:pos x="connsiteX12793" y="connsiteY12793"/>
              </a:cxn>
              <a:cxn ang="0">
                <a:pos x="connsiteX12794" y="connsiteY12794"/>
              </a:cxn>
              <a:cxn ang="0">
                <a:pos x="connsiteX12795" y="connsiteY12795"/>
              </a:cxn>
              <a:cxn ang="0">
                <a:pos x="connsiteX12796" y="connsiteY12796"/>
              </a:cxn>
              <a:cxn ang="0">
                <a:pos x="connsiteX12797" y="connsiteY12797"/>
              </a:cxn>
              <a:cxn ang="0">
                <a:pos x="connsiteX12798" y="connsiteY12798"/>
              </a:cxn>
              <a:cxn ang="0">
                <a:pos x="connsiteX12799" y="connsiteY12799"/>
              </a:cxn>
              <a:cxn ang="0">
                <a:pos x="connsiteX12800" y="connsiteY12800"/>
              </a:cxn>
              <a:cxn ang="0">
                <a:pos x="connsiteX12801" y="connsiteY12801"/>
              </a:cxn>
              <a:cxn ang="0">
                <a:pos x="connsiteX12802" y="connsiteY12802"/>
              </a:cxn>
              <a:cxn ang="0">
                <a:pos x="connsiteX12803" y="connsiteY12803"/>
              </a:cxn>
              <a:cxn ang="0">
                <a:pos x="connsiteX12804" y="connsiteY12804"/>
              </a:cxn>
              <a:cxn ang="0">
                <a:pos x="connsiteX12805" y="connsiteY12805"/>
              </a:cxn>
              <a:cxn ang="0">
                <a:pos x="connsiteX12806" y="connsiteY12806"/>
              </a:cxn>
              <a:cxn ang="0">
                <a:pos x="connsiteX12807" y="connsiteY12807"/>
              </a:cxn>
              <a:cxn ang="0">
                <a:pos x="connsiteX12808" y="connsiteY12808"/>
              </a:cxn>
              <a:cxn ang="0">
                <a:pos x="connsiteX12809" y="connsiteY12809"/>
              </a:cxn>
              <a:cxn ang="0">
                <a:pos x="connsiteX12810" y="connsiteY12810"/>
              </a:cxn>
              <a:cxn ang="0">
                <a:pos x="connsiteX12811" y="connsiteY12811"/>
              </a:cxn>
              <a:cxn ang="0">
                <a:pos x="connsiteX12812" y="connsiteY12812"/>
              </a:cxn>
              <a:cxn ang="0">
                <a:pos x="connsiteX12813" y="connsiteY12813"/>
              </a:cxn>
              <a:cxn ang="0">
                <a:pos x="connsiteX12814" y="connsiteY12814"/>
              </a:cxn>
              <a:cxn ang="0">
                <a:pos x="connsiteX12815" y="connsiteY12815"/>
              </a:cxn>
              <a:cxn ang="0">
                <a:pos x="connsiteX12816" y="connsiteY12816"/>
              </a:cxn>
              <a:cxn ang="0">
                <a:pos x="connsiteX12817" y="connsiteY12817"/>
              </a:cxn>
              <a:cxn ang="0">
                <a:pos x="connsiteX12818" y="connsiteY12818"/>
              </a:cxn>
              <a:cxn ang="0">
                <a:pos x="connsiteX12819" y="connsiteY12819"/>
              </a:cxn>
              <a:cxn ang="0">
                <a:pos x="connsiteX12820" y="connsiteY12820"/>
              </a:cxn>
              <a:cxn ang="0">
                <a:pos x="connsiteX12821" y="connsiteY12821"/>
              </a:cxn>
              <a:cxn ang="0">
                <a:pos x="connsiteX12822" y="connsiteY12822"/>
              </a:cxn>
              <a:cxn ang="0">
                <a:pos x="connsiteX12823" y="connsiteY12823"/>
              </a:cxn>
              <a:cxn ang="0">
                <a:pos x="connsiteX12824" y="connsiteY12824"/>
              </a:cxn>
              <a:cxn ang="0">
                <a:pos x="connsiteX12825" y="connsiteY12825"/>
              </a:cxn>
              <a:cxn ang="0">
                <a:pos x="connsiteX12826" y="connsiteY12826"/>
              </a:cxn>
              <a:cxn ang="0">
                <a:pos x="connsiteX12827" y="connsiteY12827"/>
              </a:cxn>
              <a:cxn ang="0">
                <a:pos x="connsiteX12828" y="connsiteY12828"/>
              </a:cxn>
              <a:cxn ang="0">
                <a:pos x="connsiteX12829" y="connsiteY12829"/>
              </a:cxn>
              <a:cxn ang="0">
                <a:pos x="connsiteX12830" y="connsiteY12830"/>
              </a:cxn>
              <a:cxn ang="0">
                <a:pos x="connsiteX12831" y="connsiteY12831"/>
              </a:cxn>
              <a:cxn ang="0">
                <a:pos x="connsiteX12832" y="connsiteY12832"/>
              </a:cxn>
              <a:cxn ang="0">
                <a:pos x="connsiteX12833" y="connsiteY12833"/>
              </a:cxn>
              <a:cxn ang="0">
                <a:pos x="connsiteX12834" y="connsiteY12834"/>
              </a:cxn>
              <a:cxn ang="0">
                <a:pos x="connsiteX12835" y="connsiteY12835"/>
              </a:cxn>
              <a:cxn ang="0">
                <a:pos x="connsiteX12836" y="connsiteY12836"/>
              </a:cxn>
              <a:cxn ang="0">
                <a:pos x="connsiteX12837" y="connsiteY12837"/>
              </a:cxn>
              <a:cxn ang="0">
                <a:pos x="connsiteX12838" y="connsiteY12838"/>
              </a:cxn>
              <a:cxn ang="0">
                <a:pos x="connsiteX12839" y="connsiteY12839"/>
              </a:cxn>
              <a:cxn ang="0">
                <a:pos x="connsiteX12840" y="connsiteY12840"/>
              </a:cxn>
              <a:cxn ang="0">
                <a:pos x="connsiteX12841" y="connsiteY12841"/>
              </a:cxn>
              <a:cxn ang="0">
                <a:pos x="connsiteX12842" y="connsiteY12842"/>
              </a:cxn>
              <a:cxn ang="0">
                <a:pos x="connsiteX12843" y="connsiteY12843"/>
              </a:cxn>
              <a:cxn ang="0">
                <a:pos x="connsiteX12844" y="connsiteY12844"/>
              </a:cxn>
              <a:cxn ang="0">
                <a:pos x="connsiteX12845" y="connsiteY12845"/>
              </a:cxn>
              <a:cxn ang="0">
                <a:pos x="connsiteX12846" y="connsiteY12846"/>
              </a:cxn>
              <a:cxn ang="0">
                <a:pos x="connsiteX12847" y="connsiteY12847"/>
              </a:cxn>
              <a:cxn ang="0">
                <a:pos x="connsiteX12848" y="connsiteY12848"/>
              </a:cxn>
              <a:cxn ang="0">
                <a:pos x="connsiteX12849" y="connsiteY12849"/>
              </a:cxn>
              <a:cxn ang="0">
                <a:pos x="connsiteX12850" y="connsiteY12850"/>
              </a:cxn>
              <a:cxn ang="0">
                <a:pos x="connsiteX12851" y="connsiteY12851"/>
              </a:cxn>
              <a:cxn ang="0">
                <a:pos x="connsiteX12852" y="connsiteY12852"/>
              </a:cxn>
              <a:cxn ang="0">
                <a:pos x="connsiteX12853" y="connsiteY12853"/>
              </a:cxn>
              <a:cxn ang="0">
                <a:pos x="connsiteX12854" y="connsiteY12854"/>
              </a:cxn>
              <a:cxn ang="0">
                <a:pos x="connsiteX12855" y="connsiteY12855"/>
              </a:cxn>
              <a:cxn ang="0">
                <a:pos x="connsiteX12856" y="connsiteY12856"/>
              </a:cxn>
            </a:cxnLst>
            <a:rect l="l" t="t" r="r" b="b"/>
            <a:pathLst>
              <a:path w="7427256" h="7209248">
                <a:moveTo>
                  <a:pt x="3897293" y="7204768"/>
                </a:moveTo>
                <a:cubicBezTo>
                  <a:pt x="3900280" y="7204768"/>
                  <a:pt x="3903266" y="7206262"/>
                  <a:pt x="3906253" y="7209248"/>
                </a:cubicBezTo>
                <a:lnTo>
                  <a:pt x="3897293" y="7209248"/>
                </a:lnTo>
                <a:lnTo>
                  <a:pt x="3888335" y="7209248"/>
                </a:lnTo>
                <a:cubicBezTo>
                  <a:pt x="3891322" y="7206262"/>
                  <a:pt x="3894307" y="7204768"/>
                  <a:pt x="3897293" y="7204768"/>
                </a:cubicBezTo>
                <a:close/>
                <a:moveTo>
                  <a:pt x="3108875" y="7083818"/>
                </a:moveTo>
                <a:lnTo>
                  <a:pt x="3117835" y="7083818"/>
                </a:lnTo>
                <a:cubicBezTo>
                  <a:pt x="3117835" y="7083818"/>
                  <a:pt x="3117835" y="7086804"/>
                  <a:pt x="3117835" y="7092776"/>
                </a:cubicBezTo>
                <a:close/>
                <a:moveTo>
                  <a:pt x="3305980" y="7021102"/>
                </a:moveTo>
                <a:lnTo>
                  <a:pt x="3323898" y="7030062"/>
                </a:lnTo>
                <a:cubicBezTo>
                  <a:pt x="3323898" y="7030062"/>
                  <a:pt x="3317927" y="7030062"/>
                  <a:pt x="3305980" y="7030062"/>
                </a:cubicBezTo>
                <a:cubicBezTo>
                  <a:pt x="3305980" y="7024090"/>
                  <a:pt x="3305980" y="7021102"/>
                  <a:pt x="3305980" y="7021102"/>
                </a:cubicBezTo>
                <a:close/>
                <a:moveTo>
                  <a:pt x="3570279" y="7016624"/>
                </a:moveTo>
                <a:cubicBezTo>
                  <a:pt x="3573265" y="7016624"/>
                  <a:pt x="3577745" y="7018116"/>
                  <a:pt x="3583718" y="7021102"/>
                </a:cubicBezTo>
                <a:lnTo>
                  <a:pt x="3574759" y="7030062"/>
                </a:lnTo>
                <a:cubicBezTo>
                  <a:pt x="3568786" y="7030062"/>
                  <a:pt x="3565799" y="7027076"/>
                  <a:pt x="3565799" y="7021102"/>
                </a:cubicBezTo>
                <a:cubicBezTo>
                  <a:pt x="3565799" y="7018116"/>
                  <a:pt x="3567294" y="7016624"/>
                  <a:pt x="3570279" y="7016624"/>
                </a:cubicBezTo>
                <a:close/>
                <a:moveTo>
                  <a:pt x="3261183" y="7012144"/>
                </a:moveTo>
                <a:cubicBezTo>
                  <a:pt x="3261183" y="7012144"/>
                  <a:pt x="3264170" y="7013636"/>
                  <a:pt x="3270143" y="7016624"/>
                </a:cubicBezTo>
                <a:cubicBezTo>
                  <a:pt x="3276116" y="7019610"/>
                  <a:pt x="3279102" y="7021102"/>
                  <a:pt x="3279102" y="7021102"/>
                </a:cubicBezTo>
                <a:lnTo>
                  <a:pt x="3261183" y="7021102"/>
                </a:lnTo>
                <a:close/>
                <a:moveTo>
                  <a:pt x="3422451" y="7003184"/>
                </a:moveTo>
                <a:cubicBezTo>
                  <a:pt x="3422451" y="7009158"/>
                  <a:pt x="3432903" y="7012144"/>
                  <a:pt x="3453809" y="7012144"/>
                </a:cubicBezTo>
                <a:cubicBezTo>
                  <a:pt x="3474714" y="7012144"/>
                  <a:pt x="3488152" y="7015130"/>
                  <a:pt x="3494125" y="7021102"/>
                </a:cubicBezTo>
                <a:lnTo>
                  <a:pt x="3476206" y="7021102"/>
                </a:lnTo>
                <a:lnTo>
                  <a:pt x="3467248" y="7021102"/>
                </a:lnTo>
                <a:lnTo>
                  <a:pt x="3440370" y="7021102"/>
                </a:lnTo>
                <a:lnTo>
                  <a:pt x="3413491" y="7012144"/>
                </a:lnTo>
                <a:close/>
                <a:moveTo>
                  <a:pt x="3359736" y="7003184"/>
                </a:moveTo>
                <a:lnTo>
                  <a:pt x="3386614" y="7012144"/>
                </a:lnTo>
                <a:cubicBezTo>
                  <a:pt x="3392587" y="7018116"/>
                  <a:pt x="3394079" y="7021102"/>
                  <a:pt x="3391094" y="7021102"/>
                </a:cubicBezTo>
                <a:cubicBezTo>
                  <a:pt x="3388107" y="7021102"/>
                  <a:pt x="3380641" y="7024090"/>
                  <a:pt x="3368695" y="7030062"/>
                </a:cubicBezTo>
                <a:cubicBezTo>
                  <a:pt x="3362723" y="7030062"/>
                  <a:pt x="3359736" y="7027076"/>
                  <a:pt x="3359736" y="7021102"/>
                </a:cubicBezTo>
                <a:cubicBezTo>
                  <a:pt x="3359736" y="7015130"/>
                  <a:pt x="3359736" y="7009158"/>
                  <a:pt x="3359736" y="7003184"/>
                </a:cubicBezTo>
                <a:close/>
                <a:moveTo>
                  <a:pt x="3055120" y="6985266"/>
                </a:moveTo>
                <a:cubicBezTo>
                  <a:pt x="3067066" y="6985266"/>
                  <a:pt x="3076026" y="6988252"/>
                  <a:pt x="3081997" y="6994224"/>
                </a:cubicBezTo>
                <a:lnTo>
                  <a:pt x="3046161" y="6994224"/>
                </a:lnTo>
                <a:close/>
                <a:moveTo>
                  <a:pt x="4074240" y="6971826"/>
                </a:moveTo>
                <a:cubicBezTo>
                  <a:pt x="4075733" y="6971826"/>
                  <a:pt x="4076479" y="6973320"/>
                  <a:pt x="4076479" y="6976306"/>
                </a:cubicBezTo>
                <a:lnTo>
                  <a:pt x="4067520" y="6976306"/>
                </a:lnTo>
                <a:cubicBezTo>
                  <a:pt x="4070506" y="6973320"/>
                  <a:pt x="4072747" y="6971826"/>
                  <a:pt x="4074240" y="6971826"/>
                </a:cubicBezTo>
                <a:close/>
                <a:moveTo>
                  <a:pt x="2622833" y="6953908"/>
                </a:moveTo>
                <a:cubicBezTo>
                  <a:pt x="2624328" y="6953908"/>
                  <a:pt x="2625074" y="6955401"/>
                  <a:pt x="2625074" y="6958387"/>
                </a:cubicBezTo>
                <a:lnTo>
                  <a:pt x="2616114" y="6958387"/>
                </a:lnTo>
                <a:cubicBezTo>
                  <a:pt x="2619101" y="6955401"/>
                  <a:pt x="2621340" y="6953908"/>
                  <a:pt x="2622833" y="6953908"/>
                </a:cubicBezTo>
                <a:close/>
                <a:moveTo>
                  <a:pt x="3359736" y="6940470"/>
                </a:moveTo>
                <a:cubicBezTo>
                  <a:pt x="3365709" y="6940470"/>
                  <a:pt x="3368695" y="6940470"/>
                  <a:pt x="3368695" y="6940470"/>
                </a:cubicBezTo>
                <a:cubicBezTo>
                  <a:pt x="3368695" y="6940470"/>
                  <a:pt x="3367202" y="6941962"/>
                  <a:pt x="3364216" y="6944948"/>
                </a:cubicBezTo>
                <a:cubicBezTo>
                  <a:pt x="3361229" y="6947935"/>
                  <a:pt x="3359736" y="6949428"/>
                  <a:pt x="3359736" y="6949428"/>
                </a:cubicBezTo>
                <a:lnTo>
                  <a:pt x="3350776" y="6949428"/>
                </a:lnTo>
                <a:cubicBezTo>
                  <a:pt x="3350776" y="6943455"/>
                  <a:pt x="3353763" y="6940470"/>
                  <a:pt x="3359736" y="6940470"/>
                </a:cubicBezTo>
                <a:close/>
                <a:moveTo>
                  <a:pt x="4622997" y="6931510"/>
                </a:moveTo>
                <a:lnTo>
                  <a:pt x="4649874" y="6931510"/>
                </a:lnTo>
                <a:cubicBezTo>
                  <a:pt x="4643901" y="6937482"/>
                  <a:pt x="4634942" y="6940470"/>
                  <a:pt x="4622997" y="6940470"/>
                </a:cubicBezTo>
                <a:lnTo>
                  <a:pt x="4605078" y="6940470"/>
                </a:lnTo>
                <a:close/>
                <a:moveTo>
                  <a:pt x="3305980" y="6931510"/>
                </a:moveTo>
                <a:lnTo>
                  <a:pt x="3323898" y="6931510"/>
                </a:lnTo>
                <a:cubicBezTo>
                  <a:pt x="3323898" y="6937482"/>
                  <a:pt x="3317927" y="6940470"/>
                  <a:pt x="3305980" y="6940470"/>
                </a:cubicBezTo>
                <a:close/>
                <a:moveTo>
                  <a:pt x="3207428" y="6927030"/>
                </a:moveTo>
                <a:cubicBezTo>
                  <a:pt x="3210415" y="6927030"/>
                  <a:pt x="3213401" y="6928524"/>
                  <a:pt x="3216387" y="6931510"/>
                </a:cubicBezTo>
                <a:lnTo>
                  <a:pt x="3216387" y="6940470"/>
                </a:lnTo>
                <a:lnTo>
                  <a:pt x="3198469" y="6931510"/>
                </a:lnTo>
                <a:cubicBezTo>
                  <a:pt x="3201455" y="6928524"/>
                  <a:pt x="3204442" y="6927030"/>
                  <a:pt x="3207428" y="6927030"/>
                </a:cubicBezTo>
                <a:close/>
                <a:moveTo>
                  <a:pt x="4295983" y="6922550"/>
                </a:moveTo>
                <a:cubicBezTo>
                  <a:pt x="4322860" y="6922550"/>
                  <a:pt x="4336299" y="6924044"/>
                  <a:pt x="4336299" y="6927030"/>
                </a:cubicBezTo>
                <a:cubicBezTo>
                  <a:pt x="4336299" y="6930016"/>
                  <a:pt x="4331820" y="6931510"/>
                  <a:pt x="4322860" y="6931510"/>
                </a:cubicBezTo>
                <a:cubicBezTo>
                  <a:pt x="4313901" y="6931510"/>
                  <a:pt x="4300463" y="6931510"/>
                  <a:pt x="4282544" y="6931510"/>
                </a:cubicBezTo>
                <a:cubicBezTo>
                  <a:pt x="4270598" y="6931510"/>
                  <a:pt x="4261639" y="6931510"/>
                  <a:pt x="4255666" y="6931510"/>
                </a:cubicBezTo>
                <a:cubicBezTo>
                  <a:pt x="4249693" y="6931510"/>
                  <a:pt x="4248200" y="6930016"/>
                  <a:pt x="4251186" y="6927030"/>
                </a:cubicBezTo>
                <a:cubicBezTo>
                  <a:pt x="4254172" y="6924044"/>
                  <a:pt x="4269105" y="6922550"/>
                  <a:pt x="4295983" y="6922550"/>
                </a:cubicBezTo>
                <a:close/>
                <a:moveTo>
                  <a:pt x="4076479" y="6922550"/>
                </a:moveTo>
                <a:lnTo>
                  <a:pt x="4085439" y="6931510"/>
                </a:lnTo>
                <a:cubicBezTo>
                  <a:pt x="4079466" y="6931510"/>
                  <a:pt x="4070506" y="6931510"/>
                  <a:pt x="4058561" y="6931510"/>
                </a:cubicBezTo>
                <a:close/>
                <a:moveTo>
                  <a:pt x="3673311" y="6922550"/>
                </a:moveTo>
                <a:cubicBezTo>
                  <a:pt x="3679284" y="6922550"/>
                  <a:pt x="3685257" y="6924044"/>
                  <a:pt x="3691230" y="6927030"/>
                </a:cubicBezTo>
                <a:cubicBezTo>
                  <a:pt x="3697203" y="6930016"/>
                  <a:pt x="3697203" y="6934496"/>
                  <a:pt x="3691230" y="6940470"/>
                </a:cubicBezTo>
                <a:cubicBezTo>
                  <a:pt x="3691230" y="6940470"/>
                  <a:pt x="3686750" y="6940470"/>
                  <a:pt x="3677791" y="6940470"/>
                </a:cubicBezTo>
                <a:cubicBezTo>
                  <a:pt x="3668831" y="6940470"/>
                  <a:pt x="3664352" y="6940470"/>
                  <a:pt x="3664352" y="6940470"/>
                </a:cubicBezTo>
                <a:cubicBezTo>
                  <a:pt x="3652406" y="6934496"/>
                  <a:pt x="3655392" y="6928524"/>
                  <a:pt x="3673311" y="6922550"/>
                </a:cubicBezTo>
                <a:close/>
                <a:moveTo>
                  <a:pt x="3628515" y="6922550"/>
                </a:moveTo>
                <a:lnTo>
                  <a:pt x="3637473" y="6931510"/>
                </a:lnTo>
                <a:cubicBezTo>
                  <a:pt x="3637473" y="6937482"/>
                  <a:pt x="3635981" y="6940470"/>
                  <a:pt x="3632995" y="6940470"/>
                </a:cubicBezTo>
                <a:cubicBezTo>
                  <a:pt x="3630008" y="6940470"/>
                  <a:pt x="3628515" y="6937482"/>
                  <a:pt x="3628515" y="6931510"/>
                </a:cubicBezTo>
                <a:cubicBezTo>
                  <a:pt x="3628515" y="6925536"/>
                  <a:pt x="3628515" y="6922550"/>
                  <a:pt x="3628515" y="6922550"/>
                </a:cubicBezTo>
                <a:close/>
                <a:moveTo>
                  <a:pt x="3364216" y="6922550"/>
                </a:moveTo>
                <a:cubicBezTo>
                  <a:pt x="3367202" y="6922550"/>
                  <a:pt x="3368695" y="6925536"/>
                  <a:pt x="3368695" y="6931510"/>
                </a:cubicBezTo>
                <a:lnTo>
                  <a:pt x="3359736" y="6931510"/>
                </a:lnTo>
                <a:cubicBezTo>
                  <a:pt x="3359736" y="6925536"/>
                  <a:pt x="3361229" y="6922550"/>
                  <a:pt x="3364216" y="6922550"/>
                </a:cubicBezTo>
                <a:close/>
                <a:moveTo>
                  <a:pt x="4999286" y="6904632"/>
                </a:moveTo>
                <a:cubicBezTo>
                  <a:pt x="4999286" y="6904632"/>
                  <a:pt x="4999286" y="6907619"/>
                  <a:pt x="4999286" y="6913590"/>
                </a:cubicBezTo>
                <a:cubicBezTo>
                  <a:pt x="4993314" y="6913590"/>
                  <a:pt x="4987342" y="6913590"/>
                  <a:pt x="4981369" y="6913590"/>
                </a:cubicBezTo>
                <a:close/>
                <a:moveTo>
                  <a:pt x="3476206" y="6904632"/>
                </a:moveTo>
                <a:lnTo>
                  <a:pt x="3512044" y="6904632"/>
                </a:lnTo>
                <a:cubicBezTo>
                  <a:pt x="3512044" y="6904632"/>
                  <a:pt x="3510551" y="6906126"/>
                  <a:pt x="3507564" y="6909112"/>
                </a:cubicBezTo>
                <a:cubicBezTo>
                  <a:pt x="3504577" y="6912098"/>
                  <a:pt x="3500098" y="6913590"/>
                  <a:pt x="3494125" y="6913590"/>
                </a:cubicBezTo>
                <a:close/>
                <a:moveTo>
                  <a:pt x="3807700" y="6895673"/>
                </a:moveTo>
                <a:cubicBezTo>
                  <a:pt x="3807700" y="6901646"/>
                  <a:pt x="3807700" y="6904632"/>
                  <a:pt x="3807700" y="6904632"/>
                </a:cubicBezTo>
                <a:cubicBezTo>
                  <a:pt x="3807700" y="6910604"/>
                  <a:pt x="3806207" y="6913590"/>
                  <a:pt x="3803220" y="6913590"/>
                </a:cubicBezTo>
                <a:cubicBezTo>
                  <a:pt x="3800235" y="6913590"/>
                  <a:pt x="3798742" y="6910604"/>
                  <a:pt x="3798742" y="6904632"/>
                </a:cubicBezTo>
                <a:cubicBezTo>
                  <a:pt x="3798742" y="6898658"/>
                  <a:pt x="3801727" y="6895673"/>
                  <a:pt x="3807700" y="6895673"/>
                </a:cubicBezTo>
                <a:close/>
                <a:moveTo>
                  <a:pt x="3646433" y="6895673"/>
                </a:moveTo>
                <a:cubicBezTo>
                  <a:pt x="3646433" y="6895673"/>
                  <a:pt x="3649421" y="6895673"/>
                  <a:pt x="3655392" y="6895673"/>
                </a:cubicBezTo>
                <a:cubicBezTo>
                  <a:pt x="3661365" y="6895673"/>
                  <a:pt x="3662859" y="6897166"/>
                  <a:pt x="3659872" y="6900152"/>
                </a:cubicBezTo>
                <a:cubicBezTo>
                  <a:pt x="3656885" y="6903138"/>
                  <a:pt x="3652406" y="6904632"/>
                  <a:pt x="3646433" y="6904632"/>
                </a:cubicBezTo>
                <a:cubicBezTo>
                  <a:pt x="3646433" y="6904632"/>
                  <a:pt x="3646433" y="6901646"/>
                  <a:pt x="3646433" y="6895673"/>
                </a:cubicBezTo>
                <a:close/>
                <a:moveTo>
                  <a:pt x="3420211" y="6891193"/>
                </a:moveTo>
                <a:cubicBezTo>
                  <a:pt x="3421705" y="6891193"/>
                  <a:pt x="3422451" y="6892686"/>
                  <a:pt x="3422451" y="6895673"/>
                </a:cubicBezTo>
                <a:lnTo>
                  <a:pt x="3422451" y="6904632"/>
                </a:lnTo>
                <a:lnTo>
                  <a:pt x="3413491" y="6895673"/>
                </a:lnTo>
                <a:cubicBezTo>
                  <a:pt x="3416478" y="6892686"/>
                  <a:pt x="3418718" y="6891193"/>
                  <a:pt x="3420211" y="6891193"/>
                </a:cubicBezTo>
                <a:close/>
                <a:moveTo>
                  <a:pt x="4841380" y="6882233"/>
                </a:moveTo>
                <a:cubicBezTo>
                  <a:pt x="4843620" y="6882233"/>
                  <a:pt x="4846978" y="6883726"/>
                  <a:pt x="4851458" y="6886713"/>
                </a:cubicBezTo>
                <a:cubicBezTo>
                  <a:pt x="4860418" y="6892686"/>
                  <a:pt x="4867884" y="6895673"/>
                  <a:pt x="4873858" y="6895673"/>
                </a:cubicBezTo>
                <a:cubicBezTo>
                  <a:pt x="4879830" y="6895673"/>
                  <a:pt x="4882816" y="6895673"/>
                  <a:pt x="4882816" y="6895673"/>
                </a:cubicBezTo>
                <a:cubicBezTo>
                  <a:pt x="4882816" y="6901646"/>
                  <a:pt x="4879830" y="6904632"/>
                  <a:pt x="4873858" y="6904632"/>
                </a:cubicBezTo>
                <a:lnTo>
                  <a:pt x="4864898" y="6895673"/>
                </a:lnTo>
                <a:cubicBezTo>
                  <a:pt x="4858924" y="6895673"/>
                  <a:pt x="4852952" y="6895673"/>
                  <a:pt x="4846978" y="6895673"/>
                </a:cubicBezTo>
                <a:lnTo>
                  <a:pt x="4838020" y="6886713"/>
                </a:lnTo>
                <a:cubicBezTo>
                  <a:pt x="4838020" y="6883726"/>
                  <a:pt x="4839140" y="6882233"/>
                  <a:pt x="4841380" y="6882233"/>
                </a:cubicBezTo>
                <a:close/>
                <a:moveTo>
                  <a:pt x="3718108" y="6877754"/>
                </a:moveTo>
                <a:lnTo>
                  <a:pt x="3727068" y="6886713"/>
                </a:lnTo>
                <a:lnTo>
                  <a:pt x="3682270" y="6886713"/>
                </a:lnTo>
                <a:cubicBezTo>
                  <a:pt x="3682270" y="6880740"/>
                  <a:pt x="3694217" y="6877754"/>
                  <a:pt x="3718108" y="6877754"/>
                </a:cubicBezTo>
                <a:close/>
                <a:moveTo>
                  <a:pt x="3046161" y="6868794"/>
                </a:moveTo>
                <a:cubicBezTo>
                  <a:pt x="3052133" y="6868794"/>
                  <a:pt x="3055120" y="6870288"/>
                  <a:pt x="3055120" y="6873274"/>
                </a:cubicBezTo>
                <a:cubicBezTo>
                  <a:pt x="3055120" y="6876261"/>
                  <a:pt x="3052133" y="6877754"/>
                  <a:pt x="3046161" y="6877754"/>
                </a:cubicBezTo>
                <a:cubicBezTo>
                  <a:pt x="3040188" y="6883727"/>
                  <a:pt x="3035708" y="6885220"/>
                  <a:pt x="3032722" y="6882233"/>
                </a:cubicBezTo>
                <a:cubicBezTo>
                  <a:pt x="3029735" y="6879247"/>
                  <a:pt x="3029735" y="6876261"/>
                  <a:pt x="3032722" y="6873274"/>
                </a:cubicBezTo>
                <a:cubicBezTo>
                  <a:pt x="3035708" y="6870288"/>
                  <a:pt x="3040188" y="6868794"/>
                  <a:pt x="3046161" y="6868794"/>
                </a:cubicBezTo>
                <a:close/>
                <a:moveTo>
                  <a:pt x="2371974" y="6863194"/>
                </a:moveTo>
                <a:cubicBezTo>
                  <a:pt x="2373466" y="6863942"/>
                  <a:pt x="2374213" y="6865808"/>
                  <a:pt x="2374213" y="6868794"/>
                </a:cubicBezTo>
                <a:lnTo>
                  <a:pt x="2365254" y="6877754"/>
                </a:lnTo>
                <a:cubicBezTo>
                  <a:pt x="2359281" y="6877754"/>
                  <a:pt x="2356294" y="6876261"/>
                  <a:pt x="2356294" y="6873274"/>
                </a:cubicBezTo>
                <a:cubicBezTo>
                  <a:pt x="2356294" y="6870288"/>
                  <a:pt x="2359281" y="6867301"/>
                  <a:pt x="2365254" y="6864315"/>
                </a:cubicBezTo>
                <a:cubicBezTo>
                  <a:pt x="2368240" y="6862822"/>
                  <a:pt x="2370481" y="6862449"/>
                  <a:pt x="2371974" y="6863194"/>
                </a:cubicBezTo>
                <a:close/>
                <a:moveTo>
                  <a:pt x="3610596" y="6859835"/>
                </a:moveTo>
                <a:cubicBezTo>
                  <a:pt x="3610596" y="6859835"/>
                  <a:pt x="3613583" y="6859835"/>
                  <a:pt x="3619556" y="6859835"/>
                </a:cubicBezTo>
                <a:cubicBezTo>
                  <a:pt x="3625528" y="6859835"/>
                  <a:pt x="3628515" y="6862822"/>
                  <a:pt x="3628515" y="6868794"/>
                </a:cubicBezTo>
                <a:lnTo>
                  <a:pt x="3637473" y="6877754"/>
                </a:lnTo>
                <a:cubicBezTo>
                  <a:pt x="3637473" y="6883727"/>
                  <a:pt x="3625528" y="6883727"/>
                  <a:pt x="3601637" y="6877754"/>
                </a:cubicBezTo>
                <a:cubicBezTo>
                  <a:pt x="3577745" y="6865808"/>
                  <a:pt x="3580731" y="6859835"/>
                  <a:pt x="3610596" y="6859835"/>
                </a:cubicBezTo>
                <a:close/>
                <a:moveTo>
                  <a:pt x="3431410" y="6859835"/>
                </a:moveTo>
                <a:lnTo>
                  <a:pt x="3422451" y="6868794"/>
                </a:lnTo>
                <a:cubicBezTo>
                  <a:pt x="3410505" y="6868794"/>
                  <a:pt x="3398559" y="6868794"/>
                  <a:pt x="3386614" y="6868794"/>
                </a:cubicBezTo>
                <a:cubicBezTo>
                  <a:pt x="3374668" y="6868794"/>
                  <a:pt x="3368695" y="6868794"/>
                  <a:pt x="3368695" y="6868794"/>
                </a:cubicBezTo>
                <a:close/>
                <a:moveTo>
                  <a:pt x="3153673" y="6859835"/>
                </a:moveTo>
                <a:cubicBezTo>
                  <a:pt x="3159644" y="6859835"/>
                  <a:pt x="3167111" y="6859835"/>
                  <a:pt x="3176070" y="6859835"/>
                </a:cubicBezTo>
                <a:cubicBezTo>
                  <a:pt x="3185029" y="6859835"/>
                  <a:pt x="3189509" y="6859835"/>
                  <a:pt x="3189509" y="6859835"/>
                </a:cubicBezTo>
                <a:cubicBezTo>
                  <a:pt x="3195482" y="6865808"/>
                  <a:pt x="3201455" y="6868794"/>
                  <a:pt x="3207428" y="6868794"/>
                </a:cubicBezTo>
                <a:lnTo>
                  <a:pt x="3225347" y="6877754"/>
                </a:lnTo>
                <a:lnTo>
                  <a:pt x="3207428" y="6877754"/>
                </a:lnTo>
                <a:cubicBezTo>
                  <a:pt x="3201455" y="6877754"/>
                  <a:pt x="3183536" y="6874768"/>
                  <a:pt x="3153673" y="6868794"/>
                </a:cubicBezTo>
                <a:close/>
                <a:moveTo>
                  <a:pt x="4291503" y="6855355"/>
                </a:moveTo>
                <a:cubicBezTo>
                  <a:pt x="4294490" y="6855355"/>
                  <a:pt x="4297476" y="6856850"/>
                  <a:pt x="4300463" y="6859835"/>
                </a:cubicBezTo>
                <a:lnTo>
                  <a:pt x="4291503" y="6859835"/>
                </a:lnTo>
                <a:lnTo>
                  <a:pt x="4282544" y="6859835"/>
                </a:lnTo>
                <a:cubicBezTo>
                  <a:pt x="4285531" y="6856850"/>
                  <a:pt x="4288517" y="6855355"/>
                  <a:pt x="4291503" y="6855355"/>
                </a:cubicBezTo>
                <a:close/>
                <a:moveTo>
                  <a:pt x="4838020" y="6832958"/>
                </a:moveTo>
                <a:cubicBezTo>
                  <a:pt x="4843992" y="6832958"/>
                  <a:pt x="4848472" y="6835944"/>
                  <a:pt x="4851458" y="6841916"/>
                </a:cubicBezTo>
                <a:cubicBezTo>
                  <a:pt x="4854446" y="6847890"/>
                  <a:pt x="4852952" y="6850876"/>
                  <a:pt x="4846978" y="6850876"/>
                </a:cubicBezTo>
                <a:lnTo>
                  <a:pt x="4838020" y="6841916"/>
                </a:lnTo>
                <a:cubicBezTo>
                  <a:pt x="4838020" y="6835944"/>
                  <a:pt x="4838020" y="6832958"/>
                  <a:pt x="4838020" y="6832958"/>
                </a:cubicBezTo>
                <a:close/>
                <a:moveTo>
                  <a:pt x="3960009" y="6832958"/>
                </a:moveTo>
                <a:cubicBezTo>
                  <a:pt x="3960009" y="6832958"/>
                  <a:pt x="3962994" y="6832958"/>
                  <a:pt x="3968967" y="6832958"/>
                </a:cubicBezTo>
                <a:lnTo>
                  <a:pt x="3960009" y="6841916"/>
                </a:lnTo>
                <a:close/>
                <a:moveTo>
                  <a:pt x="3431410" y="6832958"/>
                </a:moveTo>
                <a:lnTo>
                  <a:pt x="3449329" y="6832958"/>
                </a:lnTo>
                <a:cubicBezTo>
                  <a:pt x="3455302" y="6832958"/>
                  <a:pt x="3461275" y="6832958"/>
                  <a:pt x="3467248" y="6832958"/>
                </a:cubicBezTo>
                <a:cubicBezTo>
                  <a:pt x="3473219" y="6832958"/>
                  <a:pt x="3476206" y="6832958"/>
                  <a:pt x="3476206" y="6832958"/>
                </a:cubicBezTo>
                <a:cubicBezTo>
                  <a:pt x="3482179" y="6838930"/>
                  <a:pt x="3488152" y="6841916"/>
                  <a:pt x="3494125" y="6841916"/>
                </a:cubicBezTo>
                <a:cubicBezTo>
                  <a:pt x="3500098" y="6841916"/>
                  <a:pt x="3504577" y="6843410"/>
                  <a:pt x="3507564" y="6846396"/>
                </a:cubicBezTo>
                <a:cubicBezTo>
                  <a:pt x="3510551" y="6849382"/>
                  <a:pt x="3512044" y="6850876"/>
                  <a:pt x="3512044" y="6850876"/>
                </a:cubicBezTo>
                <a:lnTo>
                  <a:pt x="3476206" y="6850876"/>
                </a:lnTo>
                <a:cubicBezTo>
                  <a:pt x="3470234" y="6850876"/>
                  <a:pt x="3461275" y="6847890"/>
                  <a:pt x="3449329" y="6841916"/>
                </a:cubicBezTo>
                <a:close/>
                <a:moveTo>
                  <a:pt x="3270143" y="6832958"/>
                </a:moveTo>
                <a:cubicBezTo>
                  <a:pt x="3276116" y="6832958"/>
                  <a:pt x="3276116" y="6835944"/>
                  <a:pt x="3270143" y="6841916"/>
                </a:cubicBezTo>
                <a:cubicBezTo>
                  <a:pt x="3270143" y="6847890"/>
                  <a:pt x="3271636" y="6852370"/>
                  <a:pt x="3274623" y="6855355"/>
                </a:cubicBezTo>
                <a:cubicBezTo>
                  <a:pt x="3277609" y="6858342"/>
                  <a:pt x="3288062" y="6856850"/>
                  <a:pt x="3305980" y="6850876"/>
                </a:cubicBezTo>
                <a:lnTo>
                  <a:pt x="3314940" y="6868794"/>
                </a:lnTo>
                <a:lnTo>
                  <a:pt x="3297021" y="6877754"/>
                </a:lnTo>
                <a:lnTo>
                  <a:pt x="3314940" y="6886713"/>
                </a:lnTo>
                <a:lnTo>
                  <a:pt x="3305980" y="6895673"/>
                </a:lnTo>
                <a:cubicBezTo>
                  <a:pt x="3294034" y="6889700"/>
                  <a:pt x="3288062" y="6886713"/>
                  <a:pt x="3288062" y="6886713"/>
                </a:cubicBezTo>
                <a:lnTo>
                  <a:pt x="3270143" y="6868794"/>
                </a:lnTo>
                <a:lnTo>
                  <a:pt x="3261183" y="6859835"/>
                </a:lnTo>
                <a:cubicBezTo>
                  <a:pt x="3261183" y="6859835"/>
                  <a:pt x="3261183" y="6853862"/>
                  <a:pt x="3261183" y="6841916"/>
                </a:cubicBezTo>
                <a:close/>
                <a:moveTo>
                  <a:pt x="4802182" y="6823998"/>
                </a:moveTo>
                <a:lnTo>
                  <a:pt x="4811142" y="6823998"/>
                </a:lnTo>
                <a:cubicBezTo>
                  <a:pt x="4811142" y="6835944"/>
                  <a:pt x="4805169" y="6838930"/>
                  <a:pt x="4793224" y="6832958"/>
                </a:cubicBezTo>
                <a:cubicBezTo>
                  <a:pt x="4787251" y="6826984"/>
                  <a:pt x="4790238" y="6823998"/>
                  <a:pt x="4802182" y="6823998"/>
                </a:cubicBezTo>
                <a:close/>
                <a:moveTo>
                  <a:pt x="3691230" y="6823998"/>
                </a:moveTo>
                <a:lnTo>
                  <a:pt x="3682270" y="6850876"/>
                </a:lnTo>
                <a:cubicBezTo>
                  <a:pt x="3670324" y="6862822"/>
                  <a:pt x="3661365" y="6862822"/>
                  <a:pt x="3655392" y="6850876"/>
                </a:cubicBezTo>
                <a:close/>
                <a:moveTo>
                  <a:pt x="4183991" y="6815039"/>
                </a:moveTo>
                <a:cubicBezTo>
                  <a:pt x="4189964" y="6815039"/>
                  <a:pt x="4192951" y="6816533"/>
                  <a:pt x="4192951" y="6819519"/>
                </a:cubicBezTo>
                <a:cubicBezTo>
                  <a:pt x="4192951" y="6822504"/>
                  <a:pt x="4189964" y="6823998"/>
                  <a:pt x="4183991" y="6823998"/>
                </a:cubicBezTo>
                <a:cubicBezTo>
                  <a:pt x="4160099" y="6829972"/>
                  <a:pt x="4148154" y="6829972"/>
                  <a:pt x="4148154" y="6823998"/>
                </a:cubicBezTo>
                <a:cubicBezTo>
                  <a:pt x="4148154" y="6818026"/>
                  <a:pt x="4160099" y="6815039"/>
                  <a:pt x="4183991" y="6815039"/>
                </a:cubicBezTo>
                <a:close/>
                <a:moveTo>
                  <a:pt x="3807700" y="6815039"/>
                </a:moveTo>
                <a:lnTo>
                  <a:pt x="3825619" y="6823998"/>
                </a:lnTo>
                <a:cubicBezTo>
                  <a:pt x="3825619" y="6823998"/>
                  <a:pt x="3819646" y="6823998"/>
                  <a:pt x="3807700" y="6823998"/>
                </a:cubicBezTo>
                <a:lnTo>
                  <a:pt x="3798742" y="6823998"/>
                </a:lnTo>
                <a:cubicBezTo>
                  <a:pt x="3798742" y="6818026"/>
                  <a:pt x="3801727" y="6815039"/>
                  <a:pt x="3807700" y="6815039"/>
                </a:cubicBezTo>
                <a:close/>
                <a:moveTo>
                  <a:pt x="3350776" y="6815039"/>
                </a:moveTo>
                <a:cubicBezTo>
                  <a:pt x="3356749" y="6815039"/>
                  <a:pt x="3359736" y="6815039"/>
                  <a:pt x="3359736" y="6815039"/>
                </a:cubicBezTo>
                <a:cubicBezTo>
                  <a:pt x="3359736" y="6815039"/>
                  <a:pt x="3359736" y="6818026"/>
                  <a:pt x="3359736" y="6823998"/>
                </a:cubicBezTo>
                <a:cubicBezTo>
                  <a:pt x="3359736" y="6823998"/>
                  <a:pt x="3356749" y="6823998"/>
                  <a:pt x="3350776" y="6823998"/>
                </a:cubicBezTo>
                <a:cubicBezTo>
                  <a:pt x="3344804" y="6818026"/>
                  <a:pt x="3344804" y="6815039"/>
                  <a:pt x="3350776" y="6815039"/>
                </a:cubicBezTo>
                <a:close/>
                <a:moveTo>
                  <a:pt x="3314940" y="6806079"/>
                </a:moveTo>
                <a:cubicBezTo>
                  <a:pt x="3320912" y="6806079"/>
                  <a:pt x="3322405" y="6807573"/>
                  <a:pt x="3319420" y="6810559"/>
                </a:cubicBezTo>
                <a:cubicBezTo>
                  <a:pt x="3316432" y="6813546"/>
                  <a:pt x="3313447" y="6815039"/>
                  <a:pt x="3310460" y="6815039"/>
                </a:cubicBezTo>
                <a:cubicBezTo>
                  <a:pt x="3307472" y="6815039"/>
                  <a:pt x="3305980" y="6813546"/>
                  <a:pt x="3305980" y="6810559"/>
                </a:cubicBezTo>
                <a:cubicBezTo>
                  <a:pt x="3305980" y="6807573"/>
                  <a:pt x="3308967" y="6806079"/>
                  <a:pt x="3314940" y="6806079"/>
                </a:cubicBezTo>
                <a:close/>
                <a:moveTo>
                  <a:pt x="4405865" y="6802917"/>
                </a:moveTo>
                <a:lnTo>
                  <a:pt x="4399014" y="6806079"/>
                </a:lnTo>
                <a:lnTo>
                  <a:pt x="4390056" y="6806079"/>
                </a:lnTo>
                <a:close/>
                <a:moveTo>
                  <a:pt x="4421413" y="6797120"/>
                </a:moveTo>
                <a:cubicBezTo>
                  <a:pt x="4424399" y="6797120"/>
                  <a:pt x="4428879" y="6797120"/>
                  <a:pt x="4434852" y="6797120"/>
                </a:cubicBezTo>
                <a:lnTo>
                  <a:pt x="4405865" y="6802917"/>
                </a:lnTo>
                <a:lnTo>
                  <a:pt x="4413573" y="6799360"/>
                </a:lnTo>
                <a:cubicBezTo>
                  <a:pt x="4417306" y="6797867"/>
                  <a:pt x="4419919" y="6797120"/>
                  <a:pt x="4421413" y="6797120"/>
                </a:cubicBezTo>
                <a:close/>
                <a:moveTo>
                  <a:pt x="3269023" y="6791521"/>
                </a:moveTo>
                <a:cubicBezTo>
                  <a:pt x="3269770" y="6792268"/>
                  <a:pt x="3270143" y="6794134"/>
                  <a:pt x="3270143" y="6797120"/>
                </a:cubicBezTo>
                <a:lnTo>
                  <a:pt x="3270143" y="6806079"/>
                </a:lnTo>
                <a:lnTo>
                  <a:pt x="3261183" y="6806079"/>
                </a:lnTo>
                <a:cubicBezTo>
                  <a:pt x="3261183" y="6800107"/>
                  <a:pt x="3262676" y="6795627"/>
                  <a:pt x="3265663" y="6792640"/>
                </a:cubicBezTo>
                <a:cubicBezTo>
                  <a:pt x="3267156" y="6791147"/>
                  <a:pt x="3268277" y="6790774"/>
                  <a:pt x="3269023" y="6791521"/>
                </a:cubicBezTo>
                <a:close/>
                <a:moveTo>
                  <a:pt x="3709149" y="6788161"/>
                </a:moveTo>
                <a:lnTo>
                  <a:pt x="3727068" y="6806079"/>
                </a:lnTo>
                <a:lnTo>
                  <a:pt x="3709149" y="6797120"/>
                </a:lnTo>
                <a:close/>
                <a:moveTo>
                  <a:pt x="3476206" y="6788161"/>
                </a:moveTo>
                <a:cubicBezTo>
                  <a:pt x="3494125" y="6794133"/>
                  <a:pt x="3506071" y="6806079"/>
                  <a:pt x="3512044" y="6823998"/>
                </a:cubicBezTo>
                <a:cubicBezTo>
                  <a:pt x="3500098" y="6823998"/>
                  <a:pt x="3494125" y="6821012"/>
                  <a:pt x="3494125" y="6815039"/>
                </a:cubicBezTo>
                <a:cubicBezTo>
                  <a:pt x="3482179" y="6809066"/>
                  <a:pt x="3473219" y="6806079"/>
                  <a:pt x="3467248" y="6806079"/>
                </a:cubicBezTo>
                <a:close/>
                <a:moveTo>
                  <a:pt x="4157113" y="6779201"/>
                </a:moveTo>
                <a:lnTo>
                  <a:pt x="4175032" y="6797120"/>
                </a:lnTo>
                <a:cubicBezTo>
                  <a:pt x="4169059" y="6797120"/>
                  <a:pt x="4163086" y="6797120"/>
                  <a:pt x="4157113" y="6797120"/>
                </a:cubicBezTo>
                <a:cubicBezTo>
                  <a:pt x="4151140" y="6791147"/>
                  <a:pt x="4151140" y="6785176"/>
                  <a:pt x="4157113" y="6779201"/>
                </a:cubicBezTo>
                <a:close/>
                <a:moveTo>
                  <a:pt x="3933131" y="6779201"/>
                </a:moveTo>
                <a:lnTo>
                  <a:pt x="3960009" y="6788161"/>
                </a:lnTo>
                <a:cubicBezTo>
                  <a:pt x="3960009" y="6794133"/>
                  <a:pt x="3951050" y="6794133"/>
                  <a:pt x="3933131" y="6788161"/>
                </a:cubicBezTo>
                <a:cubicBezTo>
                  <a:pt x="3927158" y="6782188"/>
                  <a:pt x="3927158" y="6779201"/>
                  <a:pt x="3933131" y="6779201"/>
                </a:cubicBezTo>
                <a:close/>
                <a:moveTo>
                  <a:pt x="3852497" y="6761283"/>
                </a:moveTo>
                <a:cubicBezTo>
                  <a:pt x="3852497" y="6761283"/>
                  <a:pt x="3852497" y="6764270"/>
                  <a:pt x="3852497" y="6770243"/>
                </a:cubicBezTo>
                <a:cubicBezTo>
                  <a:pt x="3852497" y="6776216"/>
                  <a:pt x="3858470" y="6782188"/>
                  <a:pt x="3870416" y="6788161"/>
                </a:cubicBezTo>
                <a:lnTo>
                  <a:pt x="3888335" y="6806079"/>
                </a:lnTo>
                <a:cubicBezTo>
                  <a:pt x="3888335" y="6812053"/>
                  <a:pt x="3880869" y="6815039"/>
                  <a:pt x="3865936" y="6815039"/>
                </a:cubicBezTo>
                <a:cubicBezTo>
                  <a:pt x="3851004" y="6815039"/>
                  <a:pt x="3842044" y="6813546"/>
                  <a:pt x="3839058" y="6810559"/>
                </a:cubicBezTo>
                <a:cubicBezTo>
                  <a:pt x="3836072" y="6807573"/>
                  <a:pt x="3836072" y="6801600"/>
                  <a:pt x="3839058" y="6792640"/>
                </a:cubicBezTo>
                <a:cubicBezTo>
                  <a:pt x="3842044" y="6783681"/>
                  <a:pt x="3843538" y="6776216"/>
                  <a:pt x="3843538" y="6770243"/>
                </a:cubicBezTo>
                <a:cubicBezTo>
                  <a:pt x="3843538" y="6770243"/>
                  <a:pt x="3843538" y="6768750"/>
                  <a:pt x="3843538" y="6765763"/>
                </a:cubicBezTo>
                <a:cubicBezTo>
                  <a:pt x="3843538" y="6762777"/>
                  <a:pt x="3846524" y="6761283"/>
                  <a:pt x="3852497" y="6761283"/>
                </a:cubicBezTo>
                <a:close/>
                <a:moveTo>
                  <a:pt x="3632995" y="6761283"/>
                </a:moveTo>
                <a:cubicBezTo>
                  <a:pt x="3635981" y="6761283"/>
                  <a:pt x="3638968" y="6767257"/>
                  <a:pt x="3641953" y="6779201"/>
                </a:cubicBezTo>
                <a:cubicBezTo>
                  <a:pt x="3644941" y="6791147"/>
                  <a:pt x="3643446" y="6797120"/>
                  <a:pt x="3637473" y="6797120"/>
                </a:cubicBezTo>
                <a:cubicBezTo>
                  <a:pt x="3637473" y="6797120"/>
                  <a:pt x="3637473" y="6794133"/>
                  <a:pt x="3637473" y="6788161"/>
                </a:cubicBezTo>
                <a:lnTo>
                  <a:pt x="3628515" y="6770243"/>
                </a:lnTo>
                <a:cubicBezTo>
                  <a:pt x="3628515" y="6764270"/>
                  <a:pt x="3630008" y="6761283"/>
                  <a:pt x="3632995" y="6761283"/>
                </a:cubicBezTo>
                <a:close/>
                <a:moveTo>
                  <a:pt x="3431410" y="6761283"/>
                </a:moveTo>
                <a:lnTo>
                  <a:pt x="3449329" y="6770243"/>
                </a:lnTo>
                <a:cubicBezTo>
                  <a:pt x="3449329" y="6776216"/>
                  <a:pt x="3446342" y="6779201"/>
                  <a:pt x="3440370" y="6779201"/>
                </a:cubicBezTo>
                <a:cubicBezTo>
                  <a:pt x="3434397" y="6779201"/>
                  <a:pt x="3431410" y="6773230"/>
                  <a:pt x="3431410" y="6761283"/>
                </a:cubicBezTo>
                <a:close/>
                <a:moveTo>
                  <a:pt x="4918654" y="6752324"/>
                </a:moveTo>
                <a:lnTo>
                  <a:pt x="4936572" y="6761283"/>
                </a:lnTo>
                <a:lnTo>
                  <a:pt x="4891775" y="6770243"/>
                </a:lnTo>
                <a:cubicBezTo>
                  <a:pt x="4891775" y="6758297"/>
                  <a:pt x="4900735" y="6752324"/>
                  <a:pt x="4918654" y="6752324"/>
                </a:cubicBezTo>
                <a:close/>
                <a:moveTo>
                  <a:pt x="3471726" y="6752324"/>
                </a:moveTo>
                <a:cubicBezTo>
                  <a:pt x="3474714" y="6752324"/>
                  <a:pt x="3477699" y="6753817"/>
                  <a:pt x="3480686" y="6756804"/>
                </a:cubicBezTo>
                <a:cubicBezTo>
                  <a:pt x="3483674" y="6759790"/>
                  <a:pt x="3482179" y="6761283"/>
                  <a:pt x="3476206" y="6761283"/>
                </a:cubicBezTo>
                <a:cubicBezTo>
                  <a:pt x="3470234" y="6761283"/>
                  <a:pt x="3467248" y="6759790"/>
                  <a:pt x="3467248" y="6756804"/>
                </a:cubicBezTo>
                <a:cubicBezTo>
                  <a:pt x="3467248" y="6753817"/>
                  <a:pt x="3468741" y="6752324"/>
                  <a:pt x="3471726" y="6752324"/>
                </a:cubicBezTo>
                <a:close/>
                <a:moveTo>
                  <a:pt x="4141435" y="6736646"/>
                </a:moveTo>
                <a:cubicBezTo>
                  <a:pt x="4145914" y="6736646"/>
                  <a:pt x="4151140" y="6737392"/>
                  <a:pt x="4157113" y="6738885"/>
                </a:cubicBezTo>
                <a:cubicBezTo>
                  <a:pt x="4169059" y="6741872"/>
                  <a:pt x="4178018" y="6743365"/>
                  <a:pt x="4183991" y="6743365"/>
                </a:cubicBezTo>
                <a:cubicBezTo>
                  <a:pt x="4189964" y="6743365"/>
                  <a:pt x="4192951" y="6743365"/>
                  <a:pt x="4192951" y="6743365"/>
                </a:cubicBezTo>
                <a:cubicBezTo>
                  <a:pt x="4192951" y="6743365"/>
                  <a:pt x="4186978" y="6746351"/>
                  <a:pt x="4175032" y="6752324"/>
                </a:cubicBezTo>
                <a:cubicBezTo>
                  <a:pt x="4163086" y="6758297"/>
                  <a:pt x="4154127" y="6761283"/>
                  <a:pt x="4148154" y="6761283"/>
                </a:cubicBezTo>
                <a:cubicBezTo>
                  <a:pt x="4142181" y="6761283"/>
                  <a:pt x="4139194" y="6758297"/>
                  <a:pt x="4139194" y="6752324"/>
                </a:cubicBezTo>
                <a:lnTo>
                  <a:pt x="4130236" y="6752324"/>
                </a:lnTo>
                <a:cubicBezTo>
                  <a:pt x="4124263" y="6752324"/>
                  <a:pt x="4121276" y="6749338"/>
                  <a:pt x="4121276" y="6743365"/>
                </a:cubicBezTo>
                <a:cubicBezTo>
                  <a:pt x="4121276" y="6743365"/>
                  <a:pt x="4124263" y="6741872"/>
                  <a:pt x="4130236" y="6738885"/>
                </a:cubicBezTo>
                <a:cubicBezTo>
                  <a:pt x="4133221" y="6737392"/>
                  <a:pt x="4136955" y="6736646"/>
                  <a:pt x="4141435" y="6736646"/>
                </a:cubicBezTo>
                <a:close/>
                <a:moveTo>
                  <a:pt x="3910732" y="6734405"/>
                </a:moveTo>
                <a:cubicBezTo>
                  <a:pt x="3913719" y="6734405"/>
                  <a:pt x="3916705" y="6735899"/>
                  <a:pt x="3919692" y="6738885"/>
                </a:cubicBezTo>
                <a:cubicBezTo>
                  <a:pt x="3922678" y="6741872"/>
                  <a:pt x="3921185" y="6743365"/>
                  <a:pt x="3915212" y="6743365"/>
                </a:cubicBezTo>
                <a:cubicBezTo>
                  <a:pt x="3909239" y="6743365"/>
                  <a:pt x="3906253" y="6741872"/>
                  <a:pt x="3906253" y="6738885"/>
                </a:cubicBezTo>
                <a:cubicBezTo>
                  <a:pt x="3906253" y="6735899"/>
                  <a:pt x="3907746" y="6734405"/>
                  <a:pt x="3910732" y="6734405"/>
                </a:cubicBezTo>
                <a:close/>
                <a:moveTo>
                  <a:pt x="3386614" y="6734405"/>
                </a:moveTo>
                <a:cubicBezTo>
                  <a:pt x="3392587" y="6734405"/>
                  <a:pt x="3395572" y="6734405"/>
                  <a:pt x="3395572" y="6734405"/>
                </a:cubicBezTo>
                <a:cubicBezTo>
                  <a:pt x="3395572" y="6740379"/>
                  <a:pt x="3398559" y="6743365"/>
                  <a:pt x="3404532" y="6743365"/>
                </a:cubicBezTo>
                <a:cubicBezTo>
                  <a:pt x="3404532" y="6749338"/>
                  <a:pt x="3404532" y="6752324"/>
                  <a:pt x="3404532" y="6752324"/>
                </a:cubicBezTo>
                <a:cubicBezTo>
                  <a:pt x="3404532" y="6752324"/>
                  <a:pt x="3401545" y="6752324"/>
                  <a:pt x="3395572" y="6752324"/>
                </a:cubicBezTo>
                <a:cubicBezTo>
                  <a:pt x="3389601" y="6758297"/>
                  <a:pt x="3385121" y="6756804"/>
                  <a:pt x="3382134" y="6747844"/>
                </a:cubicBezTo>
                <a:cubicBezTo>
                  <a:pt x="3379148" y="6738885"/>
                  <a:pt x="3380641" y="6734405"/>
                  <a:pt x="3386614" y="6734405"/>
                </a:cubicBezTo>
                <a:close/>
                <a:moveTo>
                  <a:pt x="3010323" y="6734405"/>
                </a:moveTo>
                <a:lnTo>
                  <a:pt x="3019282" y="6734405"/>
                </a:lnTo>
                <a:cubicBezTo>
                  <a:pt x="3019282" y="6740379"/>
                  <a:pt x="3016296" y="6743365"/>
                  <a:pt x="3010323" y="6743365"/>
                </a:cubicBezTo>
                <a:lnTo>
                  <a:pt x="3001364" y="6743365"/>
                </a:lnTo>
                <a:cubicBezTo>
                  <a:pt x="3001364" y="6737392"/>
                  <a:pt x="3004350" y="6734405"/>
                  <a:pt x="3010323" y="6734405"/>
                </a:cubicBezTo>
                <a:close/>
                <a:moveTo>
                  <a:pt x="4838020" y="6725446"/>
                </a:moveTo>
                <a:cubicBezTo>
                  <a:pt x="4843992" y="6725446"/>
                  <a:pt x="4846978" y="6728432"/>
                  <a:pt x="4846978" y="6734405"/>
                </a:cubicBezTo>
                <a:cubicBezTo>
                  <a:pt x="4846978" y="6734405"/>
                  <a:pt x="4843992" y="6734405"/>
                  <a:pt x="4838020" y="6734405"/>
                </a:cubicBezTo>
                <a:cubicBezTo>
                  <a:pt x="4832047" y="6734405"/>
                  <a:pt x="4829061" y="6734405"/>
                  <a:pt x="4829061" y="6734405"/>
                </a:cubicBezTo>
                <a:close/>
                <a:moveTo>
                  <a:pt x="3986886" y="6725446"/>
                </a:moveTo>
                <a:lnTo>
                  <a:pt x="3986886" y="6734405"/>
                </a:lnTo>
                <a:lnTo>
                  <a:pt x="3995846" y="6725446"/>
                </a:lnTo>
                <a:cubicBezTo>
                  <a:pt x="3989873" y="6725446"/>
                  <a:pt x="3986886" y="6725446"/>
                  <a:pt x="3986886" y="6725446"/>
                </a:cubicBezTo>
                <a:close/>
                <a:moveTo>
                  <a:pt x="3709149" y="6725446"/>
                </a:moveTo>
                <a:cubicBezTo>
                  <a:pt x="3709149" y="6731419"/>
                  <a:pt x="3709149" y="6734405"/>
                  <a:pt x="3709149" y="6734405"/>
                </a:cubicBezTo>
                <a:cubicBezTo>
                  <a:pt x="3709149" y="6734405"/>
                  <a:pt x="3709149" y="6737392"/>
                  <a:pt x="3709149" y="6743365"/>
                </a:cubicBezTo>
                <a:lnTo>
                  <a:pt x="3736026" y="6743365"/>
                </a:lnTo>
                <a:cubicBezTo>
                  <a:pt x="3736026" y="6737392"/>
                  <a:pt x="3733039" y="6732912"/>
                  <a:pt x="3727068" y="6729926"/>
                </a:cubicBezTo>
                <a:cubicBezTo>
                  <a:pt x="3721095" y="6726939"/>
                  <a:pt x="3715120" y="6725446"/>
                  <a:pt x="3709149" y="6725446"/>
                </a:cubicBezTo>
                <a:close/>
                <a:moveTo>
                  <a:pt x="3503084" y="6719846"/>
                </a:moveTo>
                <a:cubicBezTo>
                  <a:pt x="3500098" y="6719100"/>
                  <a:pt x="3497111" y="6719473"/>
                  <a:pt x="3494125" y="6720966"/>
                </a:cubicBezTo>
                <a:cubicBezTo>
                  <a:pt x="3488152" y="6723953"/>
                  <a:pt x="3482179" y="6725446"/>
                  <a:pt x="3476206" y="6725446"/>
                </a:cubicBezTo>
                <a:lnTo>
                  <a:pt x="3467248" y="6734405"/>
                </a:lnTo>
                <a:lnTo>
                  <a:pt x="3503084" y="6743365"/>
                </a:lnTo>
                <a:lnTo>
                  <a:pt x="3512044" y="6725446"/>
                </a:lnTo>
                <a:cubicBezTo>
                  <a:pt x="3509057" y="6722460"/>
                  <a:pt x="3506071" y="6720593"/>
                  <a:pt x="3503084" y="6719846"/>
                </a:cubicBezTo>
                <a:close/>
                <a:moveTo>
                  <a:pt x="3207428" y="6716486"/>
                </a:moveTo>
                <a:cubicBezTo>
                  <a:pt x="3219374" y="6716486"/>
                  <a:pt x="3225347" y="6719473"/>
                  <a:pt x="3225347" y="6725446"/>
                </a:cubicBezTo>
                <a:lnTo>
                  <a:pt x="3198469" y="6725446"/>
                </a:lnTo>
                <a:close/>
                <a:moveTo>
                  <a:pt x="2412290" y="6712007"/>
                </a:moveTo>
                <a:cubicBezTo>
                  <a:pt x="2413783" y="6712007"/>
                  <a:pt x="2416024" y="6713500"/>
                  <a:pt x="2419009" y="6716486"/>
                </a:cubicBezTo>
                <a:lnTo>
                  <a:pt x="2417330" y="6716486"/>
                </a:lnTo>
                <a:cubicBezTo>
                  <a:pt x="2415464" y="6716486"/>
                  <a:pt x="2413036" y="6716486"/>
                  <a:pt x="2410051" y="6716486"/>
                </a:cubicBezTo>
                <a:cubicBezTo>
                  <a:pt x="2410051" y="6713500"/>
                  <a:pt x="2410797" y="6712007"/>
                  <a:pt x="2412290" y="6712007"/>
                </a:cubicBezTo>
                <a:close/>
                <a:moveTo>
                  <a:pt x="4578200" y="6707527"/>
                </a:moveTo>
                <a:cubicBezTo>
                  <a:pt x="4578200" y="6707527"/>
                  <a:pt x="4581187" y="6710514"/>
                  <a:pt x="4587160" y="6716486"/>
                </a:cubicBezTo>
                <a:cubicBezTo>
                  <a:pt x="4593133" y="6722460"/>
                  <a:pt x="4596119" y="6728432"/>
                  <a:pt x="4596119" y="6734405"/>
                </a:cubicBezTo>
                <a:lnTo>
                  <a:pt x="4578200" y="6725446"/>
                </a:lnTo>
                <a:cubicBezTo>
                  <a:pt x="4560281" y="6713500"/>
                  <a:pt x="4560281" y="6707527"/>
                  <a:pt x="4578200" y="6707527"/>
                </a:cubicBezTo>
                <a:close/>
                <a:moveTo>
                  <a:pt x="3610596" y="6707527"/>
                </a:moveTo>
                <a:lnTo>
                  <a:pt x="3601637" y="6716486"/>
                </a:lnTo>
                <a:cubicBezTo>
                  <a:pt x="3601637" y="6716486"/>
                  <a:pt x="3600144" y="6717980"/>
                  <a:pt x="3597157" y="6720966"/>
                </a:cubicBezTo>
                <a:cubicBezTo>
                  <a:pt x="3594170" y="6723953"/>
                  <a:pt x="3589691" y="6725446"/>
                  <a:pt x="3583718" y="6725446"/>
                </a:cubicBezTo>
                <a:lnTo>
                  <a:pt x="3583718" y="6734405"/>
                </a:lnTo>
                <a:lnTo>
                  <a:pt x="3682270" y="6734405"/>
                </a:lnTo>
                <a:lnTo>
                  <a:pt x="3673311" y="6725446"/>
                </a:lnTo>
                <a:lnTo>
                  <a:pt x="3637473" y="6716486"/>
                </a:lnTo>
                <a:close/>
                <a:moveTo>
                  <a:pt x="3279102" y="6707527"/>
                </a:moveTo>
                <a:lnTo>
                  <a:pt x="3288062" y="6716486"/>
                </a:lnTo>
                <a:cubicBezTo>
                  <a:pt x="3288062" y="6716486"/>
                  <a:pt x="3285075" y="6716486"/>
                  <a:pt x="3279102" y="6716486"/>
                </a:cubicBezTo>
                <a:cubicBezTo>
                  <a:pt x="3279102" y="6716486"/>
                  <a:pt x="3279102" y="6713500"/>
                  <a:pt x="3279102" y="6707527"/>
                </a:cubicBezTo>
                <a:close/>
                <a:moveTo>
                  <a:pt x="5088880" y="6698569"/>
                </a:moveTo>
                <a:cubicBezTo>
                  <a:pt x="5088880" y="6698569"/>
                  <a:pt x="5091866" y="6700061"/>
                  <a:pt x="5097840" y="6703047"/>
                </a:cubicBezTo>
                <a:cubicBezTo>
                  <a:pt x="5103812" y="6706034"/>
                  <a:pt x="5103812" y="6710514"/>
                  <a:pt x="5097840" y="6716486"/>
                </a:cubicBezTo>
                <a:cubicBezTo>
                  <a:pt x="5091866" y="6728432"/>
                  <a:pt x="5088880" y="6728432"/>
                  <a:pt x="5088880" y="6716486"/>
                </a:cubicBezTo>
                <a:close/>
                <a:moveTo>
                  <a:pt x="3117835" y="6698569"/>
                </a:moveTo>
                <a:cubicBezTo>
                  <a:pt x="3129781" y="6698569"/>
                  <a:pt x="3135754" y="6701554"/>
                  <a:pt x="3135754" y="6707527"/>
                </a:cubicBezTo>
                <a:lnTo>
                  <a:pt x="3117835" y="6707527"/>
                </a:lnTo>
                <a:cubicBezTo>
                  <a:pt x="3117835" y="6707527"/>
                  <a:pt x="3117835" y="6704541"/>
                  <a:pt x="3117835" y="6698569"/>
                </a:cubicBezTo>
                <a:close/>
                <a:moveTo>
                  <a:pt x="5660035" y="6694089"/>
                </a:moveTo>
                <a:cubicBezTo>
                  <a:pt x="5661528" y="6694089"/>
                  <a:pt x="5662274" y="6695583"/>
                  <a:pt x="5662274" y="6698569"/>
                </a:cubicBezTo>
                <a:lnTo>
                  <a:pt x="5644356" y="6707527"/>
                </a:lnTo>
                <a:cubicBezTo>
                  <a:pt x="5644356" y="6701554"/>
                  <a:pt x="5647342" y="6698569"/>
                  <a:pt x="5653316" y="6698569"/>
                </a:cubicBezTo>
                <a:cubicBezTo>
                  <a:pt x="5656302" y="6695583"/>
                  <a:pt x="5658542" y="6694089"/>
                  <a:pt x="5660035" y="6694089"/>
                </a:cubicBezTo>
                <a:close/>
                <a:moveTo>
                  <a:pt x="3785303" y="6689609"/>
                </a:moveTo>
                <a:cubicBezTo>
                  <a:pt x="3794262" y="6689609"/>
                  <a:pt x="3798742" y="6692596"/>
                  <a:pt x="3798742" y="6698569"/>
                </a:cubicBezTo>
                <a:cubicBezTo>
                  <a:pt x="3798742" y="6704541"/>
                  <a:pt x="3789782" y="6707527"/>
                  <a:pt x="3771864" y="6707527"/>
                </a:cubicBezTo>
                <a:lnTo>
                  <a:pt x="3762904" y="6698569"/>
                </a:lnTo>
                <a:cubicBezTo>
                  <a:pt x="3768877" y="6692596"/>
                  <a:pt x="3776343" y="6689609"/>
                  <a:pt x="3785303" y="6689609"/>
                </a:cubicBezTo>
                <a:close/>
                <a:moveTo>
                  <a:pt x="3592677" y="6689609"/>
                </a:moveTo>
                <a:cubicBezTo>
                  <a:pt x="3580731" y="6689609"/>
                  <a:pt x="3577745" y="6695583"/>
                  <a:pt x="3583718" y="6707527"/>
                </a:cubicBezTo>
                <a:cubicBezTo>
                  <a:pt x="3583718" y="6707527"/>
                  <a:pt x="3586705" y="6707527"/>
                  <a:pt x="3592677" y="6707527"/>
                </a:cubicBezTo>
                <a:cubicBezTo>
                  <a:pt x="3598650" y="6707527"/>
                  <a:pt x="3601637" y="6704541"/>
                  <a:pt x="3601637" y="6698569"/>
                </a:cubicBezTo>
                <a:cubicBezTo>
                  <a:pt x="3601637" y="6692596"/>
                  <a:pt x="3598650" y="6689609"/>
                  <a:pt x="3592677" y="6689609"/>
                </a:cubicBezTo>
                <a:close/>
                <a:moveTo>
                  <a:pt x="3341817" y="6689609"/>
                </a:moveTo>
                <a:lnTo>
                  <a:pt x="3350776" y="6698569"/>
                </a:lnTo>
                <a:lnTo>
                  <a:pt x="3368695" y="6707527"/>
                </a:lnTo>
                <a:lnTo>
                  <a:pt x="3350776" y="6707527"/>
                </a:lnTo>
                <a:cubicBezTo>
                  <a:pt x="3350776" y="6707527"/>
                  <a:pt x="3349283" y="6709020"/>
                  <a:pt x="3346297" y="6712007"/>
                </a:cubicBezTo>
                <a:cubicBezTo>
                  <a:pt x="3343310" y="6714993"/>
                  <a:pt x="3341817" y="6716486"/>
                  <a:pt x="3341817" y="6716486"/>
                </a:cubicBezTo>
                <a:cubicBezTo>
                  <a:pt x="3335844" y="6716486"/>
                  <a:pt x="3329871" y="6716486"/>
                  <a:pt x="3323898" y="6716486"/>
                </a:cubicBezTo>
                <a:lnTo>
                  <a:pt x="3305980" y="6707527"/>
                </a:lnTo>
                <a:cubicBezTo>
                  <a:pt x="3305980" y="6701554"/>
                  <a:pt x="3308967" y="6698569"/>
                  <a:pt x="3314940" y="6698569"/>
                </a:cubicBezTo>
                <a:cubicBezTo>
                  <a:pt x="3314940" y="6704541"/>
                  <a:pt x="3316432" y="6706034"/>
                  <a:pt x="3319420" y="6703047"/>
                </a:cubicBezTo>
                <a:cubicBezTo>
                  <a:pt x="3322405" y="6700061"/>
                  <a:pt x="3326885" y="6698569"/>
                  <a:pt x="3332858" y="6698569"/>
                </a:cubicBezTo>
                <a:close/>
                <a:moveTo>
                  <a:pt x="3073038" y="6689609"/>
                </a:moveTo>
                <a:cubicBezTo>
                  <a:pt x="3079011" y="6689609"/>
                  <a:pt x="3081997" y="6691101"/>
                  <a:pt x="3081997" y="6694089"/>
                </a:cubicBezTo>
                <a:cubicBezTo>
                  <a:pt x="3081997" y="6697076"/>
                  <a:pt x="3086477" y="6700061"/>
                  <a:pt x="3095436" y="6703047"/>
                </a:cubicBezTo>
                <a:cubicBezTo>
                  <a:pt x="3104396" y="6706034"/>
                  <a:pt x="3105889" y="6707527"/>
                  <a:pt x="3099916" y="6707527"/>
                </a:cubicBezTo>
                <a:cubicBezTo>
                  <a:pt x="3087970" y="6713500"/>
                  <a:pt x="3079011" y="6713500"/>
                  <a:pt x="3073038" y="6707527"/>
                </a:cubicBezTo>
                <a:cubicBezTo>
                  <a:pt x="3049147" y="6701554"/>
                  <a:pt x="3049147" y="6695583"/>
                  <a:pt x="3073038" y="6689609"/>
                </a:cubicBezTo>
                <a:close/>
                <a:moveTo>
                  <a:pt x="3019282" y="6689609"/>
                </a:moveTo>
                <a:cubicBezTo>
                  <a:pt x="3019282" y="6689609"/>
                  <a:pt x="3023762" y="6689609"/>
                  <a:pt x="3032722" y="6689609"/>
                </a:cubicBezTo>
                <a:cubicBezTo>
                  <a:pt x="3041681" y="6689609"/>
                  <a:pt x="3046161" y="6689609"/>
                  <a:pt x="3046161" y="6689609"/>
                </a:cubicBezTo>
                <a:cubicBezTo>
                  <a:pt x="3046161" y="6695583"/>
                  <a:pt x="3046161" y="6698569"/>
                  <a:pt x="3046161" y="6698569"/>
                </a:cubicBezTo>
                <a:cubicBezTo>
                  <a:pt x="3046161" y="6698569"/>
                  <a:pt x="3043174" y="6698569"/>
                  <a:pt x="3037201" y="6698569"/>
                </a:cubicBezTo>
                <a:cubicBezTo>
                  <a:pt x="3031229" y="6698569"/>
                  <a:pt x="3029735" y="6701554"/>
                  <a:pt x="3032722" y="6707527"/>
                </a:cubicBezTo>
                <a:cubicBezTo>
                  <a:pt x="3035708" y="6713500"/>
                  <a:pt x="3032722" y="6716486"/>
                  <a:pt x="3023762" y="6716486"/>
                </a:cubicBezTo>
                <a:cubicBezTo>
                  <a:pt x="3014803" y="6716486"/>
                  <a:pt x="3010323" y="6710514"/>
                  <a:pt x="3010323" y="6698569"/>
                </a:cubicBezTo>
                <a:close/>
                <a:moveTo>
                  <a:pt x="4274705" y="6687369"/>
                </a:moveTo>
                <a:cubicBezTo>
                  <a:pt x="4276944" y="6687369"/>
                  <a:pt x="4279557" y="6688116"/>
                  <a:pt x="4282544" y="6689609"/>
                </a:cubicBezTo>
                <a:cubicBezTo>
                  <a:pt x="4288517" y="6695583"/>
                  <a:pt x="4291503" y="6698569"/>
                  <a:pt x="4291503" y="6698569"/>
                </a:cubicBezTo>
                <a:cubicBezTo>
                  <a:pt x="4285530" y="6698569"/>
                  <a:pt x="4282544" y="6700061"/>
                  <a:pt x="4282544" y="6703047"/>
                </a:cubicBezTo>
                <a:cubicBezTo>
                  <a:pt x="4282544" y="6706034"/>
                  <a:pt x="4282544" y="6710514"/>
                  <a:pt x="4282544" y="6716486"/>
                </a:cubicBezTo>
                <a:lnTo>
                  <a:pt x="4273584" y="6716486"/>
                </a:lnTo>
                <a:cubicBezTo>
                  <a:pt x="4267611" y="6716486"/>
                  <a:pt x="4264625" y="6713500"/>
                  <a:pt x="4264625" y="6707527"/>
                </a:cubicBezTo>
                <a:cubicBezTo>
                  <a:pt x="4264625" y="6694089"/>
                  <a:pt x="4267985" y="6687369"/>
                  <a:pt x="4274705" y="6687369"/>
                </a:cubicBezTo>
                <a:close/>
                <a:moveTo>
                  <a:pt x="5133676" y="6680650"/>
                </a:moveTo>
                <a:lnTo>
                  <a:pt x="5142636" y="6680650"/>
                </a:lnTo>
                <a:lnTo>
                  <a:pt x="5142636" y="6689609"/>
                </a:lnTo>
                <a:cubicBezTo>
                  <a:pt x="5136662" y="6689609"/>
                  <a:pt x="5133676" y="6686623"/>
                  <a:pt x="5133676" y="6680650"/>
                </a:cubicBezTo>
                <a:close/>
                <a:moveTo>
                  <a:pt x="3960009" y="6680650"/>
                </a:moveTo>
                <a:lnTo>
                  <a:pt x="3960009" y="6689609"/>
                </a:lnTo>
                <a:cubicBezTo>
                  <a:pt x="3942090" y="6695583"/>
                  <a:pt x="3933131" y="6695583"/>
                  <a:pt x="3933131" y="6689609"/>
                </a:cubicBezTo>
                <a:close/>
                <a:moveTo>
                  <a:pt x="3485166" y="6680650"/>
                </a:moveTo>
                <a:cubicBezTo>
                  <a:pt x="3479194" y="6680650"/>
                  <a:pt x="3479194" y="6683636"/>
                  <a:pt x="3485166" y="6689609"/>
                </a:cubicBezTo>
                <a:cubicBezTo>
                  <a:pt x="3497112" y="6695583"/>
                  <a:pt x="3506071" y="6695583"/>
                  <a:pt x="3512044" y="6689609"/>
                </a:cubicBezTo>
                <a:close/>
                <a:moveTo>
                  <a:pt x="4291503" y="6671690"/>
                </a:moveTo>
                <a:cubicBezTo>
                  <a:pt x="4303449" y="6671690"/>
                  <a:pt x="4312407" y="6674677"/>
                  <a:pt x="4318380" y="6680650"/>
                </a:cubicBezTo>
                <a:cubicBezTo>
                  <a:pt x="4324353" y="6686623"/>
                  <a:pt x="4333313" y="6689609"/>
                  <a:pt x="4345259" y="6689609"/>
                </a:cubicBezTo>
                <a:lnTo>
                  <a:pt x="4345259" y="6698569"/>
                </a:lnTo>
                <a:cubicBezTo>
                  <a:pt x="4339286" y="6704541"/>
                  <a:pt x="4334806" y="6706034"/>
                  <a:pt x="4331820" y="6703047"/>
                </a:cubicBezTo>
                <a:cubicBezTo>
                  <a:pt x="4328833" y="6700061"/>
                  <a:pt x="4324353" y="6698569"/>
                  <a:pt x="4318380" y="6698569"/>
                </a:cubicBezTo>
                <a:cubicBezTo>
                  <a:pt x="4312407" y="6698569"/>
                  <a:pt x="4307929" y="6697076"/>
                  <a:pt x="4304941" y="6694089"/>
                </a:cubicBezTo>
                <a:cubicBezTo>
                  <a:pt x="4301956" y="6691101"/>
                  <a:pt x="4300463" y="6689609"/>
                  <a:pt x="4300463" y="6689609"/>
                </a:cubicBezTo>
                <a:cubicBezTo>
                  <a:pt x="4306436" y="6683636"/>
                  <a:pt x="4303449" y="6680650"/>
                  <a:pt x="4291503" y="6680650"/>
                </a:cubicBezTo>
                <a:lnTo>
                  <a:pt x="4273584" y="6680650"/>
                </a:lnTo>
                <a:close/>
                <a:moveTo>
                  <a:pt x="4112317" y="6671690"/>
                </a:moveTo>
                <a:cubicBezTo>
                  <a:pt x="4118290" y="6671690"/>
                  <a:pt x="4121276" y="6674677"/>
                  <a:pt x="4121276" y="6680650"/>
                </a:cubicBezTo>
                <a:cubicBezTo>
                  <a:pt x="4121276" y="6686623"/>
                  <a:pt x="4119783" y="6689609"/>
                  <a:pt x="4116797" y="6689609"/>
                </a:cubicBezTo>
                <a:cubicBezTo>
                  <a:pt x="4113810" y="6689609"/>
                  <a:pt x="4112317" y="6689609"/>
                  <a:pt x="4112317" y="6689609"/>
                </a:cubicBezTo>
                <a:cubicBezTo>
                  <a:pt x="4100371" y="6689609"/>
                  <a:pt x="4094398" y="6686623"/>
                  <a:pt x="4094398" y="6680650"/>
                </a:cubicBezTo>
                <a:cubicBezTo>
                  <a:pt x="4094398" y="6680650"/>
                  <a:pt x="4095892" y="6679157"/>
                  <a:pt x="4098878" y="6676170"/>
                </a:cubicBezTo>
                <a:cubicBezTo>
                  <a:pt x="4101864" y="6673184"/>
                  <a:pt x="4106344" y="6671690"/>
                  <a:pt x="4112317" y="6671690"/>
                </a:cubicBezTo>
                <a:close/>
                <a:moveTo>
                  <a:pt x="3323898" y="6671690"/>
                </a:moveTo>
                <a:cubicBezTo>
                  <a:pt x="3329871" y="6671690"/>
                  <a:pt x="3332858" y="6674677"/>
                  <a:pt x="3332858" y="6680650"/>
                </a:cubicBezTo>
                <a:lnTo>
                  <a:pt x="3323898" y="6680650"/>
                </a:lnTo>
                <a:lnTo>
                  <a:pt x="3305980" y="6680650"/>
                </a:lnTo>
                <a:close/>
                <a:moveTo>
                  <a:pt x="2992404" y="6671690"/>
                </a:moveTo>
                <a:lnTo>
                  <a:pt x="3010323" y="6680650"/>
                </a:lnTo>
                <a:lnTo>
                  <a:pt x="2992404" y="6689609"/>
                </a:lnTo>
                <a:cubicBezTo>
                  <a:pt x="2992404" y="6689609"/>
                  <a:pt x="2990911" y="6688116"/>
                  <a:pt x="2987926" y="6685129"/>
                </a:cubicBezTo>
                <a:cubicBezTo>
                  <a:pt x="2984939" y="6682143"/>
                  <a:pt x="2983446" y="6680650"/>
                  <a:pt x="2983446" y="6680650"/>
                </a:cubicBezTo>
                <a:cubicBezTo>
                  <a:pt x="2983446" y="6674677"/>
                  <a:pt x="2986431" y="6671690"/>
                  <a:pt x="2992404" y="6671690"/>
                </a:cubicBezTo>
                <a:close/>
                <a:moveTo>
                  <a:pt x="3825619" y="6657131"/>
                </a:moveTo>
                <a:cubicBezTo>
                  <a:pt x="3821139" y="6657879"/>
                  <a:pt x="3816660" y="6659745"/>
                  <a:pt x="3812180" y="6662731"/>
                </a:cubicBezTo>
                <a:cubicBezTo>
                  <a:pt x="3803220" y="6668704"/>
                  <a:pt x="3795755" y="6668704"/>
                  <a:pt x="3789782" y="6662731"/>
                </a:cubicBezTo>
                <a:lnTo>
                  <a:pt x="3771864" y="6671690"/>
                </a:lnTo>
                <a:lnTo>
                  <a:pt x="3771864" y="6680650"/>
                </a:lnTo>
                <a:cubicBezTo>
                  <a:pt x="3765891" y="6686623"/>
                  <a:pt x="3758424" y="6686623"/>
                  <a:pt x="3749465" y="6680650"/>
                </a:cubicBezTo>
                <a:cubicBezTo>
                  <a:pt x="3740506" y="6674677"/>
                  <a:pt x="3734533" y="6673184"/>
                  <a:pt x="3731546" y="6676170"/>
                </a:cubicBezTo>
                <a:cubicBezTo>
                  <a:pt x="3728560" y="6679157"/>
                  <a:pt x="3725573" y="6679157"/>
                  <a:pt x="3722588" y="6676170"/>
                </a:cubicBezTo>
                <a:cubicBezTo>
                  <a:pt x="3719600" y="6673184"/>
                  <a:pt x="3716615" y="6673184"/>
                  <a:pt x="3713628" y="6676170"/>
                </a:cubicBezTo>
                <a:cubicBezTo>
                  <a:pt x="3710642" y="6679157"/>
                  <a:pt x="3709149" y="6683636"/>
                  <a:pt x="3709149" y="6689609"/>
                </a:cubicBezTo>
                <a:lnTo>
                  <a:pt x="3700189" y="6698569"/>
                </a:lnTo>
                <a:lnTo>
                  <a:pt x="3700189" y="6716486"/>
                </a:lnTo>
                <a:cubicBezTo>
                  <a:pt x="3706162" y="6716486"/>
                  <a:pt x="3710642" y="6714993"/>
                  <a:pt x="3713628" y="6712007"/>
                </a:cubicBezTo>
                <a:cubicBezTo>
                  <a:pt x="3716615" y="6709020"/>
                  <a:pt x="3725573" y="6709020"/>
                  <a:pt x="3740506" y="6712007"/>
                </a:cubicBezTo>
                <a:cubicBezTo>
                  <a:pt x="3755438" y="6714993"/>
                  <a:pt x="3765891" y="6719473"/>
                  <a:pt x="3771864" y="6725446"/>
                </a:cubicBezTo>
                <a:cubicBezTo>
                  <a:pt x="3777836" y="6725446"/>
                  <a:pt x="3780823" y="6725446"/>
                  <a:pt x="3780823" y="6725446"/>
                </a:cubicBezTo>
                <a:lnTo>
                  <a:pt x="3798742" y="6716486"/>
                </a:lnTo>
                <a:cubicBezTo>
                  <a:pt x="3798742" y="6716486"/>
                  <a:pt x="3798742" y="6719473"/>
                  <a:pt x="3798742" y="6725446"/>
                </a:cubicBezTo>
                <a:cubicBezTo>
                  <a:pt x="3798742" y="6725446"/>
                  <a:pt x="3804715" y="6725446"/>
                  <a:pt x="3816660" y="6725446"/>
                </a:cubicBezTo>
                <a:cubicBezTo>
                  <a:pt x="3822633" y="6725446"/>
                  <a:pt x="3825619" y="6725446"/>
                  <a:pt x="3825619" y="6725446"/>
                </a:cubicBezTo>
                <a:lnTo>
                  <a:pt x="3879374" y="6725446"/>
                </a:lnTo>
                <a:cubicBezTo>
                  <a:pt x="3879374" y="6713500"/>
                  <a:pt x="3876389" y="6704541"/>
                  <a:pt x="3870416" y="6698569"/>
                </a:cubicBezTo>
                <a:lnTo>
                  <a:pt x="3861457" y="6707527"/>
                </a:lnTo>
                <a:cubicBezTo>
                  <a:pt x="3861457" y="6713500"/>
                  <a:pt x="3861457" y="6716486"/>
                  <a:pt x="3861457" y="6716486"/>
                </a:cubicBezTo>
                <a:cubicBezTo>
                  <a:pt x="3855484" y="6716486"/>
                  <a:pt x="3852497" y="6716486"/>
                  <a:pt x="3852497" y="6716486"/>
                </a:cubicBezTo>
                <a:cubicBezTo>
                  <a:pt x="3852497" y="6716486"/>
                  <a:pt x="3852497" y="6714993"/>
                  <a:pt x="3852497" y="6712007"/>
                </a:cubicBezTo>
                <a:cubicBezTo>
                  <a:pt x="3852497" y="6709020"/>
                  <a:pt x="3851004" y="6707527"/>
                  <a:pt x="3848018" y="6707527"/>
                </a:cubicBezTo>
                <a:cubicBezTo>
                  <a:pt x="3845031" y="6707527"/>
                  <a:pt x="3840551" y="6704541"/>
                  <a:pt x="3834578" y="6698569"/>
                </a:cubicBezTo>
                <a:lnTo>
                  <a:pt x="3825619" y="6689609"/>
                </a:lnTo>
                <a:cubicBezTo>
                  <a:pt x="3843538" y="6689609"/>
                  <a:pt x="3852497" y="6683636"/>
                  <a:pt x="3852497" y="6671690"/>
                </a:cubicBezTo>
                <a:cubicBezTo>
                  <a:pt x="3852497" y="6665718"/>
                  <a:pt x="3848018" y="6661238"/>
                  <a:pt x="3839058" y="6658252"/>
                </a:cubicBezTo>
                <a:cubicBezTo>
                  <a:pt x="3834578" y="6656758"/>
                  <a:pt x="3830099" y="6656386"/>
                  <a:pt x="3825619" y="6657131"/>
                </a:cubicBezTo>
                <a:close/>
                <a:moveTo>
                  <a:pt x="4551323" y="6653772"/>
                </a:moveTo>
                <a:cubicBezTo>
                  <a:pt x="4557295" y="6653772"/>
                  <a:pt x="4560281" y="6656758"/>
                  <a:pt x="4560281" y="6662731"/>
                </a:cubicBezTo>
                <a:lnTo>
                  <a:pt x="4551323" y="6662731"/>
                </a:lnTo>
                <a:lnTo>
                  <a:pt x="4542364" y="6662731"/>
                </a:lnTo>
                <a:close/>
                <a:moveTo>
                  <a:pt x="4390056" y="6653772"/>
                </a:moveTo>
                <a:cubicBezTo>
                  <a:pt x="4402000" y="6653772"/>
                  <a:pt x="4407974" y="6656758"/>
                  <a:pt x="4407974" y="6662731"/>
                </a:cubicBezTo>
                <a:lnTo>
                  <a:pt x="4416933" y="6680650"/>
                </a:lnTo>
                <a:cubicBezTo>
                  <a:pt x="4434852" y="6686623"/>
                  <a:pt x="4440825" y="6691101"/>
                  <a:pt x="4434852" y="6694089"/>
                </a:cubicBezTo>
                <a:cubicBezTo>
                  <a:pt x="4428879" y="6697076"/>
                  <a:pt x="4418426" y="6698569"/>
                  <a:pt x="4403494" y="6698569"/>
                </a:cubicBezTo>
                <a:cubicBezTo>
                  <a:pt x="4388561" y="6698569"/>
                  <a:pt x="4381096" y="6695583"/>
                  <a:pt x="4381096" y="6689609"/>
                </a:cubicBezTo>
                <a:cubicBezTo>
                  <a:pt x="4381096" y="6683636"/>
                  <a:pt x="4379603" y="6679157"/>
                  <a:pt x="4376617" y="6676170"/>
                </a:cubicBezTo>
                <a:cubicBezTo>
                  <a:pt x="4373630" y="6673184"/>
                  <a:pt x="4372137" y="6668704"/>
                  <a:pt x="4372137" y="6662731"/>
                </a:cubicBezTo>
                <a:cubicBezTo>
                  <a:pt x="4372137" y="6656758"/>
                  <a:pt x="4378110" y="6653772"/>
                  <a:pt x="4390056" y="6653772"/>
                </a:cubicBezTo>
                <a:close/>
                <a:moveTo>
                  <a:pt x="3297021" y="6653772"/>
                </a:moveTo>
                <a:cubicBezTo>
                  <a:pt x="3302994" y="6653772"/>
                  <a:pt x="3307472" y="6653772"/>
                  <a:pt x="3310460" y="6653772"/>
                </a:cubicBezTo>
                <a:cubicBezTo>
                  <a:pt x="3313447" y="6653772"/>
                  <a:pt x="3314940" y="6656758"/>
                  <a:pt x="3314940" y="6662731"/>
                </a:cubicBezTo>
                <a:cubicBezTo>
                  <a:pt x="3314940" y="6668704"/>
                  <a:pt x="3308967" y="6668704"/>
                  <a:pt x="3297021" y="6662731"/>
                </a:cubicBezTo>
                <a:close/>
                <a:moveTo>
                  <a:pt x="4449970" y="6650972"/>
                </a:moveTo>
                <a:cubicBezTo>
                  <a:pt x="4453331" y="6651346"/>
                  <a:pt x="4457250" y="6652279"/>
                  <a:pt x="4461730" y="6653772"/>
                </a:cubicBezTo>
                <a:cubicBezTo>
                  <a:pt x="4461730" y="6659745"/>
                  <a:pt x="4458744" y="6665718"/>
                  <a:pt x="4452771" y="6671690"/>
                </a:cubicBezTo>
                <a:lnTo>
                  <a:pt x="4434852" y="6662731"/>
                </a:lnTo>
                <a:cubicBezTo>
                  <a:pt x="4434852" y="6653772"/>
                  <a:pt x="4439892" y="6649852"/>
                  <a:pt x="4449970" y="6650972"/>
                </a:cubicBezTo>
                <a:close/>
                <a:moveTo>
                  <a:pt x="2513082" y="6649292"/>
                </a:moveTo>
                <a:cubicBezTo>
                  <a:pt x="2516068" y="6649292"/>
                  <a:pt x="2520548" y="6650786"/>
                  <a:pt x="2526521" y="6653772"/>
                </a:cubicBezTo>
                <a:lnTo>
                  <a:pt x="2526521" y="6662731"/>
                </a:lnTo>
                <a:cubicBezTo>
                  <a:pt x="2514575" y="6662731"/>
                  <a:pt x="2508602" y="6659745"/>
                  <a:pt x="2508602" y="6653772"/>
                </a:cubicBezTo>
                <a:cubicBezTo>
                  <a:pt x="2508602" y="6650786"/>
                  <a:pt x="2510096" y="6649292"/>
                  <a:pt x="2513082" y="6649292"/>
                </a:cubicBezTo>
                <a:close/>
                <a:moveTo>
                  <a:pt x="5339740" y="6644812"/>
                </a:moveTo>
                <a:lnTo>
                  <a:pt x="5339740" y="6662731"/>
                </a:lnTo>
                <a:cubicBezTo>
                  <a:pt x="5339740" y="6668704"/>
                  <a:pt x="5339740" y="6674677"/>
                  <a:pt x="5339740" y="6680650"/>
                </a:cubicBezTo>
                <a:cubicBezTo>
                  <a:pt x="5339740" y="6680650"/>
                  <a:pt x="5339740" y="6682143"/>
                  <a:pt x="5339740" y="6685129"/>
                </a:cubicBezTo>
                <a:cubicBezTo>
                  <a:pt x="5339740" y="6688116"/>
                  <a:pt x="5336754" y="6689609"/>
                  <a:pt x="5330780" y="6689609"/>
                </a:cubicBezTo>
                <a:cubicBezTo>
                  <a:pt x="5324808" y="6689609"/>
                  <a:pt x="5324808" y="6683636"/>
                  <a:pt x="5330780" y="6671690"/>
                </a:cubicBezTo>
                <a:cubicBezTo>
                  <a:pt x="5330780" y="6653772"/>
                  <a:pt x="5333766" y="6644812"/>
                  <a:pt x="5339740" y="6644812"/>
                </a:cubicBezTo>
                <a:close/>
                <a:moveTo>
                  <a:pt x="4820101" y="6644812"/>
                </a:moveTo>
                <a:cubicBezTo>
                  <a:pt x="4832047" y="6644812"/>
                  <a:pt x="4838020" y="6647799"/>
                  <a:pt x="4838020" y="6653772"/>
                </a:cubicBezTo>
                <a:cubicBezTo>
                  <a:pt x="4843992" y="6653772"/>
                  <a:pt x="4848472" y="6655265"/>
                  <a:pt x="4851458" y="6658252"/>
                </a:cubicBezTo>
                <a:cubicBezTo>
                  <a:pt x="4854446" y="6661238"/>
                  <a:pt x="4858924" y="6662731"/>
                  <a:pt x="4864898" y="6662731"/>
                </a:cubicBezTo>
                <a:cubicBezTo>
                  <a:pt x="4876844" y="6662731"/>
                  <a:pt x="4882816" y="6665718"/>
                  <a:pt x="4882816" y="6671690"/>
                </a:cubicBezTo>
                <a:lnTo>
                  <a:pt x="4873858" y="6689609"/>
                </a:lnTo>
                <a:cubicBezTo>
                  <a:pt x="4873858" y="6689609"/>
                  <a:pt x="4873858" y="6686623"/>
                  <a:pt x="4873858" y="6680650"/>
                </a:cubicBezTo>
                <a:cubicBezTo>
                  <a:pt x="4873858" y="6674677"/>
                  <a:pt x="4867884" y="6671690"/>
                  <a:pt x="4855938" y="6671690"/>
                </a:cubicBezTo>
                <a:lnTo>
                  <a:pt x="4820101" y="6671690"/>
                </a:lnTo>
                <a:cubicBezTo>
                  <a:pt x="4802182" y="6671690"/>
                  <a:pt x="4793224" y="6671690"/>
                  <a:pt x="4793224" y="6671690"/>
                </a:cubicBezTo>
                <a:cubicBezTo>
                  <a:pt x="4787251" y="6671690"/>
                  <a:pt x="4781278" y="6671690"/>
                  <a:pt x="4775305" y="6671690"/>
                </a:cubicBezTo>
                <a:cubicBezTo>
                  <a:pt x="4769332" y="6653772"/>
                  <a:pt x="4775305" y="6647799"/>
                  <a:pt x="4793224" y="6653772"/>
                </a:cubicBezTo>
                <a:close/>
                <a:moveTo>
                  <a:pt x="3198469" y="6644812"/>
                </a:moveTo>
                <a:cubicBezTo>
                  <a:pt x="3210415" y="6650785"/>
                  <a:pt x="3225347" y="6650785"/>
                  <a:pt x="3243265" y="6644812"/>
                </a:cubicBezTo>
                <a:lnTo>
                  <a:pt x="3279102" y="6662731"/>
                </a:lnTo>
                <a:cubicBezTo>
                  <a:pt x="3285075" y="6668704"/>
                  <a:pt x="3285075" y="6673184"/>
                  <a:pt x="3279102" y="6676170"/>
                </a:cubicBezTo>
                <a:cubicBezTo>
                  <a:pt x="3273129" y="6679157"/>
                  <a:pt x="3267156" y="6677664"/>
                  <a:pt x="3261183" y="6671690"/>
                </a:cubicBezTo>
                <a:cubicBezTo>
                  <a:pt x="3261183" y="6665718"/>
                  <a:pt x="3259690" y="6662731"/>
                  <a:pt x="3256704" y="6662731"/>
                </a:cubicBezTo>
                <a:cubicBezTo>
                  <a:pt x="3253717" y="6662731"/>
                  <a:pt x="3249237" y="6662731"/>
                  <a:pt x="3243265" y="6662731"/>
                </a:cubicBezTo>
                <a:cubicBezTo>
                  <a:pt x="3207428" y="6656758"/>
                  <a:pt x="3189509" y="6659745"/>
                  <a:pt x="3189509" y="6671690"/>
                </a:cubicBezTo>
                <a:cubicBezTo>
                  <a:pt x="3189509" y="6671690"/>
                  <a:pt x="3196976" y="6674677"/>
                  <a:pt x="3211908" y="6680650"/>
                </a:cubicBezTo>
                <a:cubicBezTo>
                  <a:pt x="3226840" y="6686623"/>
                  <a:pt x="3234305" y="6686623"/>
                  <a:pt x="3234305" y="6680650"/>
                </a:cubicBezTo>
                <a:lnTo>
                  <a:pt x="3243265" y="6689609"/>
                </a:lnTo>
                <a:lnTo>
                  <a:pt x="3252224" y="6689609"/>
                </a:lnTo>
                <a:cubicBezTo>
                  <a:pt x="3258197" y="6689609"/>
                  <a:pt x="3261183" y="6692596"/>
                  <a:pt x="3261183" y="6698569"/>
                </a:cubicBezTo>
                <a:lnTo>
                  <a:pt x="3252224" y="6707527"/>
                </a:lnTo>
                <a:cubicBezTo>
                  <a:pt x="3240278" y="6701554"/>
                  <a:pt x="3228332" y="6698569"/>
                  <a:pt x="3216387" y="6698569"/>
                </a:cubicBezTo>
                <a:lnTo>
                  <a:pt x="3180550" y="6680650"/>
                </a:lnTo>
                <a:lnTo>
                  <a:pt x="3171590" y="6689609"/>
                </a:lnTo>
                <a:lnTo>
                  <a:pt x="3162631" y="6680650"/>
                </a:lnTo>
                <a:cubicBezTo>
                  <a:pt x="3150685" y="6674677"/>
                  <a:pt x="3144713" y="6671690"/>
                  <a:pt x="3144713" y="6671690"/>
                </a:cubicBezTo>
                <a:cubicBezTo>
                  <a:pt x="3138740" y="6671690"/>
                  <a:pt x="3135754" y="6671690"/>
                  <a:pt x="3135754" y="6671690"/>
                </a:cubicBezTo>
                <a:cubicBezTo>
                  <a:pt x="3135754" y="6671690"/>
                  <a:pt x="3135754" y="6668704"/>
                  <a:pt x="3135754" y="6662731"/>
                </a:cubicBezTo>
                <a:cubicBezTo>
                  <a:pt x="3141725" y="6662731"/>
                  <a:pt x="3150685" y="6662731"/>
                  <a:pt x="3162631" y="6662731"/>
                </a:cubicBezTo>
                <a:cubicBezTo>
                  <a:pt x="3174577" y="6662731"/>
                  <a:pt x="3180550" y="6659745"/>
                  <a:pt x="3180550" y="6653772"/>
                </a:cubicBezTo>
                <a:cubicBezTo>
                  <a:pt x="3180550" y="6653772"/>
                  <a:pt x="3182043" y="6652279"/>
                  <a:pt x="3185029" y="6649292"/>
                </a:cubicBezTo>
                <a:cubicBezTo>
                  <a:pt x="3188016" y="6646305"/>
                  <a:pt x="3192496" y="6644812"/>
                  <a:pt x="3198469" y="6644812"/>
                </a:cubicBezTo>
                <a:close/>
                <a:moveTo>
                  <a:pt x="3023762" y="6644812"/>
                </a:moveTo>
                <a:cubicBezTo>
                  <a:pt x="3020775" y="6644812"/>
                  <a:pt x="3019282" y="6647799"/>
                  <a:pt x="3019282" y="6653772"/>
                </a:cubicBezTo>
                <a:cubicBezTo>
                  <a:pt x="3019282" y="6659745"/>
                  <a:pt x="3022269" y="6662731"/>
                  <a:pt x="3028242" y="6662731"/>
                </a:cubicBezTo>
                <a:cubicBezTo>
                  <a:pt x="3034215" y="6662731"/>
                  <a:pt x="3035708" y="6659745"/>
                  <a:pt x="3032722" y="6653772"/>
                </a:cubicBezTo>
                <a:cubicBezTo>
                  <a:pt x="3029735" y="6647799"/>
                  <a:pt x="3026749" y="6644812"/>
                  <a:pt x="3023762" y="6644812"/>
                </a:cubicBezTo>
                <a:close/>
                <a:moveTo>
                  <a:pt x="2741545" y="6644812"/>
                </a:moveTo>
                <a:lnTo>
                  <a:pt x="2750503" y="6644812"/>
                </a:lnTo>
                <a:lnTo>
                  <a:pt x="2759463" y="6644812"/>
                </a:lnTo>
                <a:cubicBezTo>
                  <a:pt x="2759463" y="6650785"/>
                  <a:pt x="2757970" y="6653772"/>
                  <a:pt x="2754983" y="6653772"/>
                </a:cubicBezTo>
                <a:cubicBezTo>
                  <a:pt x="2751996" y="6653772"/>
                  <a:pt x="2747517" y="6650785"/>
                  <a:pt x="2741545" y="6644812"/>
                </a:cubicBezTo>
                <a:close/>
                <a:moveTo>
                  <a:pt x="2139031" y="6638093"/>
                </a:moveTo>
                <a:cubicBezTo>
                  <a:pt x="2140525" y="6638093"/>
                  <a:pt x="2141272" y="6638840"/>
                  <a:pt x="2141272" y="6640333"/>
                </a:cubicBezTo>
                <a:cubicBezTo>
                  <a:pt x="2141272" y="6643319"/>
                  <a:pt x="2141272" y="6646305"/>
                  <a:pt x="2141272" y="6649292"/>
                </a:cubicBezTo>
                <a:cubicBezTo>
                  <a:pt x="2141272" y="6652279"/>
                  <a:pt x="2139778" y="6653772"/>
                  <a:pt x="2136792" y="6653772"/>
                </a:cubicBezTo>
                <a:cubicBezTo>
                  <a:pt x="2133806" y="6653772"/>
                  <a:pt x="2130819" y="6652279"/>
                  <a:pt x="2127833" y="6649292"/>
                </a:cubicBezTo>
                <a:cubicBezTo>
                  <a:pt x="2124846" y="6646305"/>
                  <a:pt x="2126339" y="6643319"/>
                  <a:pt x="2132312" y="6640333"/>
                </a:cubicBezTo>
                <a:cubicBezTo>
                  <a:pt x="2135299" y="6638840"/>
                  <a:pt x="2137538" y="6638093"/>
                  <a:pt x="2139031" y="6638093"/>
                </a:cubicBezTo>
                <a:close/>
                <a:moveTo>
                  <a:pt x="3977927" y="6635853"/>
                </a:moveTo>
                <a:cubicBezTo>
                  <a:pt x="3977927" y="6635853"/>
                  <a:pt x="3977927" y="6638840"/>
                  <a:pt x="3977927" y="6644812"/>
                </a:cubicBezTo>
                <a:cubicBezTo>
                  <a:pt x="3983900" y="6656758"/>
                  <a:pt x="3992859" y="6661238"/>
                  <a:pt x="4004805" y="6658252"/>
                </a:cubicBezTo>
                <a:cubicBezTo>
                  <a:pt x="4016751" y="6655265"/>
                  <a:pt x="4021231" y="6652279"/>
                  <a:pt x="4018244" y="6649292"/>
                </a:cubicBezTo>
                <a:cubicBezTo>
                  <a:pt x="4015258" y="6646305"/>
                  <a:pt x="4016751" y="6644812"/>
                  <a:pt x="4022724" y="6644812"/>
                </a:cubicBezTo>
                <a:lnTo>
                  <a:pt x="4022724" y="6635853"/>
                </a:lnTo>
                <a:cubicBezTo>
                  <a:pt x="4022724" y="6635853"/>
                  <a:pt x="4013765" y="6635853"/>
                  <a:pt x="3995846" y="6635853"/>
                </a:cubicBezTo>
                <a:cubicBezTo>
                  <a:pt x="3983900" y="6635853"/>
                  <a:pt x="3977927" y="6635853"/>
                  <a:pt x="3977927" y="6635853"/>
                </a:cubicBezTo>
                <a:close/>
                <a:moveTo>
                  <a:pt x="3516523" y="6635853"/>
                </a:moveTo>
                <a:cubicBezTo>
                  <a:pt x="3513537" y="6635853"/>
                  <a:pt x="3512044" y="6638840"/>
                  <a:pt x="3512044" y="6644812"/>
                </a:cubicBezTo>
                <a:cubicBezTo>
                  <a:pt x="3512044" y="6644812"/>
                  <a:pt x="3513537" y="6644812"/>
                  <a:pt x="3516523" y="6644812"/>
                </a:cubicBezTo>
                <a:cubicBezTo>
                  <a:pt x="3519510" y="6644812"/>
                  <a:pt x="3521003" y="6643319"/>
                  <a:pt x="3521003" y="6640333"/>
                </a:cubicBezTo>
                <a:cubicBezTo>
                  <a:pt x="3521003" y="6637346"/>
                  <a:pt x="3521003" y="6635853"/>
                  <a:pt x="3521003" y="6635853"/>
                </a:cubicBezTo>
                <a:cubicBezTo>
                  <a:pt x="3521003" y="6635853"/>
                  <a:pt x="3519510" y="6635853"/>
                  <a:pt x="3516523" y="6635853"/>
                </a:cubicBezTo>
                <a:close/>
                <a:moveTo>
                  <a:pt x="2862495" y="6635853"/>
                </a:moveTo>
                <a:cubicBezTo>
                  <a:pt x="2865481" y="6635853"/>
                  <a:pt x="2866975" y="6637346"/>
                  <a:pt x="2866975" y="6640333"/>
                </a:cubicBezTo>
                <a:cubicBezTo>
                  <a:pt x="2866975" y="6643319"/>
                  <a:pt x="2863988" y="6644812"/>
                  <a:pt x="2858015" y="6644812"/>
                </a:cubicBezTo>
                <a:cubicBezTo>
                  <a:pt x="2858015" y="6638840"/>
                  <a:pt x="2859508" y="6635853"/>
                  <a:pt x="2862495" y="6635853"/>
                </a:cubicBezTo>
                <a:close/>
                <a:moveTo>
                  <a:pt x="3789782" y="6631373"/>
                </a:moveTo>
                <a:cubicBezTo>
                  <a:pt x="3786796" y="6631373"/>
                  <a:pt x="3783809" y="6632867"/>
                  <a:pt x="3780823" y="6635853"/>
                </a:cubicBezTo>
                <a:lnTo>
                  <a:pt x="3789782" y="6635853"/>
                </a:lnTo>
                <a:lnTo>
                  <a:pt x="3798742" y="6635853"/>
                </a:lnTo>
                <a:cubicBezTo>
                  <a:pt x="3795755" y="6632867"/>
                  <a:pt x="3792769" y="6631373"/>
                  <a:pt x="3789782" y="6631373"/>
                </a:cubicBezTo>
                <a:close/>
                <a:moveTo>
                  <a:pt x="3085638" y="6629974"/>
                </a:moveTo>
                <a:cubicBezTo>
                  <a:pt x="3088437" y="6630161"/>
                  <a:pt x="3091704" y="6630627"/>
                  <a:pt x="3095436" y="6631373"/>
                </a:cubicBezTo>
                <a:cubicBezTo>
                  <a:pt x="3110369" y="6634360"/>
                  <a:pt x="3117835" y="6637346"/>
                  <a:pt x="3117835" y="6640333"/>
                </a:cubicBezTo>
                <a:cubicBezTo>
                  <a:pt x="3117835" y="6643319"/>
                  <a:pt x="3117835" y="6647799"/>
                  <a:pt x="3117835" y="6653772"/>
                </a:cubicBezTo>
                <a:lnTo>
                  <a:pt x="3108875" y="6653772"/>
                </a:lnTo>
                <a:lnTo>
                  <a:pt x="3081997" y="6644812"/>
                </a:lnTo>
                <a:cubicBezTo>
                  <a:pt x="3076026" y="6644812"/>
                  <a:pt x="3073038" y="6644812"/>
                  <a:pt x="3073038" y="6644812"/>
                </a:cubicBezTo>
                <a:cubicBezTo>
                  <a:pt x="3073038" y="6644812"/>
                  <a:pt x="3073038" y="6641826"/>
                  <a:pt x="3073038" y="6635853"/>
                </a:cubicBezTo>
                <a:cubicBezTo>
                  <a:pt x="3073038" y="6631373"/>
                  <a:pt x="3077238" y="6629413"/>
                  <a:pt x="3085638" y="6629974"/>
                </a:cubicBezTo>
                <a:close/>
                <a:moveTo>
                  <a:pt x="4569241" y="6626894"/>
                </a:moveTo>
                <a:cubicBezTo>
                  <a:pt x="4575214" y="6626894"/>
                  <a:pt x="4578200" y="6626894"/>
                  <a:pt x="4578200" y="6626894"/>
                </a:cubicBezTo>
                <a:cubicBezTo>
                  <a:pt x="4578200" y="6626894"/>
                  <a:pt x="4578200" y="6629880"/>
                  <a:pt x="4578200" y="6635853"/>
                </a:cubicBezTo>
                <a:cubicBezTo>
                  <a:pt x="4578200" y="6635853"/>
                  <a:pt x="4575214" y="6635853"/>
                  <a:pt x="4569241" y="6635853"/>
                </a:cubicBezTo>
                <a:cubicBezTo>
                  <a:pt x="4569241" y="6629880"/>
                  <a:pt x="4569241" y="6626894"/>
                  <a:pt x="4569241" y="6626894"/>
                </a:cubicBezTo>
                <a:close/>
                <a:moveTo>
                  <a:pt x="3744985" y="6626894"/>
                </a:moveTo>
                <a:lnTo>
                  <a:pt x="3736026" y="6635853"/>
                </a:lnTo>
                <a:cubicBezTo>
                  <a:pt x="3736026" y="6641826"/>
                  <a:pt x="3739013" y="6641826"/>
                  <a:pt x="3744985" y="6635853"/>
                </a:cubicBezTo>
                <a:lnTo>
                  <a:pt x="3762904" y="6635853"/>
                </a:lnTo>
                <a:close/>
                <a:moveTo>
                  <a:pt x="3691230" y="6626894"/>
                </a:moveTo>
                <a:cubicBezTo>
                  <a:pt x="3685257" y="6626894"/>
                  <a:pt x="3682270" y="6628387"/>
                  <a:pt x="3682270" y="6631373"/>
                </a:cubicBezTo>
                <a:cubicBezTo>
                  <a:pt x="3682270" y="6634360"/>
                  <a:pt x="3682270" y="6635853"/>
                  <a:pt x="3682270" y="6635853"/>
                </a:cubicBezTo>
                <a:lnTo>
                  <a:pt x="3691230" y="6635853"/>
                </a:lnTo>
                <a:lnTo>
                  <a:pt x="3700189" y="6626894"/>
                </a:lnTo>
                <a:close/>
                <a:moveTo>
                  <a:pt x="3330058" y="6624094"/>
                </a:moveTo>
                <a:cubicBezTo>
                  <a:pt x="3333418" y="6624468"/>
                  <a:pt x="3337337" y="6625402"/>
                  <a:pt x="3341817" y="6626894"/>
                </a:cubicBezTo>
                <a:lnTo>
                  <a:pt x="3332858" y="6644812"/>
                </a:lnTo>
                <a:cubicBezTo>
                  <a:pt x="3320912" y="6644812"/>
                  <a:pt x="3314940" y="6641826"/>
                  <a:pt x="3314940" y="6635853"/>
                </a:cubicBezTo>
                <a:cubicBezTo>
                  <a:pt x="3314940" y="6626894"/>
                  <a:pt x="3319979" y="6622974"/>
                  <a:pt x="3330058" y="6624094"/>
                </a:cubicBezTo>
                <a:close/>
                <a:moveTo>
                  <a:pt x="5581640" y="6617934"/>
                </a:moveTo>
                <a:cubicBezTo>
                  <a:pt x="5587614" y="6623907"/>
                  <a:pt x="5589106" y="6628387"/>
                  <a:pt x="5586120" y="6631373"/>
                </a:cubicBezTo>
                <a:cubicBezTo>
                  <a:pt x="5583134" y="6634360"/>
                  <a:pt x="5578654" y="6632867"/>
                  <a:pt x="5572682" y="6626894"/>
                </a:cubicBezTo>
                <a:close/>
                <a:moveTo>
                  <a:pt x="5375577" y="6617934"/>
                </a:moveTo>
                <a:cubicBezTo>
                  <a:pt x="5381550" y="6617934"/>
                  <a:pt x="5384537" y="6619427"/>
                  <a:pt x="5384537" y="6622414"/>
                </a:cubicBezTo>
                <a:cubicBezTo>
                  <a:pt x="5384537" y="6625402"/>
                  <a:pt x="5381550" y="6626894"/>
                  <a:pt x="5375577" y="6626894"/>
                </a:cubicBezTo>
                <a:cubicBezTo>
                  <a:pt x="5369604" y="6626894"/>
                  <a:pt x="5366618" y="6625402"/>
                  <a:pt x="5366618" y="6622414"/>
                </a:cubicBezTo>
                <a:cubicBezTo>
                  <a:pt x="5366618" y="6619427"/>
                  <a:pt x="5369604" y="6617934"/>
                  <a:pt x="5375577" y="6617934"/>
                </a:cubicBezTo>
                <a:close/>
                <a:moveTo>
                  <a:pt x="3615076" y="6617934"/>
                </a:moveTo>
                <a:cubicBezTo>
                  <a:pt x="3612089" y="6617934"/>
                  <a:pt x="3610596" y="6620922"/>
                  <a:pt x="3610596" y="6626894"/>
                </a:cubicBezTo>
                <a:cubicBezTo>
                  <a:pt x="3610596" y="6632867"/>
                  <a:pt x="3612089" y="6635853"/>
                  <a:pt x="3615076" y="6635853"/>
                </a:cubicBezTo>
                <a:cubicBezTo>
                  <a:pt x="3618063" y="6635853"/>
                  <a:pt x="3619556" y="6632867"/>
                  <a:pt x="3619556" y="6626894"/>
                </a:cubicBezTo>
                <a:cubicBezTo>
                  <a:pt x="3619556" y="6620922"/>
                  <a:pt x="3618063" y="6617934"/>
                  <a:pt x="3615076" y="6617934"/>
                </a:cubicBezTo>
                <a:close/>
                <a:moveTo>
                  <a:pt x="3512044" y="6617934"/>
                </a:moveTo>
                <a:cubicBezTo>
                  <a:pt x="3512044" y="6617934"/>
                  <a:pt x="3518017" y="6619427"/>
                  <a:pt x="3529963" y="6622414"/>
                </a:cubicBezTo>
                <a:cubicBezTo>
                  <a:pt x="3541909" y="6625402"/>
                  <a:pt x="3546388" y="6629880"/>
                  <a:pt x="3543402" y="6635853"/>
                </a:cubicBezTo>
                <a:cubicBezTo>
                  <a:pt x="3540415" y="6641826"/>
                  <a:pt x="3538922" y="6647799"/>
                  <a:pt x="3538922" y="6653772"/>
                </a:cubicBezTo>
                <a:cubicBezTo>
                  <a:pt x="3538922" y="6659745"/>
                  <a:pt x="3537429" y="6662731"/>
                  <a:pt x="3534442" y="6662731"/>
                </a:cubicBezTo>
                <a:cubicBezTo>
                  <a:pt x="3531456" y="6662731"/>
                  <a:pt x="3529963" y="6659745"/>
                  <a:pt x="3529963" y="6653772"/>
                </a:cubicBezTo>
                <a:cubicBezTo>
                  <a:pt x="3529963" y="6653772"/>
                  <a:pt x="3526976" y="6653772"/>
                  <a:pt x="3521003" y="6653772"/>
                </a:cubicBezTo>
                <a:cubicBezTo>
                  <a:pt x="3515030" y="6653772"/>
                  <a:pt x="3506071" y="6653772"/>
                  <a:pt x="3494125" y="6653772"/>
                </a:cubicBezTo>
                <a:cubicBezTo>
                  <a:pt x="3482179" y="6653772"/>
                  <a:pt x="3473219" y="6652279"/>
                  <a:pt x="3467248" y="6649292"/>
                </a:cubicBezTo>
                <a:cubicBezTo>
                  <a:pt x="3461275" y="6646305"/>
                  <a:pt x="3458288" y="6638840"/>
                  <a:pt x="3458288" y="6626894"/>
                </a:cubicBezTo>
                <a:lnTo>
                  <a:pt x="3476206" y="6626894"/>
                </a:lnTo>
                <a:close/>
                <a:moveTo>
                  <a:pt x="3386614" y="6617934"/>
                </a:moveTo>
                <a:cubicBezTo>
                  <a:pt x="3392587" y="6617934"/>
                  <a:pt x="3394079" y="6620922"/>
                  <a:pt x="3391094" y="6626894"/>
                </a:cubicBezTo>
                <a:cubicBezTo>
                  <a:pt x="3388107" y="6632867"/>
                  <a:pt x="3386614" y="6635853"/>
                  <a:pt x="3386614" y="6635853"/>
                </a:cubicBezTo>
                <a:lnTo>
                  <a:pt x="3377655" y="6626894"/>
                </a:lnTo>
                <a:close/>
                <a:moveTo>
                  <a:pt x="2929689" y="6617934"/>
                </a:moveTo>
                <a:lnTo>
                  <a:pt x="2938649" y="6626894"/>
                </a:lnTo>
                <a:cubicBezTo>
                  <a:pt x="2938649" y="6632867"/>
                  <a:pt x="2937156" y="6637346"/>
                  <a:pt x="2934169" y="6640333"/>
                </a:cubicBezTo>
                <a:cubicBezTo>
                  <a:pt x="2931182" y="6643319"/>
                  <a:pt x="2929689" y="6644812"/>
                  <a:pt x="2929689" y="6644812"/>
                </a:cubicBezTo>
                <a:cubicBezTo>
                  <a:pt x="2923717" y="6644812"/>
                  <a:pt x="2920730" y="6641826"/>
                  <a:pt x="2920730" y="6635853"/>
                </a:cubicBezTo>
                <a:close/>
                <a:moveTo>
                  <a:pt x="2884893" y="6617934"/>
                </a:moveTo>
                <a:lnTo>
                  <a:pt x="2884893" y="6626894"/>
                </a:lnTo>
                <a:cubicBezTo>
                  <a:pt x="2884893" y="6632867"/>
                  <a:pt x="2887880" y="6635853"/>
                  <a:pt x="2893853" y="6635853"/>
                </a:cubicBezTo>
                <a:cubicBezTo>
                  <a:pt x="2893853" y="6641826"/>
                  <a:pt x="2893853" y="6644812"/>
                  <a:pt x="2893853" y="6644812"/>
                </a:cubicBezTo>
                <a:cubicBezTo>
                  <a:pt x="2893853" y="6650785"/>
                  <a:pt x="2890866" y="6653772"/>
                  <a:pt x="2884893" y="6653772"/>
                </a:cubicBezTo>
                <a:cubicBezTo>
                  <a:pt x="2878921" y="6653772"/>
                  <a:pt x="2875934" y="6650785"/>
                  <a:pt x="2875934" y="6644812"/>
                </a:cubicBezTo>
                <a:lnTo>
                  <a:pt x="2875934" y="6635853"/>
                </a:lnTo>
                <a:cubicBezTo>
                  <a:pt x="2869961" y="6635853"/>
                  <a:pt x="2868468" y="6632867"/>
                  <a:pt x="2871454" y="6626894"/>
                </a:cubicBezTo>
                <a:cubicBezTo>
                  <a:pt x="2874441" y="6620922"/>
                  <a:pt x="2878921" y="6617934"/>
                  <a:pt x="2884893" y="6617934"/>
                </a:cubicBezTo>
                <a:close/>
                <a:moveTo>
                  <a:pt x="4319501" y="6612335"/>
                </a:moveTo>
                <a:cubicBezTo>
                  <a:pt x="4321741" y="6613082"/>
                  <a:pt x="4324353" y="6614949"/>
                  <a:pt x="4327340" y="6617934"/>
                </a:cubicBezTo>
                <a:lnTo>
                  <a:pt x="4336299" y="6617934"/>
                </a:lnTo>
                <a:cubicBezTo>
                  <a:pt x="4330326" y="6623907"/>
                  <a:pt x="4324353" y="6626894"/>
                  <a:pt x="4318380" y="6626894"/>
                </a:cubicBezTo>
                <a:cubicBezTo>
                  <a:pt x="4312407" y="6626894"/>
                  <a:pt x="4309421" y="6626894"/>
                  <a:pt x="4309421" y="6626894"/>
                </a:cubicBezTo>
                <a:cubicBezTo>
                  <a:pt x="4303449" y="6626894"/>
                  <a:pt x="4303449" y="6623907"/>
                  <a:pt x="4309421" y="6617934"/>
                </a:cubicBezTo>
                <a:cubicBezTo>
                  <a:pt x="4309421" y="6617934"/>
                  <a:pt x="4310914" y="6616442"/>
                  <a:pt x="4313901" y="6613454"/>
                </a:cubicBezTo>
                <a:cubicBezTo>
                  <a:pt x="4315394" y="6611961"/>
                  <a:pt x="4317261" y="6611589"/>
                  <a:pt x="4319501" y="6612335"/>
                </a:cubicBezTo>
                <a:close/>
                <a:moveTo>
                  <a:pt x="5106798" y="6608976"/>
                </a:moveTo>
                <a:lnTo>
                  <a:pt x="5115757" y="6626894"/>
                </a:lnTo>
                <a:cubicBezTo>
                  <a:pt x="5121732" y="6632867"/>
                  <a:pt x="5118743" y="6635853"/>
                  <a:pt x="5106798" y="6635853"/>
                </a:cubicBezTo>
                <a:cubicBezTo>
                  <a:pt x="5100826" y="6635853"/>
                  <a:pt x="5097840" y="6635853"/>
                  <a:pt x="5097840" y="6635853"/>
                </a:cubicBezTo>
                <a:cubicBezTo>
                  <a:pt x="5097840" y="6635853"/>
                  <a:pt x="5097840" y="6632867"/>
                  <a:pt x="5097840" y="6626894"/>
                </a:cubicBezTo>
                <a:cubicBezTo>
                  <a:pt x="5103812" y="6620922"/>
                  <a:pt x="5106798" y="6616442"/>
                  <a:pt x="5106798" y="6613454"/>
                </a:cubicBezTo>
                <a:cubicBezTo>
                  <a:pt x="5106798" y="6610469"/>
                  <a:pt x="5106798" y="6608976"/>
                  <a:pt x="5106798" y="6608976"/>
                </a:cubicBezTo>
                <a:close/>
                <a:moveTo>
                  <a:pt x="3892815" y="6608976"/>
                </a:moveTo>
                <a:cubicBezTo>
                  <a:pt x="3889827" y="6608976"/>
                  <a:pt x="3888335" y="6611961"/>
                  <a:pt x="3888335" y="6617934"/>
                </a:cubicBezTo>
                <a:cubicBezTo>
                  <a:pt x="3894307" y="6623907"/>
                  <a:pt x="3903266" y="6626894"/>
                  <a:pt x="3915212" y="6626894"/>
                </a:cubicBezTo>
                <a:cubicBezTo>
                  <a:pt x="3927158" y="6626894"/>
                  <a:pt x="3934624" y="6629880"/>
                  <a:pt x="3937611" y="6635853"/>
                </a:cubicBezTo>
                <a:cubicBezTo>
                  <a:pt x="3940597" y="6641826"/>
                  <a:pt x="3936117" y="6647799"/>
                  <a:pt x="3924171" y="6653772"/>
                </a:cubicBezTo>
                <a:lnTo>
                  <a:pt x="3915212" y="6662731"/>
                </a:lnTo>
                <a:lnTo>
                  <a:pt x="3933131" y="6662731"/>
                </a:lnTo>
                <a:lnTo>
                  <a:pt x="3960009" y="6653772"/>
                </a:lnTo>
                <a:cubicBezTo>
                  <a:pt x="3965982" y="6647799"/>
                  <a:pt x="3965982" y="6644812"/>
                  <a:pt x="3960009" y="6644812"/>
                </a:cubicBezTo>
                <a:lnTo>
                  <a:pt x="3968967" y="6617934"/>
                </a:lnTo>
                <a:lnTo>
                  <a:pt x="3942090" y="6617934"/>
                </a:lnTo>
                <a:cubicBezTo>
                  <a:pt x="3924171" y="6617934"/>
                  <a:pt x="3912226" y="6614949"/>
                  <a:pt x="3906253" y="6608976"/>
                </a:cubicBezTo>
                <a:cubicBezTo>
                  <a:pt x="3900280" y="6608976"/>
                  <a:pt x="3895800" y="6608976"/>
                  <a:pt x="3892815" y="6608976"/>
                </a:cubicBezTo>
                <a:close/>
                <a:moveTo>
                  <a:pt x="2705707" y="6608976"/>
                </a:moveTo>
                <a:lnTo>
                  <a:pt x="2714667" y="6617934"/>
                </a:lnTo>
                <a:cubicBezTo>
                  <a:pt x="2714667" y="6629880"/>
                  <a:pt x="2710187" y="6631373"/>
                  <a:pt x="2701228" y="6622414"/>
                </a:cubicBezTo>
                <a:cubicBezTo>
                  <a:pt x="2692268" y="6613454"/>
                  <a:pt x="2693761" y="6608976"/>
                  <a:pt x="2705707" y="6608976"/>
                </a:cubicBezTo>
                <a:close/>
                <a:moveTo>
                  <a:pt x="4972409" y="6600016"/>
                </a:moveTo>
                <a:cubicBezTo>
                  <a:pt x="4972409" y="6605989"/>
                  <a:pt x="4975395" y="6608976"/>
                  <a:pt x="4981369" y="6608976"/>
                </a:cubicBezTo>
                <a:lnTo>
                  <a:pt x="4990328" y="6608976"/>
                </a:lnTo>
                <a:lnTo>
                  <a:pt x="4981369" y="6600016"/>
                </a:lnTo>
                <a:close/>
                <a:moveTo>
                  <a:pt x="4855938" y="6600016"/>
                </a:moveTo>
                <a:cubicBezTo>
                  <a:pt x="4855938" y="6600016"/>
                  <a:pt x="4858924" y="6600016"/>
                  <a:pt x="4864898" y="6600016"/>
                </a:cubicBezTo>
                <a:cubicBezTo>
                  <a:pt x="4870870" y="6600016"/>
                  <a:pt x="4873858" y="6600016"/>
                  <a:pt x="4873858" y="6600016"/>
                </a:cubicBezTo>
                <a:lnTo>
                  <a:pt x="4864898" y="6608976"/>
                </a:lnTo>
                <a:close/>
                <a:moveTo>
                  <a:pt x="4201910" y="6600016"/>
                </a:moveTo>
                <a:cubicBezTo>
                  <a:pt x="4201910" y="6600016"/>
                  <a:pt x="4207883" y="6600016"/>
                  <a:pt x="4219829" y="6600016"/>
                </a:cubicBezTo>
                <a:lnTo>
                  <a:pt x="4210870" y="6608976"/>
                </a:lnTo>
                <a:close/>
                <a:moveTo>
                  <a:pt x="4130236" y="6600016"/>
                </a:moveTo>
                <a:cubicBezTo>
                  <a:pt x="4130236" y="6605989"/>
                  <a:pt x="4133221" y="6608976"/>
                  <a:pt x="4139194" y="6608976"/>
                </a:cubicBezTo>
                <a:cubicBezTo>
                  <a:pt x="4139194" y="6608976"/>
                  <a:pt x="4139194" y="6605989"/>
                  <a:pt x="4139194" y="6600016"/>
                </a:cubicBezTo>
                <a:cubicBezTo>
                  <a:pt x="4139194" y="6600016"/>
                  <a:pt x="4136208" y="6600016"/>
                  <a:pt x="4130236" y="6600016"/>
                </a:cubicBezTo>
                <a:close/>
                <a:moveTo>
                  <a:pt x="3843538" y="6600016"/>
                </a:moveTo>
                <a:cubicBezTo>
                  <a:pt x="3843538" y="6600016"/>
                  <a:pt x="3843538" y="6603003"/>
                  <a:pt x="3843538" y="6608976"/>
                </a:cubicBezTo>
                <a:cubicBezTo>
                  <a:pt x="3843538" y="6614949"/>
                  <a:pt x="3843538" y="6617934"/>
                  <a:pt x="3843538" y="6617934"/>
                </a:cubicBezTo>
                <a:cubicBezTo>
                  <a:pt x="3843538" y="6617934"/>
                  <a:pt x="3846524" y="6614949"/>
                  <a:pt x="3852497" y="6608976"/>
                </a:cubicBezTo>
                <a:close/>
                <a:moveTo>
                  <a:pt x="3646433" y="6600016"/>
                </a:moveTo>
                <a:cubicBezTo>
                  <a:pt x="3634488" y="6605989"/>
                  <a:pt x="3634488" y="6614949"/>
                  <a:pt x="3646433" y="6626894"/>
                </a:cubicBezTo>
                <a:cubicBezTo>
                  <a:pt x="3652406" y="6626894"/>
                  <a:pt x="3652406" y="6623907"/>
                  <a:pt x="3646433" y="6617934"/>
                </a:cubicBezTo>
                <a:cubicBezTo>
                  <a:pt x="3646433" y="6617934"/>
                  <a:pt x="3646433" y="6616442"/>
                  <a:pt x="3646433" y="6613454"/>
                </a:cubicBezTo>
                <a:cubicBezTo>
                  <a:pt x="3646433" y="6610469"/>
                  <a:pt x="3649421" y="6608976"/>
                  <a:pt x="3655392" y="6608976"/>
                </a:cubicBezTo>
                <a:close/>
                <a:moveTo>
                  <a:pt x="2947608" y="6600016"/>
                </a:moveTo>
                <a:cubicBezTo>
                  <a:pt x="2947608" y="6600016"/>
                  <a:pt x="2950595" y="6600016"/>
                  <a:pt x="2956568" y="6600016"/>
                </a:cubicBezTo>
                <a:cubicBezTo>
                  <a:pt x="2962540" y="6605989"/>
                  <a:pt x="2959554" y="6608976"/>
                  <a:pt x="2947608" y="6608976"/>
                </a:cubicBezTo>
                <a:cubicBezTo>
                  <a:pt x="2941635" y="6608976"/>
                  <a:pt x="2941635" y="6605989"/>
                  <a:pt x="2947608" y="6600016"/>
                </a:cubicBezTo>
                <a:close/>
                <a:moveTo>
                  <a:pt x="5635397" y="6591057"/>
                </a:moveTo>
                <a:lnTo>
                  <a:pt x="5644356" y="6600016"/>
                </a:lnTo>
                <a:cubicBezTo>
                  <a:pt x="5638383" y="6605989"/>
                  <a:pt x="5635397" y="6611961"/>
                  <a:pt x="5635397" y="6617934"/>
                </a:cubicBezTo>
                <a:cubicBezTo>
                  <a:pt x="5629424" y="6617934"/>
                  <a:pt x="5626437" y="6614949"/>
                  <a:pt x="5626437" y="6608976"/>
                </a:cubicBezTo>
                <a:cubicBezTo>
                  <a:pt x="5626437" y="6603003"/>
                  <a:pt x="5629424" y="6597030"/>
                  <a:pt x="5635397" y="6591057"/>
                </a:cubicBezTo>
                <a:close/>
                <a:moveTo>
                  <a:pt x="4936572" y="6591057"/>
                </a:moveTo>
                <a:cubicBezTo>
                  <a:pt x="4942546" y="6591057"/>
                  <a:pt x="4951504" y="6591057"/>
                  <a:pt x="4963450" y="6591057"/>
                </a:cubicBezTo>
                <a:cubicBezTo>
                  <a:pt x="4975395" y="6591057"/>
                  <a:pt x="4984355" y="6594044"/>
                  <a:pt x="4990328" y="6600016"/>
                </a:cubicBezTo>
                <a:cubicBezTo>
                  <a:pt x="5008246" y="6611961"/>
                  <a:pt x="5002274" y="6620922"/>
                  <a:pt x="4972409" y="6626894"/>
                </a:cubicBezTo>
                <a:cubicBezTo>
                  <a:pt x="4954490" y="6632867"/>
                  <a:pt x="4945532" y="6635853"/>
                  <a:pt x="4945532" y="6635853"/>
                </a:cubicBezTo>
                <a:lnTo>
                  <a:pt x="4999286" y="6644812"/>
                </a:lnTo>
                <a:cubicBezTo>
                  <a:pt x="4999286" y="6644812"/>
                  <a:pt x="5000781" y="6643319"/>
                  <a:pt x="5003766" y="6640333"/>
                </a:cubicBezTo>
                <a:cubicBezTo>
                  <a:pt x="5006752" y="6637346"/>
                  <a:pt x="5011232" y="6635853"/>
                  <a:pt x="5017206" y="6635853"/>
                </a:cubicBezTo>
                <a:cubicBezTo>
                  <a:pt x="5023178" y="6635853"/>
                  <a:pt x="5027658" y="6635853"/>
                  <a:pt x="5030644" y="6635853"/>
                </a:cubicBezTo>
                <a:cubicBezTo>
                  <a:pt x="5033632" y="6635853"/>
                  <a:pt x="5036618" y="6634360"/>
                  <a:pt x="5039603" y="6631373"/>
                </a:cubicBezTo>
                <a:cubicBezTo>
                  <a:pt x="5042590" y="6628387"/>
                  <a:pt x="5044083" y="6626894"/>
                  <a:pt x="5044083" y="6626894"/>
                </a:cubicBezTo>
                <a:cubicBezTo>
                  <a:pt x="5050056" y="6632867"/>
                  <a:pt x="5047070" y="6638840"/>
                  <a:pt x="5035124" y="6644812"/>
                </a:cubicBezTo>
                <a:cubicBezTo>
                  <a:pt x="5035124" y="6644812"/>
                  <a:pt x="5033632" y="6646305"/>
                  <a:pt x="5030644" y="6649292"/>
                </a:cubicBezTo>
                <a:cubicBezTo>
                  <a:pt x="5027658" y="6652279"/>
                  <a:pt x="5026164" y="6655265"/>
                  <a:pt x="5026164" y="6658252"/>
                </a:cubicBezTo>
                <a:cubicBezTo>
                  <a:pt x="5026164" y="6661238"/>
                  <a:pt x="5023178" y="6662731"/>
                  <a:pt x="5017206" y="6662731"/>
                </a:cubicBezTo>
                <a:cubicBezTo>
                  <a:pt x="5011232" y="6662731"/>
                  <a:pt x="5005260" y="6662731"/>
                  <a:pt x="4999286" y="6662731"/>
                </a:cubicBezTo>
                <a:cubicBezTo>
                  <a:pt x="4981369" y="6668704"/>
                  <a:pt x="4972409" y="6668704"/>
                  <a:pt x="4972409" y="6662731"/>
                </a:cubicBezTo>
                <a:cubicBezTo>
                  <a:pt x="4972409" y="6656758"/>
                  <a:pt x="4966436" y="6656758"/>
                  <a:pt x="4954490" y="6662731"/>
                </a:cubicBezTo>
                <a:cubicBezTo>
                  <a:pt x="4942546" y="6662731"/>
                  <a:pt x="4936572" y="6664225"/>
                  <a:pt x="4936572" y="6667211"/>
                </a:cubicBezTo>
                <a:cubicBezTo>
                  <a:pt x="4936572" y="6670197"/>
                  <a:pt x="4939558" y="6671690"/>
                  <a:pt x="4945532" y="6671690"/>
                </a:cubicBezTo>
                <a:lnTo>
                  <a:pt x="4936572" y="6680650"/>
                </a:lnTo>
                <a:cubicBezTo>
                  <a:pt x="4930598" y="6674677"/>
                  <a:pt x="4924627" y="6671690"/>
                  <a:pt x="4918654" y="6671690"/>
                </a:cubicBezTo>
                <a:lnTo>
                  <a:pt x="4900735" y="6662731"/>
                </a:lnTo>
                <a:lnTo>
                  <a:pt x="4918654" y="6653772"/>
                </a:lnTo>
                <a:cubicBezTo>
                  <a:pt x="4930598" y="6653772"/>
                  <a:pt x="4933586" y="6650785"/>
                  <a:pt x="4927612" y="6644812"/>
                </a:cubicBezTo>
                <a:lnTo>
                  <a:pt x="4936572" y="6626894"/>
                </a:lnTo>
                <a:lnTo>
                  <a:pt x="4936572" y="6608976"/>
                </a:lnTo>
                <a:close/>
                <a:moveTo>
                  <a:pt x="4022724" y="6591057"/>
                </a:moveTo>
                <a:cubicBezTo>
                  <a:pt x="4028697" y="6597030"/>
                  <a:pt x="4031683" y="6600016"/>
                  <a:pt x="4031683" y="6600016"/>
                </a:cubicBezTo>
                <a:cubicBezTo>
                  <a:pt x="4031683" y="6600016"/>
                  <a:pt x="4028697" y="6600016"/>
                  <a:pt x="4022724" y="6600016"/>
                </a:cubicBezTo>
                <a:cubicBezTo>
                  <a:pt x="4016751" y="6600016"/>
                  <a:pt x="4013765" y="6598523"/>
                  <a:pt x="4013765" y="6595537"/>
                </a:cubicBezTo>
                <a:cubicBezTo>
                  <a:pt x="4013765" y="6592550"/>
                  <a:pt x="4016751" y="6591057"/>
                  <a:pt x="4022724" y="6591057"/>
                </a:cubicBezTo>
                <a:close/>
                <a:moveTo>
                  <a:pt x="3037201" y="6591057"/>
                </a:moveTo>
                <a:lnTo>
                  <a:pt x="3046161" y="6600016"/>
                </a:lnTo>
                <a:cubicBezTo>
                  <a:pt x="3034215" y="6600016"/>
                  <a:pt x="3028242" y="6605989"/>
                  <a:pt x="3028242" y="6617934"/>
                </a:cubicBezTo>
                <a:cubicBezTo>
                  <a:pt x="3028242" y="6629880"/>
                  <a:pt x="3034215" y="6632867"/>
                  <a:pt x="3046161" y="6626894"/>
                </a:cubicBezTo>
                <a:cubicBezTo>
                  <a:pt x="3058107" y="6626894"/>
                  <a:pt x="3064078" y="6628387"/>
                  <a:pt x="3064078" y="6631373"/>
                </a:cubicBezTo>
                <a:cubicBezTo>
                  <a:pt x="3064078" y="6634360"/>
                  <a:pt x="3059600" y="6637346"/>
                  <a:pt x="3050640" y="6640333"/>
                </a:cubicBezTo>
                <a:cubicBezTo>
                  <a:pt x="3041681" y="6643319"/>
                  <a:pt x="3038694" y="6649292"/>
                  <a:pt x="3041681" y="6658252"/>
                </a:cubicBezTo>
                <a:cubicBezTo>
                  <a:pt x="3044668" y="6667211"/>
                  <a:pt x="3043174" y="6671690"/>
                  <a:pt x="3037201" y="6671690"/>
                </a:cubicBezTo>
                <a:cubicBezTo>
                  <a:pt x="3025255" y="6665718"/>
                  <a:pt x="3016296" y="6659745"/>
                  <a:pt x="3010323" y="6653772"/>
                </a:cubicBezTo>
                <a:cubicBezTo>
                  <a:pt x="3004350" y="6647799"/>
                  <a:pt x="2995391" y="6644812"/>
                  <a:pt x="2983446" y="6644812"/>
                </a:cubicBezTo>
                <a:cubicBezTo>
                  <a:pt x="2983446" y="6638840"/>
                  <a:pt x="2984939" y="6635853"/>
                  <a:pt x="2987926" y="6635853"/>
                </a:cubicBezTo>
                <a:cubicBezTo>
                  <a:pt x="2990911" y="6635853"/>
                  <a:pt x="2992404" y="6635853"/>
                  <a:pt x="2992404" y="6635853"/>
                </a:cubicBezTo>
                <a:lnTo>
                  <a:pt x="3019282" y="6635853"/>
                </a:lnTo>
                <a:cubicBezTo>
                  <a:pt x="3019282" y="6629880"/>
                  <a:pt x="3016296" y="6626894"/>
                  <a:pt x="3010323" y="6626894"/>
                </a:cubicBezTo>
                <a:cubicBezTo>
                  <a:pt x="3010323" y="6614949"/>
                  <a:pt x="3019282" y="6603003"/>
                  <a:pt x="3037201" y="6591057"/>
                </a:cubicBezTo>
                <a:close/>
                <a:moveTo>
                  <a:pt x="2777381" y="6591057"/>
                </a:moveTo>
                <a:cubicBezTo>
                  <a:pt x="2783354" y="6591057"/>
                  <a:pt x="2786341" y="6592550"/>
                  <a:pt x="2786341" y="6595537"/>
                </a:cubicBezTo>
                <a:cubicBezTo>
                  <a:pt x="2786341" y="6598523"/>
                  <a:pt x="2786341" y="6600016"/>
                  <a:pt x="2786341" y="6600016"/>
                </a:cubicBezTo>
                <a:cubicBezTo>
                  <a:pt x="2786341" y="6600016"/>
                  <a:pt x="2792314" y="6600016"/>
                  <a:pt x="2804260" y="6600016"/>
                </a:cubicBezTo>
                <a:cubicBezTo>
                  <a:pt x="2816206" y="6600016"/>
                  <a:pt x="2828150" y="6603003"/>
                  <a:pt x="2840096" y="6608976"/>
                </a:cubicBezTo>
                <a:lnTo>
                  <a:pt x="2858015" y="6617934"/>
                </a:lnTo>
                <a:lnTo>
                  <a:pt x="2840096" y="6626894"/>
                </a:lnTo>
                <a:cubicBezTo>
                  <a:pt x="2828150" y="6638840"/>
                  <a:pt x="2822177" y="6641826"/>
                  <a:pt x="2822177" y="6635853"/>
                </a:cubicBezTo>
                <a:cubicBezTo>
                  <a:pt x="2816206" y="6629880"/>
                  <a:pt x="2811726" y="6626894"/>
                  <a:pt x="2808739" y="6626894"/>
                </a:cubicBezTo>
                <a:cubicBezTo>
                  <a:pt x="2805753" y="6626894"/>
                  <a:pt x="2801273" y="6625402"/>
                  <a:pt x="2795300" y="6622414"/>
                </a:cubicBezTo>
                <a:cubicBezTo>
                  <a:pt x="2789328" y="6619427"/>
                  <a:pt x="2784848" y="6617934"/>
                  <a:pt x="2781861" y="6617934"/>
                </a:cubicBezTo>
                <a:cubicBezTo>
                  <a:pt x="2778875" y="6617934"/>
                  <a:pt x="2777381" y="6614949"/>
                  <a:pt x="2777381" y="6608976"/>
                </a:cubicBezTo>
                <a:cubicBezTo>
                  <a:pt x="2771409" y="6608976"/>
                  <a:pt x="2768422" y="6605989"/>
                  <a:pt x="2768422" y="6600016"/>
                </a:cubicBezTo>
                <a:cubicBezTo>
                  <a:pt x="2768422" y="6594044"/>
                  <a:pt x="2771409" y="6591057"/>
                  <a:pt x="2777381" y="6591057"/>
                </a:cubicBezTo>
                <a:close/>
                <a:moveTo>
                  <a:pt x="5245668" y="6582098"/>
                </a:moveTo>
                <a:cubicBezTo>
                  <a:pt x="5248654" y="6582098"/>
                  <a:pt x="5250146" y="6585084"/>
                  <a:pt x="5250146" y="6591057"/>
                </a:cubicBezTo>
                <a:cubicBezTo>
                  <a:pt x="5244174" y="6591057"/>
                  <a:pt x="5241188" y="6591057"/>
                  <a:pt x="5241188" y="6591057"/>
                </a:cubicBezTo>
                <a:cubicBezTo>
                  <a:pt x="5241188" y="6585084"/>
                  <a:pt x="5242682" y="6582098"/>
                  <a:pt x="5245668" y="6582098"/>
                </a:cubicBezTo>
                <a:close/>
                <a:moveTo>
                  <a:pt x="2732585" y="6582098"/>
                </a:moveTo>
                <a:cubicBezTo>
                  <a:pt x="2744532" y="6588070"/>
                  <a:pt x="2750503" y="6594044"/>
                  <a:pt x="2750503" y="6600016"/>
                </a:cubicBezTo>
                <a:lnTo>
                  <a:pt x="2741545" y="6608976"/>
                </a:lnTo>
                <a:lnTo>
                  <a:pt x="2723626" y="6600016"/>
                </a:lnTo>
                <a:close/>
                <a:moveTo>
                  <a:pt x="5895217" y="6576498"/>
                </a:moveTo>
                <a:cubicBezTo>
                  <a:pt x="5896710" y="6577245"/>
                  <a:pt x="5898202" y="6579111"/>
                  <a:pt x="5899696" y="6582098"/>
                </a:cubicBezTo>
                <a:cubicBezTo>
                  <a:pt x="5902682" y="6588070"/>
                  <a:pt x="5901190" y="6591057"/>
                  <a:pt x="5895217" y="6591057"/>
                </a:cubicBezTo>
                <a:lnTo>
                  <a:pt x="5886257" y="6591057"/>
                </a:lnTo>
                <a:cubicBezTo>
                  <a:pt x="5886257" y="6585084"/>
                  <a:pt x="5887751" y="6580605"/>
                  <a:pt x="5890737" y="6577618"/>
                </a:cubicBezTo>
                <a:cubicBezTo>
                  <a:pt x="5892230" y="6576125"/>
                  <a:pt x="5893724" y="6575751"/>
                  <a:pt x="5895217" y="6576498"/>
                </a:cubicBezTo>
                <a:close/>
                <a:moveTo>
                  <a:pt x="5285984" y="6573138"/>
                </a:moveTo>
                <a:cubicBezTo>
                  <a:pt x="5285984" y="6579111"/>
                  <a:pt x="5282998" y="6582098"/>
                  <a:pt x="5277026" y="6582098"/>
                </a:cubicBezTo>
                <a:lnTo>
                  <a:pt x="5268066" y="6582098"/>
                </a:lnTo>
                <a:close/>
                <a:moveTo>
                  <a:pt x="4318380" y="6573138"/>
                </a:moveTo>
                <a:cubicBezTo>
                  <a:pt x="4318380" y="6573138"/>
                  <a:pt x="4321367" y="6576125"/>
                  <a:pt x="4327340" y="6582098"/>
                </a:cubicBezTo>
                <a:lnTo>
                  <a:pt x="4345259" y="6582098"/>
                </a:lnTo>
                <a:cubicBezTo>
                  <a:pt x="4345259" y="6582098"/>
                  <a:pt x="4343765" y="6580605"/>
                  <a:pt x="4340779" y="6577618"/>
                </a:cubicBezTo>
                <a:cubicBezTo>
                  <a:pt x="4337793" y="6574631"/>
                  <a:pt x="4333313" y="6573138"/>
                  <a:pt x="4327340" y="6573138"/>
                </a:cubicBezTo>
                <a:cubicBezTo>
                  <a:pt x="4321367" y="6573138"/>
                  <a:pt x="4318380" y="6573138"/>
                  <a:pt x="4318380" y="6573138"/>
                </a:cubicBezTo>
                <a:close/>
                <a:moveTo>
                  <a:pt x="3301501" y="6573138"/>
                </a:moveTo>
                <a:cubicBezTo>
                  <a:pt x="3304487" y="6573138"/>
                  <a:pt x="3308967" y="6573138"/>
                  <a:pt x="3314940" y="6573138"/>
                </a:cubicBezTo>
                <a:cubicBezTo>
                  <a:pt x="3320912" y="6573138"/>
                  <a:pt x="3320912" y="6579111"/>
                  <a:pt x="3314940" y="6591057"/>
                </a:cubicBezTo>
                <a:lnTo>
                  <a:pt x="3323898" y="6608976"/>
                </a:lnTo>
                <a:lnTo>
                  <a:pt x="3332858" y="6617934"/>
                </a:lnTo>
                <a:cubicBezTo>
                  <a:pt x="3320912" y="6617934"/>
                  <a:pt x="3313447" y="6614949"/>
                  <a:pt x="3310460" y="6608976"/>
                </a:cubicBezTo>
                <a:cubicBezTo>
                  <a:pt x="3307472" y="6603003"/>
                  <a:pt x="3302994" y="6603003"/>
                  <a:pt x="3297021" y="6608976"/>
                </a:cubicBezTo>
                <a:cubicBezTo>
                  <a:pt x="3291048" y="6614949"/>
                  <a:pt x="3285075" y="6617934"/>
                  <a:pt x="3279102" y="6617934"/>
                </a:cubicBezTo>
                <a:cubicBezTo>
                  <a:pt x="3273129" y="6617934"/>
                  <a:pt x="3270143" y="6614949"/>
                  <a:pt x="3270143" y="6608976"/>
                </a:cubicBezTo>
                <a:lnTo>
                  <a:pt x="3288062" y="6600016"/>
                </a:lnTo>
                <a:cubicBezTo>
                  <a:pt x="3305980" y="6600016"/>
                  <a:pt x="3311952" y="6594044"/>
                  <a:pt x="3305980" y="6582098"/>
                </a:cubicBezTo>
                <a:cubicBezTo>
                  <a:pt x="3300008" y="6576125"/>
                  <a:pt x="3298514" y="6573138"/>
                  <a:pt x="3301501" y="6573138"/>
                </a:cubicBezTo>
                <a:close/>
                <a:moveTo>
                  <a:pt x="3153673" y="6573138"/>
                </a:moveTo>
                <a:lnTo>
                  <a:pt x="3153673" y="6591057"/>
                </a:lnTo>
                <a:cubicBezTo>
                  <a:pt x="3141725" y="6597030"/>
                  <a:pt x="3138740" y="6597030"/>
                  <a:pt x="3144713" y="6591057"/>
                </a:cubicBezTo>
                <a:close/>
                <a:moveTo>
                  <a:pt x="2974486" y="6573138"/>
                </a:moveTo>
                <a:cubicBezTo>
                  <a:pt x="2980459" y="6579111"/>
                  <a:pt x="2984939" y="6582098"/>
                  <a:pt x="2987926" y="6582098"/>
                </a:cubicBezTo>
                <a:cubicBezTo>
                  <a:pt x="2990911" y="6582098"/>
                  <a:pt x="2989419" y="6585084"/>
                  <a:pt x="2983446" y="6591057"/>
                </a:cubicBezTo>
                <a:lnTo>
                  <a:pt x="2965527" y="6591057"/>
                </a:lnTo>
                <a:close/>
                <a:moveTo>
                  <a:pt x="4479648" y="6567538"/>
                </a:moveTo>
                <a:cubicBezTo>
                  <a:pt x="4476661" y="6566793"/>
                  <a:pt x="4473675" y="6567165"/>
                  <a:pt x="4470688" y="6568658"/>
                </a:cubicBezTo>
                <a:cubicBezTo>
                  <a:pt x="4464715" y="6571645"/>
                  <a:pt x="4461730" y="6573138"/>
                  <a:pt x="4461730" y="6573138"/>
                </a:cubicBezTo>
                <a:cubicBezTo>
                  <a:pt x="4461730" y="6579111"/>
                  <a:pt x="4466210" y="6582098"/>
                  <a:pt x="4475168" y="6582098"/>
                </a:cubicBezTo>
                <a:cubicBezTo>
                  <a:pt x="4484127" y="6582098"/>
                  <a:pt x="4491594" y="6579111"/>
                  <a:pt x="4497567" y="6573138"/>
                </a:cubicBezTo>
                <a:lnTo>
                  <a:pt x="4488607" y="6573138"/>
                </a:lnTo>
                <a:cubicBezTo>
                  <a:pt x="4485621" y="6570152"/>
                  <a:pt x="4482634" y="6568286"/>
                  <a:pt x="4479648" y="6567538"/>
                </a:cubicBezTo>
                <a:close/>
                <a:moveTo>
                  <a:pt x="3447089" y="6566419"/>
                </a:moveTo>
                <a:cubicBezTo>
                  <a:pt x="3445595" y="6566419"/>
                  <a:pt x="3443356" y="6567165"/>
                  <a:pt x="3440370" y="6568658"/>
                </a:cubicBezTo>
                <a:cubicBezTo>
                  <a:pt x="3434397" y="6571645"/>
                  <a:pt x="3431410" y="6576125"/>
                  <a:pt x="3431410" y="6582098"/>
                </a:cubicBezTo>
                <a:cubicBezTo>
                  <a:pt x="3431410" y="6582098"/>
                  <a:pt x="3432903" y="6580605"/>
                  <a:pt x="3435890" y="6577618"/>
                </a:cubicBezTo>
                <a:cubicBezTo>
                  <a:pt x="3438876" y="6574631"/>
                  <a:pt x="3440370" y="6573138"/>
                  <a:pt x="3440370" y="6573138"/>
                </a:cubicBezTo>
                <a:cubicBezTo>
                  <a:pt x="3446342" y="6573138"/>
                  <a:pt x="3449329" y="6571645"/>
                  <a:pt x="3449329" y="6568658"/>
                </a:cubicBezTo>
                <a:cubicBezTo>
                  <a:pt x="3449329" y="6567165"/>
                  <a:pt x="3448582" y="6566419"/>
                  <a:pt x="3447089" y="6566419"/>
                </a:cubicBezTo>
                <a:close/>
                <a:moveTo>
                  <a:pt x="4824581" y="6564179"/>
                </a:moveTo>
                <a:cubicBezTo>
                  <a:pt x="4827567" y="6564179"/>
                  <a:pt x="4829061" y="6567165"/>
                  <a:pt x="4829061" y="6573138"/>
                </a:cubicBezTo>
                <a:cubicBezTo>
                  <a:pt x="4835034" y="6579111"/>
                  <a:pt x="4826074" y="6585084"/>
                  <a:pt x="4802182" y="6591057"/>
                </a:cubicBezTo>
                <a:lnTo>
                  <a:pt x="4784265" y="6591057"/>
                </a:lnTo>
                <a:lnTo>
                  <a:pt x="4748427" y="6591057"/>
                </a:lnTo>
                <a:cubicBezTo>
                  <a:pt x="4754400" y="6585084"/>
                  <a:pt x="4758880" y="6582098"/>
                  <a:pt x="4761866" y="6582098"/>
                </a:cubicBezTo>
                <a:cubicBezTo>
                  <a:pt x="4764852" y="6582098"/>
                  <a:pt x="4767839" y="6582098"/>
                  <a:pt x="4770825" y="6582098"/>
                </a:cubicBezTo>
                <a:cubicBezTo>
                  <a:pt x="4773812" y="6582098"/>
                  <a:pt x="4776799" y="6580605"/>
                  <a:pt x="4779785" y="6577618"/>
                </a:cubicBezTo>
                <a:cubicBezTo>
                  <a:pt x="4782771" y="6574631"/>
                  <a:pt x="4784265" y="6573138"/>
                  <a:pt x="4784265" y="6573138"/>
                </a:cubicBezTo>
                <a:lnTo>
                  <a:pt x="4802182" y="6573138"/>
                </a:lnTo>
                <a:cubicBezTo>
                  <a:pt x="4808155" y="6573138"/>
                  <a:pt x="4811142" y="6573138"/>
                  <a:pt x="4811142" y="6573138"/>
                </a:cubicBezTo>
                <a:cubicBezTo>
                  <a:pt x="4811142" y="6573138"/>
                  <a:pt x="4812635" y="6571645"/>
                  <a:pt x="4815622" y="6568658"/>
                </a:cubicBezTo>
                <a:cubicBezTo>
                  <a:pt x="4818608" y="6565672"/>
                  <a:pt x="4821595" y="6564179"/>
                  <a:pt x="4824581" y="6564179"/>
                </a:cubicBezTo>
                <a:close/>
                <a:moveTo>
                  <a:pt x="4631957" y="6564179"/>
                </a:moveTo>
                <a:cubicBezTo>
                  <a:pt x="4643901" y="6564179"/>
                  <a:pt x="4643901" y="6567165"/>
                  <a:pt x="4631957" y="6573138"/>
                </a:cubicBezTo>
                <a:lnTo>
                  <a:pt x="4605078" y="6573138"/>
                </a:lnTo>
                <a:cubicBezTo>
                  <a:pt x="4605078" y="6567165"/>
                  <a:pt x="4614038" y="6564179"/>
                  <a:pt x="4631957" y="6564179"/>
                </a:cubicBezTo>
                <a:close/>
                <a:moveTo>
                  <a:pt x="4148154" y="6564179"/>
                </a:moveTo>
                <a:cubicBezTo>
                  <a:pt x="4148154" y="6564179"/>
                  <a:pt x="4149647" y="6564179"/>
                  <a:pt x="4152633" y="6564179"/>
                </a:cubicBezTo>
                <a:cubicBezTo>
                  <a:pt x="4155620" y="6564179"/>
                  <a:pt x="4160099" y="6564179"/>
                  <a:pt x="4166073" y="6564179"/>
                </a:cubicBezTo>
                <a:lnTo>
                  <a:pt x="4166073" y="6573138"/>
                </a:lnTo>
                <a:cubicBezTo>
                  <a:pt x="4160099" y="6573138"/>
                  <a:pt x="4155620" y="6571645"/>
                  <a:pt x="4152633" y="6568658"/>
                </a:cubicBezTo>
                <a:cubicBezTo>
                  <a:pt x="4149647" y="6565672"/>
                  <a:pt x="4148154" y="6564179"/>
                  <a:pt x="4148154" y="6564179"/>
                </a:cubicBezTo>
                <a:close/>
                <a:moveTo>
                  <a:pt x="3807700" y="6564179"/>
                </a:moveTo>
                <a:cubicBezTo>
                  <a:pt x="3801727" y="6564179"/>
                  <a:pt x="3798742" y="6565672"/>
                  <a:pt x="3798742" y="6568658"/>
                </a:cubicBezTo>
                <a:cubicBezTo>
                  <a:pt x="3798742" y="6571645"/>
                  <a:pt x="3801727" y="6573138"/>
                  <a:pt x="3807700" y="6573138"/>
                </a:cubicBezTo>
                <a:cubicBezTo>
                  <a:pt x="3813673" y="6573138"/>
                  <a:pt x="3816660" y="6573138"/>
                  <a:pt x="3816660" y="6573138"/>
                </a:cubicBezTo>
                <a:cubicBezTo>
                  <a:pt x="3816660" y="6573138"/>
                  <a:pt x="3816660" y="6571645"/>
                  <a:pt x="3816660" y="6568658"/>
                </a:cubicBezTo>
                <a:cubicBezTo>
                  <a:pt x="3816660" y="6565672"/>
                  <a:pt x="3813673" y="6564179"/>
                  <a:pt x="3807700" y="6564179"/>
                </a:cubicBezTo>
                <a:close/>
                <a:moveTo>
                  <a:pt x="3682270" y="6564179"/>
                </a:moveTo>
                <a:lnTo>
                  <a:pt x="3682270" y="6573138"/>
                </a:lnTo>
                <a:lnTo>
                  <a:pt x="3691230" y="6564179"/>
                </a:lnTo>
                <a:cubicBezTo>
                  <a:pt x="3685257" y="6564179"/>
                  <a:pt x="3682270" y="6564179"/>
                  <a:pt x="3682270" y="6564179"/>
                </a:cubicBezTo>
                <a:close/>
                <a:moveTo>
                  <a:pt x="3565799" y="6564179"/>
                </a:moveTo>
                <a:lnTo>
                  <a:pt x="3538922" y="6573138"/>
                </a:lnTo>
                <a:cubicBezTo>
                  <a:pt x="3544895" y="6573138"/>
                  <a:pt x="3555348" y="6573138"/>
                  <a:pt x="3570279" y="6573138"/>
                </a:cubicBezTo>
                <a:cubicBezTo>
                  <a:pt x="3585211" y="6573138"/>
                  <a:pt x="3592677" y="6576125"/>
                  <a:pt x="3592677" y="6582098"/>
                </a:cubicBezTo>
                <a:cubicBezTo>
                  <a:pt x="3598650" y="6588070"/>
                  <a:pt x="3604624" y="6591057"/>
                  <a:pt x="3610596" y="6591057"/>
                </a:cubicBezTo>
                <a:cubicBezTo>
                  <a:pt x="3622542" y="6591057"/>
                  <a:pt x="3628515" y="6588070"/>
                  <a:pt x="3628515" y="6582098"/>
                </a:cubicBezTo>
                <a:cubicBezTo>
                  <a:pt x="3628515" y="6576125"/>
                  <a:pt x="3622542" y="6571645"/>
                  <a:pt x="3610596" y="6568658"/>
                </a:cubicBezTo>
                <a:cubicBezTo>
                  <a:pt x="3598650" y="6565672"/>
                  <a:pt x="3583718" y="6564179"/>
                  <a:pt x="3565799" y="6564179"/>
                </a:cubicBezTo>
                <a:close/>
                <a:moveTo>
                  <a:pt x="3494125" y="6564179"/>
                </a:moveTo>
                <a:lnTo>
                  <a:pt x="3485166" y="6573138"/>
                </a:lnTo>
                <a:cubicBezTo>
                  <a:pt x="3503084" y="6579111"/>
                  <a:pt x="3515030" y="6576125"/>
                  <a:pt x="3521003" y="6564179"/>
                </a:cubicBezTo>
                <a:close/>
                <a:moveTo>
                  <a:pt x="3404532" y="6564179"/>
                </a:moveTo>
                <a:lnTo>
                  <a:pt x="3395572" y="6573138"/>
                </a:lnTo>
                <a:cubicBezTo>
                  <a:pt x="3395572" y="6579111"/>
                  <a:pt x="3398559" y="6579111"/>
                  <a:pt x="3404532" y="6573138"/>
                </a:cubicBezTo>
                <a:cubicBezTo>
                  <a:pt x="3404532" y="6567165"/>
                  <a:pt x="3404532" y="6564179"/>
                  <a:pt x="3404532" y="6564179"/>
                </a:cubicBezTo>
                <a:close/>
                <a:moveTo>
                  <a:pt x="5384537" y="6555219"/>
                </a:moveTo>
                <a:lnTo>
                  <a:pt x="5384537" y="6591057"/>
                </a:lnTo>
                <a:lnTo>
                  <a:pt x="5375577" y="6582098"/>
                </a:lnTo>
                <a:cubicBezTo>
                  <a:pt x="5375577" y="6570152"/>
                  <a:pt x="5377071" y="6562686"/>
                  <a:pt x="5380057" y="6559699"/>
                </a:cubicBezTo>
                <a:cubicBezTo>
                  <a:pt x="5383043" y="6556712"/>
                  <a:pt x="5384537" y="6555219"/>
                  <a:pt x="5384537" y="6555219"/>
                </a:cubicBezTo>
                <a:close/>
                <a:moveTo>
                  <a:pt x="2879293" y="6550740"/>
                </a:moveTo>
                <a:cubicBezTo>
                  <a:pt x="2884519" y="6550740"/>
                  <a:pt x="2890866" y="6552233"/>
                  <a:pt x="2898331" y="6555219"/>
                </a:cubicBezTo>
                <a:cubicBezTo>
                  <a:pt x="2913264" y="6561192"/>
                  <a:pt x="2920730" y="6567165"/>
                  <a:pt x="2920730" y="6573138"/>
                </a:cubicBezTo>
                <a:lnTo>
                  <a:pt x="2902811" y="6573138"/>
                </a:lnTo>
                <a:cubicBezTo>
                  <a:pt x="2902811" y="6573138"/>
                  <a:pt x="2899824" y="6573138"/>
                  <a:pt x="2893853" y="6573138"/>
                </a:cubicBezTo>
                <a:cubicBezTo>
                  <a:pt x="2893853" y="6567165"/>
                  <a:pt x="2887880" y="6564179"/>
                  <a:pt x="2875934" y="6564179"/>
                </a:cubicBezTo>
                <a:lnTo>
                  <a:pt x="2866975" y="6555219"/>
                </a:lnTo>
                <a:cubicBezTo>
                  <a:pt x="2869961" y="6552233"/>
                  <a:pt x="2874068" y="6550740"/>
                  <a:pt x="2879293" y="6550740"/>
                </a:cubicBezTo>
                <a:close/>
                <a:moveTo>
                  <a:pt x="4461730" y="6546260"/>
                </a:moveTo>
                <a:lnTo>
                  <a:pt x="4452771" y="6555219"/>
                </a:lnTo>
                <a:cubicBezTo>
                  <a:pt x="4464715" y="6561192"/>
                  <a:pt x="4470688" y="6561192"/>
                  <a:pt x="4470688" y="6555219"/>
                </a:cubicBezTo>
                <a:close/>
                <a:moveTo>
                  <a:pt x="3673311" y="6546260"/>
                </a:moveTo>
                <a:cubicBezTo>
                  <a:pt x="3673311" y="6552233"/>
                  <a:pt x="3673311" y="6555219"/>
                  <a:pt x="3673311" y="6555219"/>
                </a:cubicBezTo>
                <a:cubicBezTo>
                  <a:pt x="3673311" y="6555219"/>
                  <a:pt x="3676298" y="6555219"/>
                  <a:pt x="3682270" y="6555219"/>
                </a:cubicBezTo>
                <a:cubicBezTo>
                  <a:pt x="3688243" y="6555219"/>
                  <a:pt x="3691230" y="6553726"/>
                  <a:pt x="3691230" y="6550740"/>
                </a:cubicBezTo>
                <a:cubicBezTo>
                  <a:pt x="3691230" y="6547755"/>
                  <a:pt x="3688243" y="6546260"/>
                  <a:pt x="3682270" y="6546260"/>
                </a:cubicBezTo>
                <a:cubicBezTo>
                  <a:pt x="3676298" y="6546260"/>
                  <a:pt x="3673311" y="6546260"/>
                  <a:pt x="3673311" y="6546260"/>
                </a:cubicBezTo>
                <a:close/>
                <a:moveTo>
                  <a:pt x="3108875" y="6546260"/>
                </a:moveTo>
                <a:cubicBezTo>
                  <a:pt x="3120822" y="6546260"/>
                  <a:pt x="3126794" y="6546260"/>
                  <a:pt x="3126794" y="6546260"/>
                </a:cubicBezTo>
                <a:lnTo>
                  <a:pt x="3117835" y="6564179"/>
                </a:lnTo>
                <a:cubicBezTo>
                  <a:pt x="3117835" y="6564179"/>
                  <a:pt x="3114848" y="6564179"/>
                  <a:pt x="3108875" y="6564179"/>
                </a:cubicBezTo>
                <a:cubicBezTo>
                  <a:pt x="3102903" y="6570152"/>
                  <a:pt x="3099916" y="6571645"/>
                  <a:pt x="3099916" y="6568658"/>
                </a:cubicBezTo>
                <a:cubicBezTo>
                  <a:pt x="3099916" y="6565672"/>
                  <a:pt x="3096929" y="6564179"/>
                  <a:pt x="3090957" y="6564179"/>
                </a:cubicBezTo>
                <a:cubicBezTo>
                  <a:pt x="3090957" y="6564179"/>
                  <a:pt x="3092450" y="6564179"/>
                  <a:pt x="3095436" y="6564179"/>
                </a:cubicBezTo>
                <a:cubicBezTo>
                  <a:pt x="3098423" y="6564179"/>
                  <a:pt x="3099916" y="6561192"/>
                  <a:pt x="3099916" y="6555219"/>
                </a:cubicBezTo>
                <a:close/>
                <a:moveTo>
                  <a:pt x="2651952" y="6546260"/>
                </a:moveTo>
                <a:cubicBezTo>
                  <a:pt x="2657925" y="6546260"/>
                  <a:pt x="2665390" y="6549247"/>
                  <a:pt x="2674349" y="6555219"/>
                </a:cubicBezTo>
                <a:cubicBezTo>
                  <a:pt x="2683309" y="6561192"/>
                  <a:pt x="2683309" y="6565672"/>
                  <a:pt x="2674349" y="6568658"/>
                </a:cubicBezTo>
                <a:cubicBezTo>
                  <a:pt x="2665390" y="6571645"/>
                  <a:pt x="2657925" y="6573138"/>
                  <a:pt x="2651952" y="6573138"/>
                </a:cubicBezTo>
                <a:close/>
                <a:moveTo>
                  <a:pt x="3423571" y="6540661"/>
                </a:moveTo>
                <a:cubicBezTo>
                  <a:pt x="3419837" y="6541407"/>
                  <a:pt x="3416478" y="6543274"/>
                  <a:pt x="3413491" y="6546260"/>
                </a:cubicBezTo>
                <a:cubicBezTo>
                  <a:pt x="3413491" y="6552233"/>
                  <a:pt x="3416478" y="6555219"/>
                  <a:pt x="3422451" y="6555219"/>
                </a:cubicBezTo>
                <a:cubicBezTo>
                  <a:pt x="3440370" y="6561192"/>
                  <a:pt x="3449329" y="6561192"/>
                  <a:pt x="3449329" y="6555219"/>
                </a:cubicBezTo>
                <a:cubicBezTo>
                  <a:pt x="3449329" y="6549247"/>
                  <a:pt x="3444849" y="6544767"/>
                  <a:pt x="3435890" y="6541780"/>
                </a:cubicBezTo>
                <a:cubicBezTo>
                  <a:pt x="3431410" y="6540287"/>
                  <a:pt x="3427304" y="6539914"/>
                  <a:pt x="3423571" y="6540661"/>
                </a:cubicBezTo>
                <a:close/>
                <a:moveTo>
                  <a:pt x="4282544" y="6537302"/>
                </a:moveTo>
                <a:cubicBezTo>
                  <a:pt x="4282544" y="6543273"/>
                  <a:pt x="4282544" y="6546260"/>
                  <a:pt x="4282544" y="6546260"/>
                </a:cubicBezTo>
                <a:lnTo>
                  <a:pt x="4264625" y="6555219"/>
                </a:lnTo>
                <a:cubicBezTo>
                  <a:pt x="4234760" y="6561192"/>
                  <a:pt x="4231774" y="6570152"/>
                  <a:pt x="4255666" y="6582098"/>
                </a:cubicBezTo>
                <a:cubicBezTo>
                  <a:pt x="4261639" y="6582098"/>
                  <a:pt x="4267611" y="6579111"/>
                  <a:pt x="4273584" y="6573138"/>
                </a:cubicBezTo>
                <a:lnTo>
                  <a:pt x="4291503" y="6573138"/>
                </a:lnTo>
                <a:cubicBezTo>
                  <a:pt x="4303449" y="6573138"/>
                  <a:pt x="4309421" y="6570152"/>
                  <a:pt x="4309421" y="6564179"/>
                </a:cubicBezTo>
                <a:cubicBezTo>
                  <a:pt x="4309421" y="6558206"/>
                  <a:pt x="4315394" y="6555219"/>
                  <a:pt x="4327340" y="6555219"/>
                </a:cubicBezTo>
                <a:cubicBezTo>
                  <a:pt x="4333313" y="6549247"/>
                  <a:pt x="4336299" y="6546260"/>
                  <a:pt x="4336299" y="6546260"/>
                </a:cubicBezTo>
                <a:cubicBezTo>
                  <a:pt x="4336299" y="6546260"/>
                  <a:pt x="4333313" y="6544767"/>
                  <a:pt x="4327340" y="6541780"/>
                </a:cubicBezTo>
                <a:cubicBezTo>
                  <a:pt x="4321367" y="6538794"/>
                  <a:pt x="4316887" y="6537302"/>
                  <a:pt x="4313901" y="6537302"/>
                </a:cubicBezTo>
                <a:cubicBezTo>
                  <a:pt x="4310914" y="6537302"/>
                  <a:pt x="4309421" y="6540287"/>
                  <a:pt x="4309421" y="6546260"/>
                </a:cubicBezTo>
                <a:lnTo>
                  <a:pt x="4291503" y="6546260"/>
                </a:lnTo>
                <a:cubicBezTo>
                  <a:pt x="4291503" y="6540287"/>
                  <a:pt x="4288517" y="6537302"/>
                  <a:pt x="4282544" y="6537302"/>
                </a:cubicBezTo>
                <a:close/>
                <a:moveTo>
                  <a:pt x="2622833" y="6535061"/>
                </a:moveTo>
                <a:cubicBezTo>
                  <a:pt x="2625820" y="6535061"/>
                  <a:pt x="2629553" y="6535807"/>
                  <a:pt x="2634033" y="6537302"/>
                </a:cubicBezTo>
                <a:lnTo>
                  <a:pt x="2642992" y="6537302"/>
                </a:lnTo>
                <a:cubicBezTo>
                  <a:pt x="2637020" y="6537302"/>
                  <a:pt x="2634033" y="6540287"/>
                  <a:pt x="2634033" y="6546260"/>
                </a:cubicBezTo>
                <a:cubicBezTo>
                  <a:pt x="2634033" y="6552233"/>
                  <a:pt x="2632540" y="6556712"/>
                  <a:pt x="2629553" y="6559699"/>
                </a:cubicBezTo>
                <a:cubicBezTo>
                  <a:pt x="2626567" y="6562686"/>
                  <a:pt x="2622087" y="6561192"/>
                  <a:pt x="2616114" y="6555219"/>
                </a:cubicBezTo>
                <a:cubicBezTo>
                  <a:pt x="2611635" y="6541780"/>
                  <a:pt x="2613875" y="6535061"/>
                  <a:pt x="2622833" y="6535061"/>
                </a:cubicBezTo>
                <a:close/>
                <a:moveTo>
                  <a:pt x="4558042" y="6534501"/>
                </a:moveTo>
                <a:cubicBezTo>
                  <a:pt x="4571481" y="6533381"/>
                  <a:pt x="4578200" y="6537302"/>
                  <a:pt x="4578200" y="6546260"/>
                </a:cubicBezTo>
                <a:cubicBezTo>
                  <a:pt x="4578200" y="6552233"/>
                  <a:pt x="4566254" y="6552233"/>
                  <a:pt x="4542364" y="6546260"/>
                </a:cubicBezTo>
                <a:lnTo>
                  <a:pt x="4533404" y="6546260"/>
                </a:lnTo>
                <a:lnTo>
                  <a:pt x="4542364" y="6537302"/>
                </a:lnTo>
                <a:cubicBezTo>
                  <a:pt x="4548337" y="6535807"/>
                  <a:pt x="4553562" y="6534876"/>
                  <a:pt x="4558042" y="6534501"/>
                </a:cubicBezTo>
                <a:close/>
                <a:moveTo>
                  <a:pt x="4134716" y="6528342"/>
                </a:moveTo>
                <a:cubicBezTo>
                  <a:pt x="4131728" y="6528342"/>
                  <a:pt x="4130236" y="6531329"/>
                  <a:pt x="4130236" y="6537302"/>
                </a:cubicBezTo>
                <a:cubicBezTo>
                  <a:pt x="4130236" y="6543273"/>
                  <a:pt x="4133221" y="6546260"/>
                  <a:pt x="4139194" y="6546260"/>
                </a:cubicBezTo>
                <a:cubicBezTo>
                  <a:pt x="4145167" y="6546260"/>
                  <a:pt x="4146660" y="6543273"/>
                  <a:pt x="4143674" y="6537302"/>
                </a:cubicBezTo>
                <a:cubicBezTo>
                  <a:pt x="4140688" y="6531329"/>
                  <a:pt x="4137701" y="6528342"/>
                  <a:pt x="4134716" y="6528342"/>
                </a:cubicBezTo>
                <a:close/>
                <a:moveTo>
                  <a:pt x="3619556" y="6528342"/>
                </a:moveTo>
                <a:cubicBezTo>
                  <a:pt x="3613583" y="6528342"/>
                  <a:pt x="3612089" y="6531329"/>
                  <a:pt x="3615076" y="6537302"/>
                </a:cubicBezTo>
                <a:cubicBezTo>
                  <a:pt x="3618063" y="6543273"/>
                  <a:pt x="3621049" y="6546260"/>
                  <a:pt x="3624035" y="6546260"/>
                </a:cubicBezTo>
                <a:cubicBezTo>
                  <a:pt x="3627022" y="6546260"/>
                  <a:pt x="3628515" y="6543273"/>
                  <a:pt x="3628515" y="6537302"/>
                </a:cubicBezTo>
                <a:cubicBezTo>
                  <a:pt x="3628515" y="6531329"/>
                  <a:pt x="3625528" y="6528342"/>
                  <a:pt x="3619556" y="6528342"/>
                </a:cubicBezTo>
                <a:close/>
                <a:moveTo>
                  <a:pt x="3489645" y="6528342"/>
                </a:moveTo>
                <a:cubicBezTo>
                  <a:pt x="3486659" y="6528342"/>
                  <a:pt x="3483674" y="6531329"/>
                  <a:pt x="3480686" y="6537302"/>
                </a:cubicBezTo>
                <a:cubicBezTo>
                  <a:pt x="3477699" y="6543273"/>
                  <a:pt x="3479194" y="6546260"/>
                  <a:pt x="3485166" y="6546260"/>
                </a:cubicBezTo>
                <a:cubicBezTo>
                  <a:pt x="3491138" y="6546260"/>
                  <a:pt x="3494125" y="6543273"/>
                  <a:pt x="3494125" y="6537302"/>
                </a:cubicBezTo>
                <a:cubicBezTo>
                  <a:pt x="3494125" y="6531329"/>
                  <a:pt x="3492632" y="6528342"/>
                  <a:pt x="3489645" y="6528342"/>
                </a:cubicBezTo>
                <a:close/>
                <a:moveTo>
                  <a:pt x="2920730" y="6528342"/>
                </a:moveTo>
                <a:cubicBezTo>
                  <a:pt x="2926703" y="6528342"/>
                  <a:pt x="2929689" y="6531329"/>
                  <a:pt x="2929689" y="6537302"/>
                </a:cubicBezTo>
                <a:cubicBezTo>
                  <a:pt x="2929689" y="6543273"/>
                  <a:pt x="2929689" y="6546260"/>
                  <a:pt x="2929689" y="6546260"/>
                </a:cubicBezTo>
                <a:cubicBezTo>
                  <a:pt x="2917743" y="6546260"/>
                  <a:pt x="2911772" y="6543273"/>
                  <a:pt x="2911772" y="6537302"/>
                </a:cubicBezTo>
                <a:cubicBezTo>
                  <a:pt x="2911772" y="6537302"/>
                  <a:pt x="2913264" y="6535807"/>
                  <a:pt x="2916250" y="6532822"/>
                </a:cubicBezTo>
                <a:cubicBezTo>
                  <a:pt x="2919237" y="6529834"/>
                  <a:pt x="2920730" y="6528342"/>
                  <a:pt x="2920730" y="6528342"/>
                </a:cubicBezTo>
                <a:close/>
                <a:moveTo>
                  <a:pt x="2741545" y="6528342"/>
                </a:moveTo>
                <a:cubicBezTo>
                  <a:pt x="2741545" y="6528342"/>
                  <a:pt x="2744532" y="6528342"/>
                  <a:pt x="2750503" y="6528342"/>
                </a:cubicBezTo>
                <a:lnTo>
                  <a:pt x="2759463" y="6528342"/>
                </a:lnTo>
                <a:cubicBezTo>
                  <a:pt x="2759463" y="6534314"/>
                  <a:pt x="2756476" y="6537302"/>
                  <a:pt x="2750503" y="6537302"/>
                </a:cubicBezTo>
                <a:cubicBezTo>
                  <a:pt x="2750503" y="6537302"/>
                  <a:pt x="2749010" y="6537302"/>
                  <a:pt x="2746025" y="6537302"/>
                </a:cubicBezTo>
                <a:cubicBezTo>
                  <a:pt x="2743037" y="6537302"/>
                  <a:pt x="2741545" y="6534314"/>
                  <a:pt x="2741545" y="6528342"/>
                </a:cubicBezTo>
                <a:close/>
                <a:moveTo>
                  <a:pt x="4403494" y="6521622"/>
                </a:moveTo>
                <a:cubicBezTo>
                  <a:pt x="4400507" y="6520129"/>
                  <a:pt x="4396027" y="6522369"/>
                  <a:pt x="4390056" y="6528342"/>
                </a:cubicBezTo>
                <a:cubicBezTo>
                  <a:pt x="4384083" y="6528342"/>
                  <a:pt x="4384083" y="6531329"/>
                  <a:pt x="4390056" y="6537302"/>
                </a:cubicBezTo>
                <a:cubicBezTo>
                  <a:pt x="4402000" y="6543273"/>
                  <a:pt x="4407974" y="6543273"/>
                  <a:pt x="4407974" y="6537302"/>
                </a:cubicBezTo>
                <a:cubicBezTo>
                  <a:pt x="4407974" y="6528342"/>
                  <a:pt x="4406480" y="6523115"/>
                  <a:pt x="4403494" y="6521622"/>
                </a:cubicBezTo>
                <a:close/>
                <a:moveTo>
                  <a:pt x="5411414" y="6519383"/>
                </a:moveTo>
                <a:cubicBezTo>
                  <a:pt x="5411414" y="6525356"/>
                  <a:pt x="5411414" y="6531329"/>
                  <a:pt x="5411414" y="6537302"/>
                </a:cubicBezTo>
                <a:cubicBezTo>
                  <a:pt x="5411414" y="6543273"/>
                  <a:pt x="5408429" y="6546260"/>
                  <a:pt x="5402454" y="6546260"/>
                </a:cubicBezTo>
                <a:lnTo>
                  <a:pt x="5384537" y="6537302"/>
                </a:lnTo>
                <a:cubicBezTo>
                  <a:pt x="5384537" y="6531329"/>
                  <a:pt x="5387523" y="6528342"/>
                  <a:pt x="5393496" y="6528342"/>
                </a:cubicBezTo>
                <a:cubicBezTo>
                  <a:pt x="5399469" y="6528342"/>
                  <a:pt x="5402454" y="6528342"/>
                  <a:pt x="5402454" y="6528342"/>
                </a:cubicBezTo>
                <a:cubicBezTo>
                  <a:pt x="5402454" y="6528342"/>
                  <a:pt x="5405440" y="6525356"/>
                  <a:pt x="5411414" y="6519383"/>
                </a:cubicBezTo>
                <a:close/>
                <a:moveTo>
                  <a:pt x="4291503" y="6519383"/>
                </a:moveTo>
                <a:lnTo>
                  <a:pt x="4291503" y="6528342"/>
                </a:lnTo>
                <a:lnTo>
                  <a:pt x="4300463" y="6519383"/>
                </a:lnTo>
                <a:close/>
                <a:moveTo>
                  <a:pt x="4264625" y="6519383"/>
                </a:moveTo>
                <a:cubicBezTo>
                  <a:pt x="4252679" y="6519383"/>
                  <a:pt x="4240733" y="6522369"/>
                  <a:pt x="4228787" y="6528342"/>
                </a:cubicBezTo>
                <a:lnTo>
                  <a:pt x="4201910" y="6537302"/>
                </a:lnTo>
                <a:lnTo>
                  <a:pt x="4219829" y="6546260"/>
                </a:lnTo>
                <a:cubicBezTo>
                  <a:pt x="4225802" y="6546260"/>
                  <a:pt x="4231774" y="6546260"/>
                  <a:pt x="4237747" y="6546260"/>
                </a:cubicBezTo>
                <a:cubicBezTo>
                  <a:pt x="4243720" y="6546260"/>
                  <a:pt x="4246706" y="6546260"/>
                  <a:pt x="4246706" y="6546260"/>
                </a:cubicBezTo>
                <a:lnTo>
                  <a:pt x="4255666" y="6546260"/>
                </a:lnTo>
                <a:lnTo>
                  <a:pt x="4255666" y="6537302"/>
                </a:lnTo>
                <a:lnTo>
                  <a:pt x="4264625" y="6528342"/>
                </a:lnTo>
                <a:cubicBezTo>
                  <a:pt x="4270598" y="6522369"/>
                  <a:pt x="4273584" y="6519383"/>
                  <a:pt x="4273584" y="6519383"/>
                </a:cubicBezTo>
                <a:cubicBezTo>
                  <a:pt x="4273584" y="6519383"/>
                  <a:pt x="4270598" y="6519383"/>
                  <a:pt x="4264625" y="6519383"/>
                </a:cubicBezTo>
                <a:close/>
                <a:moveTo>
                  <a:pt x="4201910" y="6519383"/>
                </a:moveTo>
                <a:cubicBezTo>
                  <a:pt x="4201910" y="6525356"/>
                  <a:pt x="4203404" y="6528342"/>
                  <a:pt x="4206390" y="6528342"/>
                </a:cubicBezTo>
                <a:cubicBezTo>
                  <a:pt x="4209376" y="6528342"/>
                  <a:pt x="4210870" y="6525356"/>
                  <a:pt x="4210870" y="6519383"/>
                </a:cubicBezTo>
                <a:cubicBezTo>
                  <a:pt x="4210870" y="6519383"/>
                  <a:pt x="4207883" y="6519383"/>
                  <a:pt x="4201910" y="6519383"/>
                </a:cubicBezTo>
                <a:close/>
                <a:moveTo>
                  <a:pt x="4148154" y="6519383"/>
                </a:moveTo>
                <a:cubicBezTo>
                  <a:pt x="4142181" y="6519383"/>
                  <a:pt x="4139194" y="6520876"/>
                  <a:pt x="4139194" y="6523862"/>
                </a:cubicBezTo>
                <a:cubicBezTo>
                  <a:pt x="4139194" y="6526849"/>
                  <a:pt x="4145167" y="6528342"/>
                  <a:pt x="4157113" y="6528342"/>
                </a:cubicBezTo>
                <a:lnTo>
                  <a:pt x="4166073" y="6519383"/>
                </a:lnTo>
                <a:cubicBezTo>
                  <a:pt x="4160099" y="6519383"/>
                  <a:pt x="4154127" y="6519383"/>
                  <a:pt x="4148154" y="6519383"/>
                </a:cubicBezTo>
                <a:close/>
                <a:moveTo>
                  <a:pt x="3337337" y="6519383"/>
                </a:moveTo>
                <a:cubicBezTo>
                  <a:pt x="3334351" y="6519383"/>
                  <a:pt x="3332858" y="6522369"/>
                  <a:pt x="3332858" y="6528342"/>
                </a:cubicBezTo>
                <a:cubicBezTo>
                  <a:pt x="3326885" y="6534314"/>
                  <a:pt x="3317927" y="6537302"/>
                  <a:pt x="3305980" y="6537302"/>
                </a:cubicBezTo>
                <a:cubicBezTo>
                  <a:pt x="3294034" y="6537302"/>
                  <a:pt x="3288062" y="6540287"/>
                  <a:pt x="3288062" y="6546260"/>
                </a:cubicBezTo>
                <a:cubicBezTo>
                  <a:pt x="3288062" y="6546260"/>
                  <a:pt x="3297021" y="6546260"/>
                  <a:pt x="3314940" y="6546260"/>
                </a:cubicBezTo>
                <a:cubicBezTo>
                  <a:pt x="3332858" y="6546260"/>
                  <a:pt x="3349283" y="6546260"/>
                  <a:pt x="3364216" y="6546260"/>
                </a:cubicBezTo>
                <a:cubicBezTo>
                  <a:pt x="3379148" y="6546260"/>
                  <a:pt x="3386614" y="6543273"/>
                  <a:pt x="3386614" y="6537302"/>
                </a:cubicBezTo>
                <a:lnTo>
                  <a:pt x="3377655" y="6519383"/>
                </a:lnTo>
                <a:lnTo>
                  <a:pt x="3377655" y="6528342"/>
                </a:lnTo>
                <a:cubicBezTo>
                  <a:pt x="3377655" y="6534314"/>
                  <a:pt x="3374668" y="6537302"/>
                  <a:pt x="3368695" y="6537302"/>
                </a:cubicBezTo>
                <a:cubicBezTo>
                  <a:pt x="3362723" y="6537302"/>
                  <a:pt x="3362723" y="6534314"/>
                  <a:pt x="3368695" y="6528342"/>
                </a:cubicBezTo>
                <a:cubicBezTo>
                  <a:pt x="3368695" y="6528342"/>
                  <a:pt x="3367202" y="6526849"/>
                  <a:pt x="3364216" y="6523862"/>
                </a:cubicBezTo>
                <a:cubicBezTo>
                  <a:pt x="3361229" y="6520876"/>
                  <a:pt x="3356749" y="6519383"/>
                  <a:pt x="3350776" y="6519383"/>
                </a:cubicBezTo>
                <a:cubicBezTo>
                  <a:pt x="3344804" y="6519383"/>
                  <a:pt x="3340324" y="6519383"/>
                  <a:pt x="3337337" y="6519383"/>
                </a:cubicBezTo>
                <a:close/>
                <a:moveTo>
                  <a:pt x="3549001" y="6514903"/>
                </a:moveTo>
                <a:cubicBezTo>
                  <a:pt x="3548255" y="6514903"/>
                  <a:pt x="3547881" y="6516397"/>
                  <a:pt x="3547881" y="6519383"/>
                </a:cubicBezTo>
                <a:lnTo>
                  <a:pt x="3547881" y="6537302"/>
                </a:lnTo>
                <a:cubicBezTo>
                  <a:pt x="3553853" y="6543273"/>
                  <a:pt x="3562814" y="6543273"/>
                  <a:pt x="3574759" y="6537302"/>
                </a:cubicBezTo>
                <a:lnTo>
                  <a:pt x="3574759" y="6528342"/>
                </a:lnTo>
                <a:cubicBezTo>
                  <a:pt x="3562814" y="6528342"/>
                  <a:pt x="3555348" y="6525356"/>
                  <a:pt x="3552361" y="6519383"/>
                </a:cubicBezTo>
                <a:cubicBezTo>
                  <a:pt x="3550868" y="6516397"/>
                  <a:pt x="3549748" y="6514903"/>
                  <a:pt x="3549001" y="6514903"/>
                </a:cubicBezTo>
                <a:close/>
                <a:moveTo>
                  <a:pt x="3664352" y="6510423"/>
                </a:moveTo>
                <a:cubicBezTo>
                  <a:pt x="3664352" y="6516396"/>
                  <a:pt x="3664352" y="6519383"/>
                  <a:pt x="3664352" y="6519383"/>
                </a:cubicBezTo>
                <a:lnTo>
                  <a:pt x="3673311" y="6510423"/>
                </a:lnTo>
                <a:cubicBezTo>
                  <a:pt x="3673311" y="6510423"/>
                  <a:pt x="3670324" y="6510423"/>
                  <a:pt x="3664352" y="6510423"/>
                </a:cubicBezTo>
                <a:close/>
                <a:moveTo>
                  <a:pt x="3428611" y="6507623"/>
                </a:moveTo>
                <a:cubicBezTo>
                  <a:pt x="3418531" y="6506504"/>
                  <a:pt x="3413491" y="6510423"/>
                  <a:pt x="3413491" y="6519383"/>
                </a:cubicBezTo>
                <a:cubicBezTo>
                  <a:pt x="3413491" y="6525356"/>
                  <a:pt x="3422451" y="6525356"/>
                  <a:pt x="3440370" y="6519383"/>
                </a:cubicBezTo>
                <a:lnTo>
                  <a:pt x="3467248" y="6519383"/>
                </a:lnTo>
                <a:lnTo>
                  <a:pt x="3440370" y="6510423"/>
                </a:lnTo>
                <a:cubicBezTo>
                  <a:pt x="3435890" y="6508930"/>
                  <a:pt x="3431970" y="6507997"/>
                  <a:pt x="3428611" y="6507623"/>
                </a:cubicBezTo>
                <a:close/>
                <a:moveTo>
                  <a:pt x="5384537" y="6501464"/>
                </a:moveTo>
                <a:lnTo>
                  <a:pt x="5411414" y="6501464"/>
                </a:lnTo>
                <a:cubicBezTo>
                  <a:pt x="5411414" y="6507437"/>
                  <a:pt x="5411414" y="6513410"/>
                  <a:pt x="5411414" y="6519383"/>
                </a:cubicBezTo>
                <a:lnTo>
                  <a:pt x="5393496" y="6510423"/>
                </a:lnTo>
                <a:cubicBezTo>
                  <a:pt x="5387523" y="6504451"/>
                  <a:pt x="5384537" y="6501464"/>
                  <a:pt x="5384537" y="6501464"/>
                </a:cubicBezTo>
                <a:close/>
                <a:moveTo>
                  <a:pt x="4820101" y="6501464"/>
                </a:moveTo>
                <a:lnTo>
                  <a:pt x="4820101" y="6510423"/>
                </a:lnTo>
                <a:cubicBezTo>
                  <a:pt x="4838020" y="6516396"/>
                  <a:pt x="4846978" y="6513410"/>
                  <a:pt x="4846978" y="6501464"/>
                </a:cubicBezTo>
                <a:cubicBezTo>
                  <a:pt x="4846978" y="6501464"/>
                  <a:pt x="4843992" y="6501464"/>
                  <a:pt x="4838020" y="6501464"/>
                </a:cubicBezTo>
                <a:close/>
                <a:moveTo>
                  <a:pt x="3270143" y="6501464"/>
                </a:moveTo>
                <a:cubicBezTo>
                  <a:pt x="3264170" y="6501464"/>
                  <a:pt x="3259690" y="6502957"/>
                  <a:pt x="3256704" y="6505944"/>
                </a:cubicBezTo>
                <a:cubicBezTo>
                  <a:pt x="3253717" y="6508930"/>
                  <a:pt x="3252224" y="6513410"/>
                  <a:pt x="3252224" y="6519383"/>
                </a:cubicBezTo>
                <a:lnTo>
                  <a:pt x="3252224" y="6528342"/>
                </a:lnTo>
                <a:cubicBezTo>
                  <a:pt x="3246251" y="6522369"/>
                  <a:pt x="3241773" y="6519383"/>
                  <a:pt x="3238785" y="6519383"/>
                </a:cubicBezTo>
                <a:cubicBezTo>
                  <a:pt x="3235798" y="6519383"/>
                  <a:pt x="3234305" y="6522369"/>
                  <a:pt x="3234305" y="6528342"/>
                </a:cubicBezTo>
                <a:cubicBezTo>
                  <a:pt x="3234305" y="6534314"/>
                  <a:pt x="3237293" y="6537302"/>
                  <a:pt x="3243265" y="6537302"/>
                </a:cubicBezTo>
                <a:cubicBezTo>
                  <a:pt x="3261183" y="6543273"/>
                  <a:pt x="3267156" y="6540287"/>
                  <a:pt x="3261183" y="6528342"/>
                </a:cubicBezTo>
                <a:cubicBezTo>
                  <a:pt x="3261183" y="6522369"/>
                  <a:pt x="3264170" y="6516396"/>
                  <a:pt x="3270143" y="6510423"/>
                </a:cubicBezTo>
                <a:close/>
                <a:moveTo>
                  <a:pt x="4551323" y="6492505"/>
                </a:moveTo>
                <a:lnTo>
                  <a:pt x="4551323" y="6501464"/>
                </a:lnTo>
                <a:lnTo>
                  <a:pt x="4578200" y="6492505"/>
                </a:lnTo>
                <a:lnTo>
                  <a:pt x="4576521" y="6492505"/>
                </a:lnTo>
                <a:cubicBezTo>
                  <a:pt x="4574654" y="6492505"/>
                  <a:pt x="4572227" y="6492505"/>
                  <a:pt x="4569241" y="6492505"/>
                </a:cubicBezTo>
                <a:cubicBezTo>
                  <a:pt x="4569241" y="6492505"/>
                  <a:pt x="4566254" y="6492505"/>
                  <a:pt x="4560281" y="6492505"/>
                </a:cubicBezTo>
                <a:cubicBezTo>
                  <a:pt x="4554308" y="6492505"/>
                  <a:pt x="4551323" y="6492505"/>
                  <a:pt x="4551323" y="6492505"/>
                </a:cubicBezTo>
                <a:close/>
                <a:moveTo>
                  <a:pt x="3538922" y="6492505"/>
                </a:moveTo>
                <a:lnTo>
                  <a:pt x="3538922" y="6501464"/>
                </a:lnTo>
                <a:lnTo>
                  <a:pt x="3547881" y="6492505"/>
                </a:lnTo>
                <a:cubicBezTo>
                  <a:pt x="3547881" y="6492505"/>
                  <a:pt x="3544895" y="6492505"/>
                  <a:pt x="3538922" y="6492505"/>
                </a:cubicBezTo>
                <a:close/>
                <a:moveTo>
                  <a:pt x="3243265" y="6492505"/>
                </a:moveTo>
                <a:cubicBezTo>
                  <a:pt x="3237293" y="6492505"/>
                  <a:pt x="3234305" y="6493998"/>
                  <a:pt x="3234305" y="6496984"/>
                </a:cubicBezTo>
                <a:cubicBezTo>
                  <a:pt x="3234305" y="6499971"/>
                  <a:pt x="3235798" y="6501464"/>
                  <a:pt x="3238785" y="6501464"/>
                </a:cubicBezTo>
                <a:cubicBezTo>
                  <a:pt x="3241773" y="6501464"/>
                  <a:pt x="3244758" y="6499971"/>
                  <a:pt x="3247744" y="6496984"/>
                </a:cubicBezTo>
                <a:cubicBezTo>
                  <a:pt x="3250731" y="6493998"/>
                  <a:pt x="3249237" y="6492505"/>
                  <a:pt x="3243265" y="6492505"/>
                </a:cubicBezTo>
                <a:close/>
                <a:moveTo>
                  <a:pt x="3635234" y="6488025"/>
                </a:moveTo>
                <a:cubicBezTo>
                  <a:pt x="3630755" y="6488025"/>
                  <a:pt x="3625529" y="6489518"/>
                  <a:pt x="3619556" y="6492505"/>
                </a:cubicBezTo>
                <a:lnTo>
                  <a:pt x="3628515" y="6492505"/>
                </a:lnTo>
                <a:lnTo>
                  <a:pt x="3646433" y="6492505"/>
                </a:lnTo>
                <a:cubicBezTo>
                  <a:pt x="3643446" y="6489518"/>
                  <a:pt x="3639714" y="6488025"/>
                  <a:pt x="3635234" y="6488025"/>
                </a:cubicBezTo>
                <a:close/>
                <a:moveTo>
                  <a:pt x="5048563" y="6483545"/>
                </a:moveTo>
                <a:cubicBezTo>
                  <a:pt x="5051549" y="6483545"/>
                  <a:pt x="5051549" y="6486532"/>
                  <a:pt x="5048563" y="6492505"/>
                </a:cubicBezTo>
                <a:cubicBezTo>
                  <a:pt x="5045578" y="6498477"/>
                  <a:pt x="5044083" y="6501464"/>
                  <a:pt x="5044083" y="6501464"/>
                </a:cubicBezTo>
                <a:cubicBezTo>
                  <a:pt x="5044083" y="6501464"/>
                  <a:pt x="5044083" y="6498477"/>
                  <a:pt x="5044083" y="6492505"/>
                </a:cubicBezTo>
                <a:cubicBezTo>
                  <a:pt x="5044083" y="6486532"/>
                  <a:pt x="5045578" y="6483545"/>
                  <a:pt x="5048563" y="6483545"/>
                </a:cubicBezTo>
                <a:close/>
                <a:moveTo>
                  <a:pt x="4076479" y="6483545"/>
                </a:moveTo>
                <a:cubicBezTo>
                  <a:pt x="4070506" y="6489518"/>
                  <a:pt x="4070506" y="6495491"/>
                  <a:pt x="4076479" y="6501464"/>
                </a:cubicBezTo>
                <a:lnTo>
                  <a:pt x="4121276" y="6501464"/>
                </a:lnTo>
                <a:cubicBezTo>
                  <a:pt x="4115303" y="6501464"/>
                  <a:pt x="4109331" y="6498477"/>
                  <a:pt x="4103358" y="6492505"/>
                </a:cubicBezTo>
                <a:cubicBezTo>
                  <a:pt x="4097385" y="6486532"/>
                  <a:pt x="4092905" y="6483545"/>
                  <a:pt x="4089918" y="6483545"/>
                </a:cubicBezTo>
                <a:cubicBezTo>
                  <a:pt x="4086932" y="6483545"/>
                  <a:pt x="4082452" y="6483545"/>
                  <a:pt x="4076479" y="6483545"/>
                </a:cubicBezTo>
                <a:close/>
                <a:moveTo>
                  <a:pt x="2696748" y="6483545"/>
                </a:moveTo>
                <a:lnTo>
                  <a:pt x="2732585" y="6492505"/>
                </a:lnTo>
                <a:lnTo>
                  <a:pt x="2732585" y="6501464"/>
                </a:lnTo>
                <a:cubicBezTo>
                  <a:pt x="2732585" y="6501464"/>
                  <a:pt x="2726613" y="6499971"/>
                  <a:pt x="2714667" y="6496984"/>
                </a:cubicBezTo>
                <a:cubicBezTo>
                  <a:pt x="2702721" y="6493998"/>
                  <a:pt x="2696748" y="6489518"/>
                  <a:pt x="2696748" y="6483545"/>
                </a:cubicBezTo>
                <a:close/>
                <a:moveTo>
                  <a:pt x="3921932" y="6477666"/>
                </a:moveTo>
                <a:cubicBezTo>
                  <a:pt x="3918946" y="6477853"/>
                  <a:pt x="3916705" y="6478319"/>
                  <a:pt x="3915212" y="6479065"/>
                </a:cubicBezTo>
                <a:cubicBezTo>
                  <a:pt x="3909239" y="6482052"/>
                  <a:pt x="3903266" y="6486532"/>
                  <a:pt x="3897293" y="6492505"/>
                </a:cubicBezTo>
                <a:cubicBezTo>
                  <a:pt x="3891320" y="6498477"/>
                  <a:pt x="3891320" y="6501464"/>
                  <a:pt x="3897293" y="6501464"/>
                </a:cubicBezTo>
                <a:lnTo>
                  <a:pt x="3915212" y="6501464"/>
                </a:lnTo>
                <a:lnTo>
                  <a:pt x="3906253" y="6510423"/>
                </a:lnTo>
                <a:cubicBezTo>
                  <a:pt x="3894307" y="6510423"/>
                  <a:pt x="3888335" y="6513410"/>
                  <a:pt x="3888335" y="6519383"/>
                </a:cubicBezTo>
                <a:cubicBezTo>
                  <a:pt x="3888335" y="6525356"/>
                  <a:pt x="3891320" y="6526849"/>
                  <a:pt x="3897293" y="6523862"/>
                </a:cubicBezTo>
                <a:cubicBezTo>
                  <a:pt x="3903266" y="6520876"/>
                  <a:pt x="3909239" y="6519383"/>
                  <a:pt x="3915212" y="6519383"/>
                </a:cubicBezTo>
                <a:cubicBezTo>
                  <a:pt x="3915212" y="6525356"/>
                  <a:pt x="3916705" y="6528342"/>
                  <a:pt x="3919692" y="6528342"/>
                </a:cubicBezTo>
                <a:cubicBezTo>
                  <a:pt x="3922678" y="6528342"/>
                  <a:pt x="3927158" y="6525356"/>
                  <a:pt x="3933131" y="6519383"/>
                </a:cubicBezTo>
                <a:cubicBezTo>
                  <a:pt x="3945077" y="6519383"/>
                  <a:pt x="3954036" y="6519383"/>
                  <a:pt x="3960009" y="6519383"/>
                </a:cubicBezTo>
                <a:cubicBezTo>
                  <a:pt x="3965982" y="6519383"/>
                  <a:pt x="3968967" y="6516396"/>
                  <a:pt x="3968967" y="6510423"/>
                </a:cubicBezTo>
                <a:cubicBezTo>
                  <a:pt x="3968967" y="6504451"/>
                  <a:pt x="3968967" y="6501464"/>
                  <a:pt x="3968967" y="6501464"/>
                </a:cubicBezTo>
                <a:lnTo>
                  <a:pt x="3968967" y="6483545"/>
                </a:lnTo>
                <a:cubicBezTo>
                  <a:pt x="3946570" y="6479065"/>
                  <a:pt x="3930892" y="6477106"/>
                  <a:pt x="3921932" y="6477666"/>
                </a:cubicBezTo>
                <a:close/>
                <a:moveTo>
                  <a:pt x="2633192" y="6477666"/>
                </a:moveTo>
                <a:cubicBezTo>
                  <a:pt x="2634500" y="6477853"/>
                  <a:pt x="2636272" y="6478319"/>
                  <a:pt x="2638513" y="6479065"/>
                </a:cubicBezTo>
                <a:cubicBezTo>
                  <a:pt x="2647472" y="6482052"/>
                  <a:pt x="2651952" y="6483545"/>
                  <a:pt x="2651952" y="6483545"/>
                </a:cubicBezTo>
                <a:lnTo>
                  <a:pt x="2634033" y="6483545"/>
                </a:lnTo>
                <a:cubicBezTo>
                  <a:pt x="2629554" y="6479065"/>
                  <a:pt x="2629273" y="6477106"/>
                  <a:pt x="2633192" y="6477666"/>
                </a:cubicBezTo>
                <a:close/>
                <a:moveTo>
                  <a:pt x="5940014" y="6474586"/>
                </a:moveTo>
                <a:lnTo>
                  <a:pt x="5957932" y="6483545"/>
                </a:lnTo>
                <a:cubicBezTo>
                  <a:pt x="5957932" y="6489518"/>
                  <a:pt x="5960918" y="6493998"/>
                  <a:pt x="5966891" y="6496984"/>
                </a:cubicBezTo>
                <a:cubicBezTo>
                  <a:pt x="5972864" y="6499971"/>
                  <a:pt x="5972864" y="6501464"/>
                  <a:pt x="5966891" y="6501464"/>
                </a:cubicBezTo>
                <a:cubicBezTo>
                  <a:pt x="5966891" y="6501464"/>
                  <a:pt x="5965397" y="6501464"/>
                  <a:pt x="5962411" y="6501464"/>
                </a:cubicBezTo>
                <a:cubicBezTo>
                  <a:pt x="5959425" y="6501464"/>
                  <a:pt x="5954945" y="6498477"/>
                  <a:pt x="5948972" y="6492505"/>
                </a:cubicBezTo>
                <a:cubicBezTo>
                  <a:pt x="5942999" y="6486532"/>
                  <a:pt x="5940014" y="6480558"/>
                  <a:pt x="5940014" y="6474586"/>
                </a:cubicBezTo>
                <a:close/>
                <a:moveTo>
                  <a:pt x="5456211" y="6474586"/>
                </a:moveTo>
                <a:cubicBezTo>
                  <a:pt x="5462184" y="6474586"/>
                  <a:pt x="5465170" y="6474586"/>
                  <a:pt x="5465170" y="6474586"/>
                </a:cubicBezTo>
                <a:lnTo>
                  <a:pt x="5474130" y="6474586"/>
                </a:lnTo>
                <a:cubicBezTo>
                  <a:pt x="5474130" y="6480558"/>
                  <a:pt x="5471143" y="6483545"/>
                  <a:pt x="5465170" y="6483545"/>
                </a:cubicBezTo>
                <a:cubicBezTo>
                  <a:pt x="5459197" y="6483545"/>
                  <a:pt x="5456211" y="6480558"/>
                  <a:pt x="5456211" y="6474586"/>
                </a:cubicBezTo>
                <a:close/>
                <a:moveTo>
                  <a:pt x="5384537" y="6474586"/>
                </a:moveTo>
                <a:cubicBezTo>
                  <a:pt x="5390510" y="6474586"/>
                  <a:pt x="5393496" y="6474586"/>
                  <a:pt x="5393496" y="6474586"/>
                </a:cubicBezTo>
                <a:cubicBezTo>
                  <a:pt x="5393496" y="6480558"/>
                  <a:pt x="5392002" y="6483545"/>
                  <a:pt x="5389016" y="6483545"/>
                </a:cubicBezTo>
                <a:cubicBezTo>
                  <a:pt x="5386030" y="6483545"/>
                  <a:pt x="5384537" y="6480558"/>
                  <a:pt x="5384537" y="6474586"/>
                </a:cubicBezTo>
                <a:close/>
                <a:moveTo>
                  <a:pt x="4873858" y="6474586"/>
                </a:moveTo>
                <a:cubicBezTo>
                  <a:pt x="4867884" y="6474586"/>
                  <a:pt x="4864898" y="6477572"/>
                  <a:pt x="4864898" y="6483545"/>
                </a:cubicBezTo>
                <a:lnTo>
                  <a:pt x="4873858" y="6483545"/>
                </a:lnTo>
                <a:cubicBezTo>
                  <a:pt x="4879830" y="6483545"/>
                  <a:pt x="4882816" y="6483545"/>
                  <a:pt x="4882816" y="6483545"/>
                </a:cubicBezTo>
                <a:cubicBezTo>
                  <a:pt x="4882816" y="6477572"/>
                  <a:pt x="4879830" y="6474586"/>
                  <a:pt x="4873858" y="6474586"/>
                </a:cubicBezTo>
                <a:close/>
                <a:moveTo>
                  <a:pt x="4533404" y="6474586"/>
                </a:moveTo>
                <a:lnTo>
                  <a:pt x="4524445" y="6492505"/>
                </a:lnTo>
                <a:cubicBezTo>
                  <a:pt x="4536391" y="6492505"/>
                  <a:pt x="4542364" y="6489518"/>
                  <a:pt x="4542364" y="6483545"/>
                </a:cubicBezTo>
                <a:cubicBezTo>
                  <a:pt x="4542364" y="6483545"/>
                  <a:pt x="4540870" y="6482052"/>
                  <a:pt x="4537884" y="6479065"/>
                </a:cubicBezTo>
                <a:cubicBezTo>
                  <a:pt x="4534898" y="6476079"/>
                  <a:pt x="4533404" y="6474586"/>
                  <a:pt x="4533404" y="6474586"/>
                </a:cubicBezTo>
                <a:close/>
                <a:moveTo>
                  <a:pt x="4112317" y="6474586"/>
                </a:moveTo>
                <a:cubicBezTo>
                  <a:pt x="4112317" y="6480558"/>
                  <a:pt x="4112317" y="6483545"/>
                  <a:pt x="4112317" y="6483545"/>
                </a:cubicBezTo>
                <a:cubicBezTo>
                  <a:pt x="4112317" y="6483545"/>
                  <a:pt x="4115303" y="6483545"/>
                  <a:pt x="4121276" y="6483545"/>
                </a:cubicBezTo>
                <a:lnTo>
                  <a:pt x="4130236" y="6474586"/>
                </a:lnTo>
                <a:close/>
                <a:moveTo>
                  <a:pt x="3789782" y="6474586"/>
                </a:moveTo>
                <a:lnTo>
                  <a:pt x="3771864" y="6501464"/>
                </a:lnTo>
                <a:cubicBezTo>
                  <a:pt x="3771864" y="6501464"/>
                  <a:pt x="3771864" y="6498477"/>
                  <a:pt x="3771864" y="6492505"/>
                </a:cubicBezTo>
                <a:cubicBezTo>
                  <a:pt x="3771864" y="6486532"/>
                  <a:pt x="3773357" y="6482052"/>
                  <a:pt x="3776343" y="6479065"/>
                </a:cubicBezTo>
                <a:cubicBezTo>
                  <a:pt x="3779330" y="6476079"/>
                  <a:pt x="3783810" y="6474586"/>
                  <a:pt x="3789782" y="6474586"/>
                </a:cubicBezTo>
                <a:close/>
                <a:moveTo>
                  <a:pt x="3368695" y="6474586"/>
                </a:moveTo>
                <a:lnTo>
                  <a:pt x="3341817" y="6483545"/>
                </a:lnTo>
                <a:lnTo>
                  <a:pt x="3314940" y="6501464"/>
                </a:lnTo>
                <a:cubicBezTo>
                  <a:pt x="3297021" y="6501464"/>
                  <a:pt x="3288062" y="6504451"/>
                  <a:pt x="3288062" y="6510423"/>
                </a:cubicBezTo>
                <a:cubicBezTo>
                  <a:pt x="3288062" y="6516396"/>
                  <a:pt x="3294034" y="6516396"/>
                  <a:pt x="3305980" y="6510423"/>
                </a:cubicBezTo>
                <a:cubicBezTo>
                  <a:pt x="3311952" y="6510423"/>
                  <a:pt x="3316432" y="6508930"/>
                  <a:pt x="3319420" y="6505944"/>
                </a:cubicBezTo>
                <a:cubicBezTo>
                  <a:pt x="3322405" y="6502957"/>
                  <a:pt x="3325391" y="6501464"/>
                  <a:pt x="3328378" y="6501464"/>
                </a:cubicBezTo>
                <a:cubicBezTo>
                  <a:pt x="3331365" y="6501464"/>
                  <a:pt x="3334351" y="6501464"/>
                  <a:pt x="3337337" y="6501464"/>
                </a:cubicBezTo>
                <a:cubicBezTo>
                  <a:pt x="3340324" y="6501464"/>
                  <a:pt x="3344804" y="6501464"/>
                  <a:pt x="3350776" y="6501464"/>
                </a:cubicBezTo>
                <a:lnTo>
                  <a:pt x="3368695" y="6501464"/>
                </a:lnTo>
                <a:lnTo>
                  <a:pt x="3368695" y="6483545"/>
                </a:lnTo>
                <a:cubicBezTo>
                  <a:pt x="3374668" y="6489518"/>
                  <a:pt x="3380641" y="6489518"/>
                  <a:pt x="3386614" y="6483545"/>
                </a:cubicBezTo>
                <a:close/>
                <a:moveTo>
                  <a:pt x="3297021" y="6474586"/>
                </a:moveTo>
                <a:cubicBezTo>
                  <a:pt x="3291048" y="6474586"/>
                  <a:pt x="3286569" y="6476079"/>
                  <a:pt x="3283582" y="6479065"/>
                </a:cubicBezTo>
                <a:cubicBezTo>
                  <a:pt x="3280595" y="6482052"/>
                  <a:pt x="3279102" y="6483545"/>
                  <a:pt x="3279102" y="6483545"/>
                </a:cubicBezTo>
                <a:cubicBezTo>
                  <a:pt x="3279102" y="6483545"/>
                  <a:pt x="3291048" y="6483545"/>
                  <a:pt x="3314940" y="6483545"/>
                </a:cubicBezTo>
                <a:close/>
                <a:moveTo>
                  <a:pt x="3261183" y="6474586"/>
                </a:moveTo>
                <a:lnTo>
                  <a:pt x="3252224" y="6483545"/>
                </a:lnTo>
                <a:cubicBezTo>
                  <a:pt x="3258197" y="6489518"/>
                  <a:pt x="3262676" y="6491011"/>
                  <a:pt x="3265663" y="6488025"/>
                </a:cubicBezTo>
                <a:cubicBezTo>
                  <a:pt x="3268650" y="6485038"/>
                  <a:pt x="3267156" y="6480558"/>
                  <a:pt x="3261183" y="6474586"/>
                </a:cubicBezTo>
                <a:close/>
                <a:moveTo>
                  <a:pt x="3225347" y="6474586"/>
                </a:moveTo>
                <a:cubicBezTo>
                  <a:pt x="3219374" y="6474586"/>
                  <a:pt x="3217880" y="6476079"/>
                  <a:pt x="3220867" y="6479065"/>
                </a:cubicBezTo>
                <a:cubicBezTo>
                  <a:pt x="3223854" y="6482052"/>
                  <a:pt x="3228332" y="6483545"/>
                  <a:pt x="3234305" y="6483545"/>
                </a:cubicBezTo>
                <a:close/>
                <a:moveTo>
                  <a:pt x="4827940" y="6468987"/>
                </a:moveTo>
                <a:cubicBezTo>
                  <a:pt x="4825700" y="6469733"/>
                  <a:pt x="4823088" y="6471600"/>
                  <a:pt x="4820101" y="6474586"/>
                </a:cubicBezTo>
                <a:cubicBezTo>
                  <a:pt x="4814128" y="6474586"/>
                  <a:pt x="4811142" y="6474586"/>
                  <a:pt x="4811142" y="6474586"/>
                </a:cubicBezTo>
                <a:cubicBezTo>
                  <a:pt x="4811142" y="6474586"/>
                  <a:pt x="4811142" y="6477572"/>
                  <a:pt x="4811142" y="6483545"/>
                </a:cubicBezTo>
                <a:cubicBezTo>
                  <a:pt x="4823088" y="6489518"/>
                  <a:pt x="4832047" y="6486532"/>
                  <a:pt x="4838020" y="6474586"/>
                </a:cubicBezTo>
                <a:cubicBezTo>
                  <a:pt x="4838020" y="6474586"/>
                  <a:pt x="4836527" y="6473093"/>
                  <a:pt x="4833540" y="6470106"/>
                </a:cubicBezTo>
                <a:cubicBezTo>
                  <a:pt x="4832047" y="6468613"/>
                  <a:pt x="4830180" y="6468240"/>
                  <a:pt x="4827940" y="6468987"/>
                </a:cubicBezTo>
                <a:close/>
                <a:moveTo>
                  <a:pt x="4999286" y="6465626"/>
                </a:moveTo>
                <a:cubicBezTo>
                  <a:pt x="5005260" y="6465626"/>
                  <a:pt x="5009740" y="6467119"/>
                  <a:pt x="5012726" y="6470106"/>
                </a:cubicBezTo>
                <a:cubicBezTo>
                  <a:pt x="5015712" y="6473093"/>
                  <a:pt x="5017206" y="6474586"/>
                  <a:pt x="5017206" y="6474586"/>
                </a:cubicBezTo>
                <a:lnTo>
                  <a:pt x="5017206" y="6483545"/>
                </a:lnTo>
                <a:cubicBezTo>
                  <a:pt x="5011232" y="6483545"/>
                  <a:pt x="5005260" y="6480558"/>
                  <a:pt x="4999286" y="6474586"/>
                </a:cubicBezTo>
                <a:close/>
                <a:moveTo>
                  <a:pt x="3789782" y="6465626"/>
                </a:moveTo>
                <a:lnTo>
                  <a:pt x="3753945" y="6483545"/>
                </a:lnTo>
                <a:cubicBezTo>
                  <a:pt x="3753945" y="6489518"/>
                  <a:pt x="3752452" y="6492505"/>
                  <a:pt x="3749465" y="6492505"/>
                </a:cubicBezTo>
                <a:cubicBezTo>
                  <a:pt x="3746478" y="6492505"/>
                  <a:pt x="3743492" y="6492505"/>
                  <a:pt x="3740506" y="6492505"/>
                </a:cubicBezTo>
                <a:cubicBezTo>
                  <a:pt x="3737519" y="6492505"/>
                  <a:pt x="3734533" y="6493998"/>
                  <a:pt x="3731546" y="6496984"/>
                </a:cubicBezTo>
                <a:cubicBezTo>
                  <a:pt x="3728560" y="6499971"/>
                  <a:pt x="3728560" y="6501464"/>
                  <a:pt x="3731546" y="6501464"/>
                </a:cubicBezTo>
                <a:cubicBezTo>
                  <a:pt x="3734533" y="6501464"/>
                  <a:pt x="3734533" y="6502957"/>
                  <a:pt x="3731546" y="6505944"/>
                </a:cubicBezTo>
                <a:cubicBezTo>
                  <a:pt x="3728560" y="6508930"/>
                  <a:pt x="3727068" y="6513410"/>
                  <a:pt x="3727068" y="6519383"/>
                </a:cubicBezTo>
                <a:lnTo>
                  <a:pt x="3736026" y="6528342"/>
                </a:lnTo>
                <a:cubicBezTo>
                  <a:pt x="3747972" y="6522369"/>
                  <a:pt x="3759917" y="6522369"/>
                  <a:pt x="3771864" y="6528342"/>
                </a:cubicBezTo>
                <a:lnTo>
                  <a:pt x="3807700" y="6537302"/>
                </a:lnTo>
                <a:cubicBezTo>
                  <a:pt x="3813673" y="6537302"/>
                  <a:pt x="3816660" y="6540287"/>
                  <a:pt x="3816660" y="6546260"/>
                </a:cubicBezTo>
                <a:cubicBezTo>
                  <a:pt x="3816660" y="6546260"/>
                  <a:pt x="3822633" y="6546260"/>
                  <a:pt x="3834578" y="6546260"/>
                </a:cubicBezTo>
                <a:cubicBezTo>
                  <a:pt x="3834578" y="6546260"/>
                  <a:pt x="3837565" y="6547755"/>
                  <a:pt x="3843538" y="6550740"/>
                </a:cubicBezTo>
                <a:cubicBezTo>
                  <a:pt x="3849511" y="6553726"/>
                  <a:pt x="3855484" y="6555219"/>
                  <a:pt x="3861457" y="6555219"/>
                </a:cubicBezTo>
                <a:lnTo>
                  <a:pt x="3870416" y="6546260"/>
                </a:lnTo>
                <a:cubicBezTo>
                  <a:pt x="3876389" y="6546260"/>
                  <a:pt x="3885347" y="6546260"/>
                  <a:pt x="3897293" y="6546260"/>
                </a:cubicBezTo>
                <a:lnTo>
                  <a:pt x="3906253" y="6555219"/>
                </a:lnTo>
                <a:cubicBezTo>
                  <a:pt x="3906253" y="6555219"/>
                  <a:pt x="3904759" y="6558206"/>
                  <a:pt x="3901773" y="6564179"/>
                </a:cubicBezTo>
                <a:cubicBezTo>
                  <a:pt x="3898787" y="6570152"/>
                  <a:pt x="3897293" y="6576125"/>
                  <a:pt x="3897293" y="6582098"/>
                </a:cubicBezTo>
                <a:cubicBezTo>
                  <a:pt x="3897293" y="6588070"/>
                  <a:pt x="3898787" y="6592550"/>
                  <a:pt x="3901773" y="6595537"/>
                </a:cubicBezTo>
                <a:cubicBezTo>
                  <a:pt x="3904759" y="6598523"/>
                  <a:pt x="3912226" y="6600016"/>
                  <a:pt x="3924171" y="6600016"/>
                </a:cubicBezTo>
                <a:cubicBezTo>
                  <a:pt x="3942090" y="6594044"/>
                  <a:pt x="3954036" y="6591057"/>
                  <a:pt x="3960009" y="6591057"/>
                </a:cubicBezTo>
                <a:lnTo>
                  <a:pt x="3960009" y="6573138"/>
                </a:lnTo>
                <a:cubicBezTo>
                  <a:pt x="3965982" y="6567165"/>
                  <a:pt x="3968967" y="6564179"/>
                  <a:pt x="3968967" y="6564179"/>
                </a:cubicBezTo>
                <a:cubicBezTo>
                  <a:pt x="3968967" y="6564179"/>
                  <a:pt x="3971954" y="6567165"/>
                  <a:pt x="3977927" y="6573138"/>
                </a:cubicBezTo>
                <a:cubicBezTo>
                  <a:pt x="3983900" y="6579111"/>
                  <a:pt x="3986886" y="6588070"/>
                  <a:pt x="3986886" y="6600016"/>
                </a:cubicBezTo>
                <a:cubicBezTo>
                  <a:pt x="3992859" y="6611961"/>
                  <a:pt x="4001819" y="6617934"/>
                  <a:pt x="4013765" y="6617934"/>
                </a:cubicBezTo>
                <a:cubicBezTo>
                  <a:pt x="4025710" y="6611961"/>
                  <a:pt x="4037656" y="6608976"/>
                  <a:pt x="4049601" y="6608976"/>
                </a:cubicBezTo>
                <a:lnTo>
                  <a:pt x="4058561" y="6608976"/>
                </a:lnTo>
                <a:cubicBezTo>
                  <a:pt x="4058561" y="6608976"/>
                  <a:pt x="4060054" y="6605989"/>
                  <a:pt x="4063040" y="6600016"/>
                </a:cubicBezTo>
                <a:cubicBezTo>
                  <a:pt x="4066027" y="6594044"/>
                  <a:pt x="4070506" y="6591057"/>
                  <a:pt x="4076479" y="6591057"/>
                </a:cubicBezTo>
                <a:cubicBezTo>
                  <a:pt x="4082452" y="6585084"/>
                  <a:pt x="4085439" y="6580605"/>
                  <a:pt x="4085439" y="6577618"/>
                </a:cubicBezTo>
                <a:cubicBezTo>
                  <a:pt x="4085439" y="6574631"/>
                  <a:pt x="4082452" y="6570152"/>
                  <a:pt x="4076479" y="6564179"/>
                </a:cubicBezTo>
                <a:lnTo>
                  <a:pt x="4085439" y="6555219"/>
                </a:lnTo>
                <a:cubicBezTo>
                  <a:pt x="4091412" y="6561192"/>
                  <a:pt x="4095892" y="6564179"/>
                  <a:pt x="4098878" y="6564179"/>
                </a:cubicBezTo>
                <a:cubicBezTo>
                  <a:pt x="4101864" y="6564179"/>
                  <a:pt x="4103358" y="6564179"/>
                  <a:pt x="4103358" y="6564179"/>
                </a:cubicBezTo>
                <a:lnTo>
                  <a:pt x="4094398" y="6546260"/>
                </a:lnTo>
                <a:cubicBezTo>
                  <a:pt x="4088425" y="6534314"/>
                  <a:pt x="4082452" y="6531329"/>
                  <a:pt x="4076479" y="6537302"/>
                </a:cubicBezTo>
                <a:lnTo>
                  <a:pt x="4067520" y="6528342"/>
                </a:lnTo>
                <a:lnTo>
                  <a:pt x="4049601" y="6528342"/>
                </a:lnTo>
                <a:cubicBezTo>
                  <a:pt x="4031683" y="6534314"/>
                  <a:pt x="4022724" y="6537302"/>
                  <a:pt x="4022724" y="6537302"/>
                </a:cubicBezTo>
                <a:cubicBezTo>
                  <a:pt x="4022724" y="6543273"/>
                  <a:pt x="4025710" y="6546260"/>
                  <a:pt x="4031683" y="6546260"/>
                </a:cubicBezTo>
                <a:lnTo>
                  <a:pt x="3986886" y="6546260"/>
                </a:lnTo>
                <a:cubicBezTo>
                  <a:pt x="3986886" y="6540287"/>
                  <a:pt x="3960009" y="6537302"/>
                  <a:pt x="3906253" y="6537302"/>
                </a:cubicBezTo>
                <a:cubicBezTo>
                  <a:pt x="3870416" y="6537302"/>
                  <a:pt x="3846524" y="6535807"/>
                  <a:pt x="3834578" y="6532822"/>
                </a:cubicBezTo>
                <a:cubicBezTo>
                  <a:pt x="3822633" y="6529834"/>
                  <a:pt x="3816660" y="6528342"/>
                  <a:pt x="3816660" y="6528342"/>
                </a:cubicBezTo>
                <a:cubicBezTo>
                  <a:pt x="3798742" y="6510423"/>
                  <a:pt x="3795755" y="6501464"/>
                  <a:pt x="3807700" y="6501464"/>
                </a:cubicBezTo>
                <a:lnTo>
                  <a:pt x="3807700" y="6483545"/>
                </a:lnTo>
                <a:cubicBezTo>
                  <a:pt x="3801727" y="6483545"/>
                  <a:pt x="3798742" y="6480558"/>
                  <a:pt x="3798742" y="6474586"/>
                </a:cubicBezTo>
                <a:close/>
                <a:moveTo>
                  <a:pt x="3126794" y="6465626"/>
                </a:moveTo>
                <a:cubicBezTo>
                  <a:pt x="3126794" y="6465626"/>
                  <a:pt x="3123808" y="6468613"/>
                  <a:pt x="3117835" y="6474586"/>
                </a:cubicBezTo>
                <a:cubicBezTo>
                  <a:pt x="3117835" y="6480558"/>
                  <a:pt x="3116342" y="6485038"/>
                  <a:pt x="3113355" y="6488025"/>
                </a:cubicBezTo>
                <a:cubicBezTo>
                  <a:pt x="3110369" y="6491011"/>
                  <a:pt x="3108875" y="6492505"/>
                  <a:pt x="3108875" y="6492505"/>
                </a:cubicBezTo>
                <a:cubicBezTo>
                  <a:pt x="3102903" y="6498477"/>
                  <a:pt x="3102903" y="6504451"/>
                  <a:pt x="3108875" y="6510423"/>
                </a:cubicBezTo>
                <a:cubicBezTo>
                  <a:pt x="3114848" y="6516396"/>
                  <a:pt x="3125301" y="6519383"/>
                  <a:pt x="3140233" y="6519383"/>
                </a:cubicBezTo>
                <a:cubicBezTo>
                  <a:pt x="3155165" y="6519383"/>
                  <a:pt x="3165618" y="6522369"/>
                  <a:pt x="3171590" y="6528342"/>
                </a:cubicBezTo>
                <a:cubicBezTo>
                  <a:pt x="3177563" y="6540287"/>
                  <a:pt x="3183536" y="6540287"/>
                  <a:pt x="3189509" y="6528342"/>
                </a:cubicBezTo>
                <a:cubicBezTo>
                  <a:pt x="3189509" y="6528342"/>
                  <a:pt x="3189509" y="6525356"/>
                  <a:pt x="3189509" y="6519383"/>
                </a:cubicBezTo>
                <a:lnTo>
                  <a:pt x="3189509" y="6501464"/>
                </a:lnTo>
                <a:cubicBezTo>
                  <a:pt x="3195482" y="6501464"/>
                  <a:pt x="3199962" y="6502957"/>
                  <a:pt x="3202948" y="6505944"/>
                </a:cubicBezTo>
                <a:cubicBezTo>
                  <a:pt x="3205935" y="6508930"/>
                  <a:pt x="3210415" y="6510423"/>
                  <a:pt x="3216387" y="6510423"/>
                </a:cubicBezTo>
                <a:lnTo>
                  <a:pt x="3198469" y="6483545"/>
                </a:lnTo>
                <a:cubicBezTo>
                  <a:pt x="3180550" y="6477572"/>
                  <a:pt x="3171590" y="6474586"/>
                  <a:pt x="3171590" y="6474586"/>
                </a:cubicBezTo>
                <a:lnTo>
                  <a:pt x="3162631" y="6474586"/>
                </a:lnTo>
                <a:cubicBezTo>
                  <a:pt x="3156658" y="6474586"/>
                  <a:pt x="3153673" y="6476079"/>
                  <a:pt x="3153673" y="6479065"/>
                </a:cubicBezTo>
                <a:cubicBezTo>
                  <a:pt x="3153673" y="6482052"/>
                  <a:pt x="3155165" y="6485038"/>
                  <a:pt x="3158151" y="6488025"/>
                </a:cubicBezTo>
                <a:cubicBezTo>
                  <a:pt x="3161138" y="6491011"/>
                  <a:pt x="3162631" y="6493998"/>
                  <a:pt x="3162631" y="6496984"/>
                </a:cubicBezTo>
                <a:cubicBezTo>
                  <a:pt x="3162631" y="6499971"/>
                  <a:pt x="3161138" y="6501464"/>
                  <a:pt x="3158151" y="6501464"/>
                </a:cubicBezTo>
                <a:cubicBezTo>
                  <a:pt x="3155165" y="6501464"/>
                  <a:pt x="3152178" y="6501464"/>
                  <a:pt x="3149193" y="6501464"/>
                </a:cubicBezTo>
                <a:cubicBezTo>
                  <a:pt x="3146205" y="6501464"/>
                  <a:pt x="3141725" y="6501464"/>
                  <a:pt x="3135754" y="6501464"/>
                </a:cubicBezTo>
                <a:cubicBezTo>
                  <a:pt x="3135754" y="6501464"/>
                  <a:pt x="3134261" y="6496984"/>
                  <a:pt x="3131274" y="6488025"/>
                </a:cubicBezTo>
                <a:cubicBezTo>
                  <a:pt x="3128287" y="6479065"/>
                  <a:pt x="3129781" y="6471599"/>
                  <a:pt x="3135754" y="6465626"/>
                </a:cubicBezTo>
                <a:close/>
                <a:moveTo>
                  <a:pt x="3037201" y="6465626"/>
                </a:moveTo>
                <a:lnTo>
                  <a:pt x="3028242" y="6474586"/>
                </a:lnTo>
                <a:cubicBezTo>
                  <a:pt x="3040188" y="6480558"/>
                  <a:pt x="3049147" y="6483545"/>
                  <a:pt x="3055120" y="6483545"/>
                </a:cubicBezTo>
                <a:close/>
                <a:moveTo>
                  <a:pt x="2983446" y="6465626"/>
                </a:moveTo>
                <a:cubicBezTo>
                  <a:pt x="2983446" y="6471599"/>
                  <a:pt x="2986431" y="6474586"/>
                  <a:pt x="2992404" y="6474586"/>
                </a:cubicBezTo>
                <a:lnTo>
                  <a:pt x="3001364" y="6465626"/>
                </a:lnTo>
                <a:cubicBezTo>
                  <a:pt x="3001364" y="6465626"/>
                  <a:pt x="2998377" y="6465626"/>
                  <a:pt x="2992404" y="6465626"/>
                </a:cubicBezTo>
                <a:cubicBezTo>
                  <a:pt x="2986431" y="6465626"/>
                  <a:pt x="2983446" y="6465626"/>
                  <a:pt x="2983446" y="6465626"/>
                </a:cubicBezTo>
                <a:close/>
                <a:moveTo>
                  <a:pt x="5053042" y="6456667"/>
                </a:moveTo>
                <a:lnTo>
                  <a:pt x="5079921" y="6456667"/>
                </a:lnTo>
                <a:cubicBezTo>
                  <a:pt x="5079921" y="6456667"/>
                  <a:pt x="5073948" y="6459655"/>
                  <a:pt x="5062002" y="6465626"/>
                </a:cubicBezTo>
                <a:cubicBezTo>
                  <a:pt x="5062002" y="6465626"/>
                  <a:pt x="5060509" y="6465626"/>
                  <a:pt x="5057522" y="6465626"/>
                </a:cubicBezTo>
                <a:cubicBezTo>
                  <a:pt x="5054536" y="6465626"/>
                  <a:pt x="5053042" y="6462640"/>
                  <a:pt x="5053042" y="6456667"/>
                </a:cubicBezTo>
                <a:close/>
                <a:moveTo>
                  <a:pt x="4022724" y="6456667"/>
                </a:moveTo>
                <a:cubicBezTo>
                  <a:pt x="4022724" y="6456667"/>
                  <a:pt x="4022724" y="6462640"/>
                  <a:pt x="4022724" y="6474586"/>
                </a:cubicBezTo>
                <a:cubicBezTo>
                  <a:pt x="4028697" y="6480558"/>
                  <a:pt x="4028697" y="6486532"/>
                  <a:pt x="4022724" y="6492505"/>
                </a:cubicBezTo>
                <a:cubicBezTo>
                  <a:pt x="4016751" y="6498477"/>
                  <a:pt x="4013765" y="6501464"/>
                  <a:pt x="4013765" y="6501464"/>
                </a:cubicBezTo>
                <a:cubicBezTo>
                  <a:pt x="4025710" y="6501464"/>
                  <a:pt x="4034670" y="6501464"/>
                  <a:pt x="4040643" y="6501464"/>
                </a:cubicBezTo>
                <a:cubicBezTo>
                  <a:pt x="4046616" y="6495491"/>
                  <a:pt x="4049601" y="6492505"/>
                  <a:pt x="4049601" y="6492505"/>
                </a:cubicBezTo>
                <a:lnTo>
                  <a:pt x="4049601" y="6474586"/>
                </a:lnTo>
                <a:cubicBezTo>
                  <a:pt x="4055574" y="6474586"/>
                  <a:pt x="4061547" y="6473093"/>
                  <a:pt x="4067520" y="6470106"/>
                </a:cubicBezTo>
                <a:cubicBezTo>
                  <a:pt x="4073493" y="6467119"/>
                  <a:pt x="4076479" y="6462640"/>
                  <a:pt x="4076479" y="6456667"/>
                </a:cubicBezTo>
                <a:close/>
                <a:moveTo>
                  <a:pt x="4622409" y="6454758"/>
                </a:moveTo>
                <a:lnTo>
                  <a:pt x="4622997" y="6456667"/>
                </a:lnTo>
                <a:cubicBezTo>
                  <a:pt x="4622997" y="6462640"/>
                  <a:pt x="4625984" y="6465626"/>
                  <a:pt x="4631957" y="6465626"/>
                </a:cubicBezTo>
                <a:lnTo>
                  <a:pt x="4649874" y="6465626"/>
                </a:lnTo>
                <a:lnTo>
                  <a:pt x="4631957" y="6456667"/>
                </a:lnTo>
                <a:close/>
                <a:moveTo>
                  <a:pt x="3563560" y="6451068"/>
                </a:moveTo>
                <a:cubicBezTo>
                  <a:pt x="3562067" y="6451814"/>
                  <a:pt x="3559826" y="6453682"/>
                  <a:pt x="3556841" y="6456667"/>
                </a:cubicBezTo>
                <a:cubicBezTo>
                  <a:pt x="3562814" y="6456667"/>
                  <a:pt x="3565799" y="6456667"/>
                  <a:pt x="3565799" y="6456667"/>
                </a:cubicBezTo>
                <a:cubicBezTo>
                  <a:pt x="3565799" y="6456667"/>
                  <a:pt x="3565799" y="6455175"/>
                  <a:pt x="3565799" y="6452187"/>
                </a:cubicBezTo>
                <a:cubicBezTo>
                  <a:pt x="3565799" y="6450695"/>
                  <a:pt x="3565053" y="6450321"/>
                  <a:pt x="3563560" y="6451068"/>
                </a:cubicBezTo>
                <a:close/>
                <a:moveTo>
                  <a:pt x="5868338" y="6447707"/>
                </a:moveTo>
                <a:cubicBezTo>
                  <a:pt x="5874312" y="6447707"/>
                  <a:pt x="5878791" y="6447707"/>
                  <a:pt x="5881778" y="6447707"/>
                </a:cubicBezTo>
                <a:cubicBezTo>
                  <a:pt x="5884764" y="6447707"/>
                  <a:pt x="5886257" y="6449202"/>
                  <a:pt x="5886257" y="6452187"/>
                </a:cubicBezTo>
                <a:cubicBezTo>
                  <a:pt x="5886257" y="6455175"/>
                  <a:pt x="5883271" y="6456667"/>
                  <a:pt x="5877298" y="6456667"/>
                </a:cubicBezTo>
                <a:close/>
                <a:moveTo>
                  <a:pt x="4658834" y="6447707"/>
                </a:moveTo>
                <a:lnTo>
                  <a:pt x="4667793" y="6456667"/>
                </a:lnTo>
                <a:cubicBezTo>
                  <a:pt x="4667793" y="6456667"/>
                  <a:pt x="4667793" y="6455175"/>
                  <a:pt x="4667793" y="6452187"/>
                </a:cubicBezTo>
                <a:cubicBezTo>
                  <a:pt x="4667793" y="6449202"/>
                  <a:pt x="4664807" y="6447707"/>
                  <a:pt x="4658834" y="6447707"/>
                </a:cubicBezTo>
                <a:close/>
                <a:moveTo>
                  <a:pt x="4587160" y="6447707"/>
                </a:moveTo>
                <a:cubicBezTo>
                  <a:pt x="4587160" y="6453680"/>
                  <a:pt x="4593133" y="6455175"/>
                  <a:pt x="4605078" y="6452187"/>
                </a:cubicBezTo>
                <a:lnTo>
                  <a:pt x="4607445" y="6451765"/>
                </a:lnTo>
                <a:close/>
                <a:moveTo>
                  <a:pt x="4569241" y="6447707"/>
                </a:moveTo>
                <a:cubicBezTo>
                  <a:pt x="4563268" y="6447707"/>
                  <a:pt x="4558788" y="6449202"/>
                  <a:pt x="4555803" y="6452187"/>
                </a:cubicBezTo>
                <a:cubicBezTo>
                  <a:pt x="4552815" y="6455175"/>
                  <a:pt x="4551323" y="6458160"/>
                  <a:pt x="4551323" y="6461147"/>
                </a:cubicBezTo>
                <a:cubicBezTo>
                  <a:pt x="4551323" y="6464133"/>
                  <a:pt x="4552815" y="6465626"/>
                  <a:pt x="4555803" y="6465626"/>
                </a:cubicBezTo>
                <a:cubicBezTo>
                  <a:pt x="4558788" y="6465626"/>
                  <a:pt x="4563268" y="6465626"/>
                  <a:pt x="4569241" y="6465626"/>
                </a:cubicBezTo>
                <a:cubicBezTo>
                  <a:pt x="4575214" y="6465626"/>
                  <a:pt x="4578200" y="6462640"/>
                  <a:pt x="4578200" y="6456667"/>
                </a:cubicBezTo>
                <a:cubicBezTo>
                  <a:pt x="4572227" y="6450695"/>
                  <a:pt x="4569241" y="6447707"/>
                  <a:pt x="4569241" y="6447707"/>
                </a:cubicBezTo>
                <a:close/>
                <a:moveTo>
                  <a:pt x="4372137" y="6447707"/>
                </a:moveTo>
                <a:cubicBezTo>
                  <a:pt x="4354218" y="6447707"/>
                  <a:pt x="4345259" y="6450695"/>
                  <a:pt x="4345259" y="6456667"/>
                </a:cubicBezTo>
                <a:cubicBezTo>
                  <a:pt x="4333313" y="6462640"/>
                  <a:pt x="4327340" y="6465626"/>
                  <a:pt x="4327340" y="6465626"/>
                </a:cubicBezTo>
                <a:cubicBezTo>
                  <a:pt x="4315394" y="6465626"/>
                  <a:pt x="4304941" y="6467119"/>
                  <a:pt x="4295983" y="6470106"/>
                </a:cubicBezTo>
                <a:cubicBezTo>
                  <a:pt x="4287024" y="6473093"/>
                  <a:pt x="4282544" y="6474586"/>
                  <a:pt x="4282544" y="6474586"/>
                </a:cubicBezTo>
                <a:cubicBezTo>
                  <a:pt x="4270598" y="6480558"/>
                  <a:pt x="4261639" y="6485038"/>
                  <a:pt x="4255666" y="6488025"/>
                </a:cubicBezTo>
                <a:cubicBezTo>
                  <a:pt x="4249693" y="6491011"/>
                  <a:pt x="4248200" y="6493998"/>
                  <a:pt x="4251186" y="6496984"/>
                </a:cubicBezTo>
                <a:cubicBezTo>
                  <a:pt x="4254172" y="6499971"/>
                  <a:pt x="4255666" y="6501464"/>
                  <a:pt x="4255666" y="6501464"/>
                </a:cubicBezTo>
                <a:lnTo>
                  <a:pt x="4291503" y="6501464"/>
                </a:lnTo>
                <a:lnTo>
                  <a:pt x="4345259" y="6501464"/>
                </a:lnTo>
                <a:cubicBezTo>
                  <a:pt x="4351232" y="6507437"/>
                  <a:pt x="4355711" y="6510423"/>
                  <a:pt x="4358698" y="6510423"/>
                </a:cubicBezTo>
                <a:cubicBezTo>
                  <a:pt x="4361684" y="6510423"/>
                  <a:pt x="4366164" y="6507437"/>
                  <a:pt x="4372137" y="6501464"/>
                </a:cubicBezTo>
                <a:cubicBezTo>
                  <a:pt x="4378110" y="6501464"/>
                  <a:pt x="4385576" y="6501464"/>
                  <a:pt x="4394534" y="6501464"/>
                </a:cubicBezTo>
                <a:cubicBezTo>
                  <a:pt x="4403494" y="6501464"/>
                  <a:pt x="4412453" y="6499971"/>
                  <a:pt x="4421413" y="6496984"/>
                </a:cubicBezTo>
                <a:cubicBezTo>
                  <a:pt x="4430372" y="6493998"/>
                  <a:pt x="4434852" y="6489518"/>
                  <a:pt x="4434852" y="6483545"/>
                </a:cubicBezTo>
                <a:lnTo>
                  <a:pt x="4443811" y="6492505"/>
                </a:lnTo>
                <a:cubicBezTo>
                  <a:pt x="4443811" y="6504451"/>
                  <a:pt x="4440825" y="6513410"/>
                  <a:pt x="4434852" y="6519383"/>
                </a:cubicBezTo>
                <a:lnTo>
                  <a:pt x="4443811" y="6519383"/>
                </a:lnTo>
                <a:cubicBezTo>
                  <a:pt x="4449784" y="6519383"/>
                  <a:pt x="4455757" y="6520876"/>
                  <a:pt x="4461730" y="6523862"/>
                </a:cubicBezTo>
                <a:cubicBezTo>
                  <a:pt x="4467703" y="6526849"/>
                  <a:pt x="4470688" y="6528342"/>
                  <a:pt x="4470688" y="6528342"/>
                </a:cubicBezTo>
                <a:lnTo>
                  <a:pt x="4470688" y="6519383"/>
                </a:lnTo>
                <a:cubicBezTo>
                  <a:pt x="4470688" y="6519383"/>
                  <a:pt x="4472183" y="6517890"/>
                  <a:pt x="4475168" y="6514903"/>
                </a:cubicBezTo>
                <a:cubicBezTo>
                  <a:pt x="4478154" y="6511916"/>
                  <a:pt x="4479648" y="6510423"/>
                  <a:pt x="4479648" y="6510423"/>
                </a:cubicBezTo>
                <a:lnTo>
                  <a:pt x="4497567" y="6501464"/>
                </a:lnTo>
                <a:lnTo>
                  <a:pt x="4479648" y="6492505"/>
                </a:lnTo>
                <a:lnTo>
                  <a:pt x="4470688" y="6483545"/>
                </a:lnTo>
                <a:cubicBezTo>
                  <a:pt x="4464715" y="6471599"/>
                  <a:pt x="4455757" y="6462640"/>
                  <a:pt x="4443811" y="6456667"/>
                </a:cubicBezTo>
                <a:cubicBezTo>
                  <a:pt x="4437838" y="6456667"/>
                  <a:pt x="4431865" y="6456667"/>
                  <a:pt x="4425892" y="6456667"/>
                </a:cubicBezTo>
                <a:cubicBezTo>
                  <a:pt x="4419919" y="6456667"/>
                  <a:pt x="4413947" y="6459655"/>
                  <a:pt x="4407974" y="6465626"/>
                </a:cubicBezTo>
                <a:cubicBezTo>
                  <a:pt x="4402000" y="6477572"/>
                  <a:pt x="4396028" y="6483545"/>
                  <a:pt x="4390056" y="6483545"/>
                </a:cubicBezTo>
                <a:lnTo>
                  <a:pt x="4390056" y="6474586"/>
                </a:lnTo>
                <a:lnTo>
                  <a:pt x="4381096" y="6465626"/>
                </a:lnTo>
                <a:lnTo>
                  <a:pt x="4363177" y="6456667"/>
                </a:lnTo>
                <a:lnTo>
                  <a:pt x="4381096" y="6456667"/>
                </a:lnTo>
                <a:cubicBezTo>
                  <a:pt x="4399014" y="6456667"/>
                  <a:pt x="4407974" y="6455175"/>
                  <a:pt x="4407974" y="6452187"/>
                </a:cubicBezTo>
                <a:cubicBezTo>
                  <a:pt x="4407974" y="6449202"/>
                  <a:pt x="4396028" y="6447707"/>
                  <a:pt x="4372137" y="6447707"/>
                </a:cubicBezTo>
                <a:close/>
                <a:moveTo>
                  <a:pt x="4210870" y="6447707"/>
                </a:moveTo>
                <a:lnTo>
                  <a:pt x="4192951" y="6465626"/>
                </a:lnTo>
                <a:cubicBezTo>
                  <a:pt x="4198924" y="6465626"/>
                  <a:pt x="4203404" y="6465626"/>
                  <a:pt x="4206390" y="6465626"/>
                </a:cubicBezTo>
                <a:cubicBezTo>
                  <a:pt x="4209376" y="6465626"/>
                  <a:pt x="4213856" y="6462640"/>
                  <a:pt x="4219829" y="6456667"/>
                </a:cubicBezTo>
                <a:close/>
                <a:moveTo>
                  <a:pt x="3825619" y="6447707"/>
                </a:moveTo>
                <a:lnTo>
                  <a:pt x="3834578" y="6456667"/>
                </a:lnTo>
                <a:lnTo>
                  <a:pt x="3834578" y="6447707"/>
                </a:lnTo>
                <a:cubicBezTo>
                  <a:pt x="3834578" y="6447707"/>
                  <a:pt x="3831592" y="6447707"/>
                  <a:pt x="3825619" y="6447707"/>
                </a:cubicBezTo>
                <a:close/>
                <a:moveTo>
                  <a:pt x="3073038" y="6447707"/>
                </a:moveTo>
                <a:cubicBezTo>
                  <a:pt x="3067066" y="6447707"/>
                  <a:pt x="3065573" y="6449202"/>
                  <a:pt x="3068558" y="6452187"/>
                </a:cubicBezTo>
                <a:cubicBezTo>
                  <a:pt x="3071546" y="6455175"/>
                  <a:pt x="3073038" y="6456667"/>
                  <a:pt x="3073038" y="6456667"/>
                </a:cubicBezTo>
                <a:cubicBezTo>
                  <a:pt x="3073038" y="6456667"/>
                  <a:pt x="3076026" y="6453680"/>
                  <a:pt x="3081997" y="6447707"/>
                </a:cubicBezTo>
                <a:close/>
                <a:moveTo>
                  <a:pt x="2598195" y="6447707"/>
                </a:moveTo>
                <a:cubicBezTo>
                  <a:pt x="2598195" y="6447707"/>
                  <a:pt x="2602675" y="6447707"/>
                  <a:pt x="2611634" y="6447707"/>
                </a:cubicBezTo>
                <a:cubicBezTo>
                  <a:pt x="2620594" y="6447707"/>
                  <a:pt x="2625074" y="6450695"/>
                  <a:pt x="2625074" y="6456667"/>
                </a:cubicBezTo>
                <a:cubicBezTo>
                  <a:pt x="2625074" y="6462640"/>
                  <a:pt x="2622087" y="6467119"/>
                  <a:pt x="2616114" y="6470106"/>
                </a:cubicBezTo>
                <a:cubicBezTo>
                  <a:pt x="2610141" y="6473093"/>
                  <a:pt x="2604168" y="6471599"/>
                  <a:pt x="2598195" y="6465626"/>
                </a:cubicBezTo>
                <a:close/>
                <a:moveTo>
                  <a:pt x="3887215" y="6440988"/>
                </a:moveTo>
                <a:cubicBezTo>
                  <a:pt x="3881988" y="6440988"/>
                  <a:pt x="3876389" y="6441736"/>
                  <a:pt x="3870416" y="6443229"/>
                </a:cubicBezTo>
                <a:cubicBezTo>
                  <a:pt x="3858470" y="6446215"/>
                  <a:pt x="3852497" y="6452187"/>
                  <a:pt x="3852497" y="6461147"/>
                </a:cubicBezTo>
                <a:cubicBezTo>
                  <a:pt x="3852497" y="6470106"/>
                  <a:pt x="3852497" y="6474586"/>
                  <a:pt x="3852497" y="6474586"/>
                </a:cubicBezTo>
                <a:lnTo>
                  <a:pt x="3852497" y="6483545"/>
                </a:lnTo>
                <a:cubicBezTo>
                  <a:pt x="3858470" y="6489518"/>
                  <a:pt x="3867430" y="6489518"/>
                  <a:pt x="3879374" y="6483545"/>
                </a:cubicBezTo>
                <a:cubicBezTo>
                  <a:pt x="3885347" y="6483545"/>
                  <a:pt x="3888335" y="6482052"/>
                  <a:pt x="3888335" y="6479065"/>
                </a:cubicBezTo>
                <a:cubicBezTo>
                  <a:pt x="3888335" y="6476079"/>
                  <a:pt x="3885347" y="6474586"/>
                  <a:pt x="3879374" y="6474586"/>
                </a:cubicBezTo>
                <a:cubicBezTo>
                  <a:pt x="3873402" y="6468613"/>
                  <a:pt x="3870416" y="6465626"/>
                  <a:pt x="3870416" y="6465626"/>
                </a:cubicBezTo>
                <a:cubicBezTo>
                  <a:pt x="3876389" y="6459655"/>
                  <a:pt x="3880869" y="6456667"/>
                  <a:pt x="3883854" y="6456667"/>
                </a:cubicBezTo>
                <a:cubicBezTo>
                  <a:pt x="3886842" y="6456667"/>
                  <a:pt x="3891320" y="6456667"/>
                  <a:pt x="3897293" y="6456667"/>
                </a:cubicBezTo>
                <a:cubicBezTo>
                  <a:pt x="3909239" y="6450695"/>
                  <a:pt x="3910732" y="6446215"/>
                  <a:pt x="3901773" y="6443229"/>
                </a:cubicBezTo>
                <a:cubicBezTo>
                  <a:pt x="3897293" y="6441736"/>
                  <a:pt x="3892440" y="6440988"/>
                  <a:pt x="3887215" y="6440988"/>
                </a:cubicBezTo>
                <a:close/>
                <a:moveTo>
                  <a:pt x="4784265" y="6438749"/>
                </a:moveTo>
                <a:cubicBezTo>
                  <a:pt x="4784265" y="6438749"/>
                  <a:pt x="4782771" y="6440243"/>
                  <a:pt x="4779785" y="6443229"/>
                </a:cubicBezTo>
                <a:cubicBezTo>
                  <a:pt x="4776799" y="6446215"/>
                  <a:pt x="4778292" y="6447707"/>
                  <a:pt x="4784265" y="6447707"/>
                </a:cubicBezTo>
                <a:cubicBezTo>
                  <a:pt x="4784265" y="6441736"/>
                  <a:pt x="4784265" y="6438749"/>
                  <a:pt x="4784265" y="6438749"/>
                </a:cubicBezTo>
                <a:close/>
                <a:moveTo>
                  <a:pt x="5106798" y="6434269"/>
                </a:moveTo>
                <a:cubicBezTo>
                  <a:pt x="5109784" y="6434269"/>
                  <a:pt x="5112772" y="6435763"/>
                  <a:pt x="5115757" y="6438749"/>
                </a:cubicBezTo>
                <a:cubicBezTo>
                  <a:pt x="5121732" y="6444722"/>
                  <a:pt x="5124717" y="6447707"/>
                  <a:pt x="5124717" y="6447707"/>
                </a:cubicBezTo>
                <a:lnTo>
                  <a:pt x="5115757" y="6456667"/>
                </a:lnTo>
                <a:cubicBezTo>
                  <a:pt x="5115757" y="6450695"/>
                  <a:pt x="5114264" y="6449202"/>
                  <a:pt x="5111278" y="6452187"/>
                </a:cubicBezTo>
                <a:cubicBezTo>
                  <a:pt x="5108292" y="6455175"/>
                  <a:pt x="5106798" y="6456667"/>
                  <a:pt x="5106798" y="6456667"/>
                </a:cubicBezTo>
                <a:cubicBezTo>
                  <a:pt x="5100826" y="6456667"/>
                  <a:pt x="5096346" y="6455175"/>
                  <a:pt x="5093360" y="6452187"/>
                </a:cubicBezTo>
                <a:cubicBezTo>
                  <a:pt x="5090374" y="6449202"/>
                  <a:pt x="5091866" y="6444722"/>
                  <a:pt x="5097840" y="6438749"/>
                </a:cubicBezTo>
                <a:cubicBezTo>
                  <a:pt x="5100826" y="6435763"/>
                  <a:pt x="5103812" y="6434269"/>
                  <a:pt x="5106798" y="6434269"/>
                </a:cubicBezTo>
                <a:close/>
                <a:moveTo>
                  <a:pt x="2822177" y="6429790"/>
                </a:moveTo>
                <a:cubicBezTo>
                  <a:pt x="2816206" y="6429790"/>
                  <a:pt x="2816206" y="6432776"/>
                  <a:pt x="2822177" y="6438749"/>
                </a:cubicBezTo>
                <a:lnTo>
                  <a:pt x="2831137" y="6438749"/>
                </a:lnTo>
                <a:cubicBezTo>
                  <a:pt x="2831137" y="6432776"/>
                  <a:pt x="2828150" y="6429790"/>
                  <a:pt x="2822177" y="6429790"/>
                </a:cubicBezTo>
                <a:close/>
                <a:moveTo>
                  <a:pt x="4802182" y="6420830"/>
                </a:moveTo>
                <a:cubicBezTo>
                  <a:pt x="4802182" y="6420830"/>
                  <a:pt x="4802182" y="6423817"/>
                  <a:pt x="4802182" y="6429790"/>
                </a:cubicBezTo>
                <a:cubicBezTo>
                  <a:pt x="4802182" y="6429790"/>
                  <a:pt x="4805169" y="6429790"/>
                  <a:pt x="4811142" y="6429790"/>
                </a:cubicBezTo>
                <a:cubicBezTo>
                  <a:pt x="4817115" y="6429790"/>
                  <a:pt x="4820101" y="6429790"/>
                  <a:pt x="4820101" y="6429790"/>
                </a:cubicBezTo>
                <a:cubicBezTo>
                  <a:pt x="4820101" y="6423817"/>
                  <a:pt x="4817115" y="6420830"/>
                  <a:pt x="4811142" y="6420830"/>
                </a:cubicBezTo>
                <a:cubicBezTo>
                  <a:pt x="4805169" y="6420830"/>
                  <a:pt x="4802182" y="6420830"/>
                  <a:pt x="4802182" y="6420830"/>
                </a:cubicBezTo>
                <a:close/>
                <a:moveTo>
                  <a:pt x="4540123" y="6416351"/>
                </a:moveTo>
                <a:cubicBezTo>
                  <a:pt x="4538630" y="6416351"/>
                  <a:pt x="4536391" y="6417844"/>
                  <a:pt x="4533404" y="6420830"/>
                </a:cubicBezTo>
                <a:cubicBezTo>
                  <a:pt x="4527431" y="6426803"/>
                  <a:pt x="4521458" y="6426803"/>
                  <a:pt x="4515485" y="6420830"/>
                </a:cubicBezTo>
                <a:lnTo>
                  <a:pt x="4479648" y="6429790"/>
                </a:lnTo>
                <a:cubicBezTo>
                  <a:pt x="4479648" y="6429790"/>
                  <a:pt x="4482634" y="6429790"/>
                  <a:pt x="4488607" y="6429790"/>
                </a:cubicBezTo>
                <a:cubicBezTo>
                  <a:pt x="4494580" y="6429790"/>
                  <a:pt x="4500553" y="6431283"/>
                  <a:pt x="4506526" y="6434269"/>
                </a:cubicBezTo>
                <a:cubicBezTo>
                  <a:pt x="4512499" y="6437256"/>
                  <a:pt x="4512499" y="6441736"/>
                  <a:pt x="4506526" y="6447707"/>
                </a:cubicBezTo>
                <a:lnTo>
                  <a:pt x="4497567" y="6447707"/>
                </a:lnTo>
                <a:lnTo>
                  <a:pt x="4470688" y="6456667"/>
                </a:lnTo>
                <a:cubicBezTo>
                  <a:pt x="4470688" y="6462640"/>
                  <a:pt x="4475168" y="6465626"/>
                  <a:pt x="4484127" y="6465626"/>
                </a:cubicBezTo>
                <a:cubicBezTo>
                  <a:pt x="4493087" y="6465626"/>
                  <a:pt x="4497567" y="6464133"/>
                  <a:pt x="4497567" y="6461147"/>
                </a:cubicBezTo>
                <a:cubicBezTo>
                  <a:pt x="4497567" y="6458160"/>
                  <a:pt x="4503540" y="6456667"/>
                  <a:pt x="4515485" y="6456667"/>
                </a:cubicBezTo>
                <a:lnTo>
                  <a:pt x="4533404" y="6447707"/>
                </a:lnTo>
                <a:cubicBezTo>
                  <a:pt x="4533404" y="6441736"/>
                  <a:pt x="4533404" y="6435762"/>
                  <a:pt x="4533404" y="6429790"/>
                </a:cubicBezTo>
                <a:lnTo>
                  <a:pt x="4542364" y="6420830"/>
                </a:lnTo>
                <a:cubicBezTo>
                  <a:pt x="4542364" y="6417844"/>
                  <a:pt x="4541617" y="6416351"/>
                  <a:pt x="4540123" y="6416351"/>
                </a:cubicBezTo>
                <a:close/>
                <a:moveTo>
                  <a:pt x="4833540" y="6411871"/>
                </a:moveTo>
                <a:cubicBezTo>
                  <a:pt x="4830554" y="6411871"/>
                  <a:pt x="4829061" y="6416351"/>
                  <a:pt x="4829061" y="6425310"/>
                </a:cubicBezTo>
                <a:cubicBezTo>
                  <a:pt x="4829061" y="6434269"/>
                  <a:pt x="4830554" y="6440243"/>
                  <a:pt x="4833540" y="6443229"/>
                </a:cubicBezTo>
                <a:cubicBezTo>
                  <a:pt x="4836527" y="6446215"/>
                  <a:pt x="4842500" y="6447707"/>
                  <a:pt x="4851458" y="6447707"/>
                </a:cubicBezTo>
                <a:lnTo>
                  <a:pt x="4838020" y="6447707"/>
                </a:lnTo>
                <a:lnTo>
                  <a:pt x="4846978" y="6456667"/>
                </a:lnTo>
                <a:lnTo>
                  <a:pt x="4855938" y="6447707"/>
                </a:lnTo>
                <a:lnTo>
                  <a:pt x="4851458" y="6447707"/>
                </a:lnTo>
                <a:cubicBezTo>
                  <a:pt x="4860418" y="6447707"/>
                  <a:pt x="4861912" y="6444722"/>
                  <a:pt x="4855938" y="6438749"/>
                </a:cubicBezTo>
                <a:lnTo>
                  <a:pt x="4846978" y="6429790"/>
                </a:lnTo>
                <a:lnTo>
                  <a:pt x="4855938" y="6420830"/>
                </a:lnTo>
                <a:cubicBezTo>
                  <a:pt x="4855938" y="6414858"/>
                  <a:pt x="4855938" y="6411871"/>
                  <a:pt x="4855938" y="6411871"/>
                </a:cubicBezTo>
                <a:cubicBezTo>
                  <a:pt x="4855938" y="6411871"/>
                  <a:pt x="4852952" y="6411871"/>
                  <a:pt x="4846978" y="6411871"/>
                </a:cubicBezTo>
                <a:cubicBezTo>
                  <a:pt x="4841006" y="6411871"/>
                  <a:pt x="4836527" y="6411871"/>
                  <a:pt x="4833540" y="6411871"/>
                </a:cubicBezTo>
                <a:close/>
                <a:moveTo>
                  <a:pt x="4614038" y="6411871"/>
                </a:moveTo>
                <a:cubicBezTo>
                  <a:pt x="4608065" y="6411871"/>
                  <a:pt x="4599105" y="6414858"/>
                  <a:pt x="4587160" y="6420830"/>
                </a:cubicBezTo>
                <a:lnTo>
                  <a:pt x="4587160" y="6429790"/>
                </a:lnTo>
                <a:lnTo>
                  <a:pt x="4596119" y="6429790"/>
                </a:lnTo>
                <a:cubicBezTo>
                  <a:pt x="4596119" y="6423817"/>
                  <a:pt x="4599105" y="6420830"/>
                  <a:pt x="4605078" y="6420830"/>
                </a:cubicBezTo>
                <a:close/>
                <a:moveTo>
                  <a:pt x="3081997" y="6411871"/>
                </a:moveTo>
                <a:cubicBezTo>
                  <a:pt x="3076026" y="6411871"/>
                  <a:pt x="3073038" y="6413364"/>
                  <a:pt x="3073038" y="6416351"/>
                </a:cubicBezTo>
                <a:cubicBezTo>
                  <a:pt x="3073038" y="6419337"/>
                  <a:pt x="3076026" y="6422323"/>
                  <a:pt x="3081997" y="6425310"/>
                </a:cubicBezTo>
                <a:cubicBezTo>
                  <a:pt x="3087970" y="6428297"/>
                  <a:pt x="3090957" y="6429790"/>
                  <a:pt x="3090957" y="6429790"/>
                </a:cubicBezTo>
                <a:lnTo>
                  <a:pt x="3090957" y="6420830"/>
                </a:lnTo>
                <a:cubicBezTo>
                  <a:pt x="3090957" y="6414858"/>
                  <a:pt x="3087970" y="6411871"/>
                  <a:pt x="3081997" y="6411871"/>
                </a:cubicBezTo>
                <a:close/>
                <a:moveTo>
                  <a:pt x="2929689" y="6411871"/>
                </a:moveTo>
                <a:lnTo>
                  <a:pt x="2947608" y="6429790"/>
                </a:lnTo>
                <a:cubicBezTo>
                  <a:pt x="2959554" y="6429790"/>
                  <a:pt x="2968514" y="6429790"/>
                  <a:pt x="2974486" y="6429790"/>
                </a:cubicBezTo>
                <a:cubicBezTo>
                  <a:pt x="2980459" y="6423817"/>
                  <a:pt x="2983446" y="6419337"/>
                  <a:pt x="2983446" y="6416351"/>
                </a:cubicBezTo>
                <a:cubicBezTo>
                  <a:pt x="2983446" y="6413364"/>
                  <a:pt x="2980459" y="6411871"/>
                  <a:pt x="2974486" y="6411871"/>
                </a:cubicBezTo>
                <a:cubicBezTo>
                  <a:pt x="2968514" y="6411871"/>
                  <a:pt x="2959554" y="6411871"/>
                  <a:pt x="2947608" y="6411871"/>
                </a:cubicBezTo>
                <a:close/>
                <a:moveTo>
                  <a:pt x="2871454" y="6411871"/>
                </a:moveTo>
                <a:cubicBezTo>
                  <a:pt x="2868468" y="6411871"/>
                  <a:pt x="2866975" y="6417844"/>
                  <a:pt x="2866975" y="6429790"/>
                </a:cubicBezTo>
                <a:lnTo>
                  <a:pt x="2884893" y="6438749"/>
                </a:lnTo>
                <a:lnTo>
                  <a:pt x="2893853" y="6429790"/>
                </a:lnTo>
                <a:lnTo>
                  <a:pt x="2911772" y="6420830"/>
                </a:lnTo>
                <a:lnTo>
                  <a:pt x="2893853" y="6411871"/>
                </a:lnTo>
                <a:cubicBezTo>
                  <a:pt x="2881907" y="6411871"/>
                  <a:pt x="2874441" y="6411871"/>
                  <a:pt x="2871454" y="6411871"/>
                </a:cubicBezTo>
                <a:close/>
                <a:moveTo>
                  <a:pt x="2526521" y="6411871"/>
                </a:moveTo>
                <a:lnTo>
                  <a:pt x="2535480" y="6420830"/>
                </a:lnTo>
                <a:lnTo>
                  <a:pt x="2526521" y="6420830"/>
                </a:lnTo>
                <a:close/>
                <a:moveTo>
                  <a:pt x="5429334" y="6407391"/>
                </a:moveTo>
                <a:cubicBezTo>
                  <a:pt x="5429334" y="6410378"/>
                  <a:pt x="5432320" y="6411871"/>
                  <a:pt x="5438292" y="6411871"/>
                </a:cubicBezTo>
                <a:cubicBezTo>
                  <a:pt x="5438292" y="6417844"/>
                  <a:pt x="5435306" y="6420830"/>
                  <a:pt x="5429334" y="6420830"/>
                </a:cubicBezTo>
                <a:lnTo>
                  <a:pt x="5429334" y="6411871"/>
                </a:lnTo>
                <a:close/>
                <a:moveTo>
                  <a:pt x="2678829" y="6402911"/>
                </a:moveTo>
                <a:cubicBezTo>
                  <a:pt x="2672856" y="6402911"/>
                  <a:pt x="2669870" y="6404404"/>
                  <a:pt x="2669870" y="6407391"/>
                </a:cubicBezTo>
                <a:cubicBezTo>
                  <a:pt x="2669870" y="6410378"/>
                  <a:pt x="2669870" y="6411871"/>
                  <a:pt x="2669870" y="6411871"/>
                </a:cubicBezTo>
                <a:close/>
                <a:moveTo>
                  <a:pt x="4399014" y="6393952"/>
                </a:moveTo>
                <a:lnTo>
                  <a:pt x="4381096" y="6402911"/>
                </a:lnTo>
                <a:cubicBezTo>
                  <a:pt x="4381096" y="6408884"/>
                  <a:pt x="4375123" y="6411871"/>
                  <a:pt x="4363177" y="6411871"/>
                </a:cubicBezTo>
                <a:lnTo>
                  <a:pt x="4399014" y="6411871"/>
                </a:lnTo>
                <a:lnTo>
                  <a:pt x="4407974" y="6411871"/>
                </a:lnTo>
                <a:close/>
                <a:moveTo>
                  <a:pt x="2911772" y="6393952"/>
                </a:moveTo>
                <a:cubicBezTo>
                  <a:pt x="2899824" y="6393952"/>
                  <a:pt x="2896839" y="6396939"/>
                  <a:pt x="2902811" y="6402911"/>
                </a:cubicBezTo>
                <a:lnTo>
                  <a:pt x="2920730" y="6402911"/>
                </a:lnTo>
                <a:close/>
                <a:moveTo>
                  <a:pt x="2750503" y="6393952"/>
                </a:moveTo>
                <a:cubicBezTo>
                  <a:pt x="2744532" y="6399925"/>
                  <a:pt x="2741545" y="6402911"/>
                  <a:pt x="2741545" y="6402911"/>
                </a:cubicBezTo>
                <a:cubicBezTo>
                  <a:pt x="2741545" y="6402911"/>
                  <a:pt x="2744532" y="6402911"/>
                  <a:pt x="2750503" y="6402911"/>
                </a:cubicBezTo>
                <a:lnTo>
                  <a:pt x="2759463" y="6402911"/>
                </a:lnTo>
                <a:cubicBezTo>
                  <a:pt x="2753490" y="6396939"/>
                  <a:pt x="2750503" y="6393952"/>
                  <a:pt x="2750503" y="6393952"/>
                </a:cubicBezTo>
                <a:close/>
                <a:moveTo>
                  <a:pt x="2454847" y="6393952"/>
                </a:moveTo>
                <a:cubicBezTo>
                  <a:pt x="2460820" y="6399925"/>
                  <a:pt x="2463806" y="6402911"/>
                  <a:pt x="2463806" y="6402911"/>
                </a:cubicBezTo>
                <a:cubicBezTo>
                  <a:pt x="2463806" y="6414858"/>
                  <a:pt x="2457834" y="6417844"/>
                  <a:pt x="2445887" y="6411871"/>
                </a:cubicBezTo>
                <a:cubicBezTo>
                  <a:pt x="2445887" y="6411871"/>
                  <a:pt x="2447380" y="6408884"/>
                  <a:pt x="2450367" y="6402911"/>
                </a:cubicBezTo>
                <a:cubicBezTo>
                  <a:pt x="2453354" y="6396939"/>
                  <a:pt x="2454847" y="6393952"/>
                  <a:pt x="2454847" y="6393952"/>
                </a:cubicBezTo>
                <a:close/>
                <a:moveTo>
                  <a:pt x="2427969" y="6393952"/>
                </a:moveTo>
                <a:lnTo>
                  <a:pt x="2436928" y="6402911"/>
                </a:lnTo>
                <a:cubicBezTo>
                  <a:pt x="2430955" y="6402911"/>
                  <a:pt x="2426476" y="6401418"/>
                  <a:pt x="2423489" y="6398432"/>
                </a:cubicBezTo>
                <a:cubicBezTo>
                  <a:pt x="2420502" y="6395445"/>
                  <a:pt x="2421996" y="6393952"/>
                  <a:pt x="2427969" y="6393952"/>
                </a:cubicBezTo>
                <a:close/>
                <a:moveTo>
                  <a:pt x="4343018" y="6389472"/>
                </a:moveTo>
                <a:cubicBezTo>
                  <a:pt x="4341526" y="6389472"/>
                  <a:pt x="4339286" y="6390966"/>
                  <a:pt x="4336299" y="6393952"/>
                </a:cubicBezTo>
                <a:lnTo>
                  <a:pt x="4345259" y="6393952"/>
                </a:lnTo>
                <a:cubicBezTo>
                  <a:pt x="4345259" y="6390966"/>
                  <a:pt x="4344513" y="6389472"/>
                  <a:pt x="4343018" y="6389472"/>
                </a:cubicBezTo>
                <a:close/>
                <a:moveTo>
                  <a:pt x="3001364" y="6389472"/>
                </a:moveTo>
                <a:cubicBezTo>
                  <a:pt x="2998377" y="6389472"/>
                  <a:pt x="2995391" y="6390966"/>
                  <a:pt x="2992404" y="6393952"/>
                </a:cubicBezTo>
                <a:lnTo>
                  <a:pt x="3001364" y="6411871"/>
                </a:lnTo>
                <a:lnTo>
                  <a:pt x="3010323" y="6420830"/>
                </a:lnTo>
                <a:cubicBezTo>
                  <a:pt x="3022269" y="6414858"/>
                  <a:pt x="3025255" y="6410378"/>
                  <a:pt x="3019282" y="6407391"/>
                </a:cubicBezTo>
                <a:cubicBezTo>
                  <a:pt x="3013310" y="6404404"/>
                  <a:pt x="3010323" y="6399925"/>
                  <a:pt x="3010323" y="6393952"/>
                </a:cubicBezTo>
                <a:cubicBezTo>
                  <a:pt x="3007337" y="6390966"/>
                  <a:pt x="3004350" y="6389472"/>
                  <a:pt x="3001364" y="6389472"/>
                </a:cubicBezTo>
                <a:close/>
                <a:moveTo>
                  <a:pt x="4605078" y="6384993"/>
                </a:moveTo>
                <a:cubicBezTo>
                  <a:pt x="4605078" y="6390965"/>
                  <a:pt x="4605078" y="6393952"/>
                  <a:pt x="4605078" y="6393952"/>
                </a:cubicBezTo>
                <a:cubicBezTo>
                  <a:pt x="4605078" y="6393952"/>
                  <a:pt x="4608065" y="6393952"/>
                  <a:pt x="4614038" y="6393952"/>
                </a:cubicBezTo>
                <a:cubicBezTo>
                  <a:pt x="4620011" y="6393952"/>
                  <a:pt x="4622997" y="6392459"/>
                  <a:pt x="4622997" y="6389472"/>
                </a:cubicBezTo>
                <a:cubicBezTo>
                  <a:pt x="4622997" y="6386486"/>
                  <a:pt x="4620011" y="6384993"/>
                  <a:pt x="4614038" y="6384993"/>
                </a:cubicBezTo>
                <a:close/>
                <a:moveTo>
                  <a:pt x="4578200" y="6384993"/>
                </a:moveTo>
                <a:cubicBezTo>
                  <a:pt x="4572227" y="6384993"/>
                  <a:pt x="4569241" y="6387979"/>
                  <a:pt x="4569241" y="6393952"/>
                </a:cubicBezTo>
                <a:cubicBezTo>
                  <a:pt x="4569241" y="6393952"/>
                  <a:pt x="4570734" y="6395445"/>
                  <a:pt x="4573721" y="6398432"/>
                </a:cubicBezTo>
                <a:cubicBezTo>
                  <a:pt x="4576707" y="6401418"/>
                  <a:pt x="4578200" y="6402911"/>
                  <a:pt x="4578200" y="6402911"/>
                </a:cubicBezTo>
                <a:cubicBezTo>
                  <a:pt x="4584173" y="6402911"/>
                  <a:pt x="4587160" y="6399925"/>
                  <a:pt x="4587160" y="6393952"/>
                </a:cubicBezTo>
                <a:cubicBezTo>
                  <a:pt x="4587160" y="6387979"/>
                  <a:pt x="4584173" y="6384993"/>
                  <a:pt x="4578200" y="6384993"/>
                </a:cubicBezTo>
                <a:close/>
                <a:moveTo>
                  <a:pt x="4183991" y="6384993"/>
                </a:moveTo>
                <a:cubicBezTo>
                  <a:pt x="4178018" y="6390965"/>
                  <a:pt x="4178018" y="6393952"/>
                  <a:pt x="4183991" y="6393952"/>
                </a:cubicBezTo>
                <a:cubicBezTo>
                  <a:pt x="4189964" y="6393952"/>
                  <a:pt x="4192951" y="6392459"/>
                  <a:pt x="4192951" y="6389472"/>
                </a:cubicBezTo>
                <a:cubicBezTo>
                  <a:pt x="4192951" y="6386486"/>
                  <a:pt x="4189964" y="6384993"/>
                  <a:pt x="4183991" y="6384993"/>
                </a:cubicBezTo>
                <a:close/>
                <a:moveTo>
                  <a:pt x="3852497" y="6384993"/>
                </a:moveTo>
                <a:cubicBezTo>
                  <a:pt x="3846524" y="6384993"/>
                  <a:pt x="3842044" y="6386486"/>
                  <a:pt x="3839058" y="6389472"/>
                </a:cubicBezTo>
                <a:cubicBezTo>
                  <a:pt x="3836072" y="6392459"/>
                  <a:pt x="3834578" y="6393952"/>
                  <a:pt x="3834578" y="6393952"/>
                </a:cubicBezTo>
                <a:lnTo>
                  <a:pt x="3834578" y="6402911"/>
                </a:lnTo>
                <a:cubicBezTo>
                  <a:pt x="3834578" y="6402911"/>
                  <a:pt x="3836072" y="6401418"/>
                  <a:pt x="3839058" y="6398432"/>
                </a:cubicBezTo>
                <a:cubicBezTo>
                  <a:pt x="3842044" y="6395445"/>
                  <a:pt x="3843538" y="6393952"/>
                  <a:pt x="3843538" y="6393952"/>
                </a:cubicBezTo>
                <a:close/>
                <a:moveTo>
                  <a:pt x="5535724" y="6382193"/>
                </a:moveTo>
                <a:cubicBezTo>
                  <a:pt x="5542444" y="6381073"/>
                  <a:pt x="5545804" y="6384993"/>
                  <a:pt x="5545804" y="6393952"/>
                </a:cubicBezTo>
                <a:cubicBezTo>
                  <a:pt x="5551777" y="6399925"/>
                  <a:pt x="5550284" y="6405898"/>
                  <a:pt x="5541324" y="6411871"/>
                </a:cubicBezTo>
                <a:cubicBezTo>
                  <a:pt x="5532366" y="6417844"/>
                  <a:pt x="5523406" y="6417844"/>
                  <a:pt x="5514446" y="6411871"/>
                </a:cubicBezTo>
                <a:cubicBezTo>
                  <a:pt x="5505488" y="6405898"/>
                  <a:pt x="5502500" y="6401418"/>
                  <a:pt x="5505488" y="6398432"/>
                </a:cubicBezTo>
                <a:cubicBezTo>
                  <a:pt x="5508474" y="6395445"/>
                  <a:pt x="5515940" y="6390965"/>
                  <a:pt x="5527886" y="6384993"/>
                </a:cubicBezTo>
                <a:cubicBezTo>
                  <a:pt x="5530872" y="6383500"/>
                  <a:pt x="5533485" y="6382567"/>
                  <a:pt x="5535724" y="6382193"/>
                </a:cubicBezTo>
                <a:close/>
                <a:moveTo>
                  <a:pt x="2338377" y="6380513"/>
                </a:moveTo>
                <a:cubicBezTo>
                  <a:pt x="2341362" y="6380513"/>
                  <a:pt x="2344349" y="6382008"/>
                  <a:pt x="2347335" y="6384993"/>
                </a:cubicBezTo>
                <a:lnTo>
                  <a:pt x="2338377" y="6393952"/>
                </a:lnTo>
                <a:lnTo>
                  <a:pt x="2329417" y="6384993"/>
                </a:lnTo>
                <a:cubicBezTo>
                  <a:pt x="2332404" y="6382008"/>
                  <a:pt x="2335389" y="6380513"/>
                  <a:pt x="2338377" y="6380513"/>
                </a:cubicBezTo>
                <a:close/>
                <a:moveTo>
                  <a:pt x="3709149" y="6376033"/>
                </a:moveTo>
                <a:lnTo>
                  <a:pt x="3718108" y="6384993"/>
                </a:lnTo>
                <a:lnTo>
                  <a:pt x="3718108" y="6376033"/>
                </a:lnTo>
                <a:cubicBezTo>
                  <a:pt x="3718108" y="6376033"/>
                  <a:pt x="3715120" y="6376033"/>
                  <a:pt x="3709149" y="6376033"/>
                </a:cubicBezTo>
                <a:close/>
                <a:moveTo>
                  <a:pt x="2929689" y="6376033"/>
                </a:moveTo>
                <a:lnTo>
                  <a:pt x="2929689" y="6384993"/>
                </a:lnTo>
                <a:cubicBezTo>
                  <a:pt x="2941635" y="6390965"/>
                  <a:pt x="2947608" y="6390965"/>
                  <a:pt x="2947608" y="6384993"/>
                </a:cubicBezTo>
                <a:cubicBezTo>
                  <a:pt x="2947608" y="6379020"/>
                  <a:pt x="2941635" y="6376033"/>
                  <a:pt x="2929689" y="6376033"/>
                </a:cubicBezTo>
                <a:close/>
                <a:moveTo>
                  <a:pt x="2598195" y="6376033"/>
                </a:moveTo>
                <a:cubicBezTo>
                  <a:pt x="2592223" y="6376033"/>
                  <a:pt x="2589236" y="6377526"/>
                  <a:pt x="2589236" y="6380513"/>
                </a:cubicBezTo>
                <a:cubicBezTo>
                  <a:pt x="2589236" y="6383500"/>
                  <a:pt x="2592223" y="6384993"/>
                  <a:pt x="2598195" y="6384993"/>
                </a:cubicBezTo>
                <a:cubicBezTo>
                  <a:pt x="2604168" y="6384993"/>
                  <a:pt x="2607155" y="6383500"/>
                  <a:pt x="2607155" y="6380513"/>
                </a:cubicBezTo>
                <a:cubicBezTo>
                  <a:pt x="2607155" y="6377526"/>
                  <a:pt x="2604168" y="6376033"/>
                  <a:pt x="2598195" y="6376033"/>
                </a:cubicBezTo>
                <a:close/>
                <a:moveTo>
                  <a:pt x="2795110" y="6368409"/>
                </a:moveTo>
                <a:lnTo>
                  <a:pt x="2794180" y="6374914"/>
                </a:lnTo>
                <a:cubicBezTo>
                  <a:pt x="2793434" y="6377153"/>
                  <a:pt x="2792314" y="6379020"/>
                  <a:pt x="2790821" y="6380513"/>
                </a:cubicBezTo>
                <a:cubicBezTo>
                  <a:pt x="2787834" y="6383500"/>
                  <a:pt x="2786341" y="6387979"/>
                  <a:pt x="2786341" y="6393952"/>
                </a:cubicBezTo>
                <a:cubicBezTo>
                  <a:pt x="2804260" y="6417844"/>
                  <a:pt x="2810232" y="6414858"/>
                  <a:pt x="2804260" y="6384993"/>
                </a:cubicBezTo>
                <a:cubicBezTo>
                  <a:pt x="2804260" y="6380513"/>
                  <a:pt x="2803140" y="6376593"/>
                  <a:pt x="2800899" y="6373234"/>
                </a:cubicBezTo>
                <a:close/>
                <a:moveTo>
                  <a:pt x="4614038" y="6367075"/>
                </a:moveTo>
                <a:lnTo>
                  <a:pt x="4622997" y="6376033"/>
                </a:lnTo>
                <a:cubicBezTo>
                  <a:pt x="4628970" y="6376033"/>
                  <a:pt x="4633450" y="6377526"/>
                  <a:pt x="4636435" y="6380513"/>
                </a:cubicBezTo>
                <a:cubicBezTo>
                  <a:pt x="4639422" y="6383500"/>
                  <a:pt x="4640915" y="6384993"/>
                  <a:pt x="4640915" y="6384993"/>
                </a:cubicBezTo>
                <a:cubicBezTo>
                  <a:pt x="4640915" y="6390965"/>
                  <a:pt x="4648381" y="6392459"/>
                  <a:pt x="4663314" y="6389472"/>
                </a:cubicBezTo>
                <a:cubicBezTo>
                  <a:pt x="4678246" y="6386486"/>
                  <a:pt x="4690192" y="6386486"/>
                  <a:pt x="4699151" y="6389472"/>
                </a:cubicBezTo>
                <a:cubicBezTo>
                  <a:pt x="4708111" y="6392459"/>
                  <a:pt x="4712589" y="6396939"/>
                  <a:pt x="4712589" y="6402911"/>
                </a:cubicBezTo>
                <a:cubicBezTo>
                  <a:pt x="4712589" y="6408884"/>
                  <a:pt x="4714084" y="6410378"/>
                  <a:pt x="4717069" y="6407391"/>
                </a:cubicBezTo>
                <a:cubicBezTo>
                  <a:pt x="4720055" y="6404404"/>
                  <a:pt x="4721549" y="6399925"/>
                  <a:pt x="4721549" y="6393952"/>
                </a:cubicBezTo>
                <a:cubicBezTo>
                  <a:pt x="4721549" y="6376033"/>
                  <a:pt x="4712589" y="6370060"/>
                  <a:pt x="4694672" y="6376033"/>
                </a:cubicBezTo>
                <a:cubicBezTo>
                  <a:pt x="4682726" y="6382006"/>
                  <a:pt x="4673766" y="6382006"/>
                  <a:pt x="4667793" y="6376033"/>
                </a:cubicBezTo>
                <a:close/>
                <a:moveTo>
                  <a:pt x="4372137" y="6367075"/>
                </a:moveTo>
                <a:cubicBezTo>
                  <a:pt x="4372137" y="6373048"/>
                  <a:pt x="4373630" y="6376033"/>
                  <a:pt x="4376617" y="6376033"/>
                </a:cubicBezTo>
                <a:cubicBezTo>
                  <a:pt x="4379603" y="6376033"/>
                  <a:pt x="4381096" y="6376033"/>
                  <a:pt x="4381096" y="6376033"/>
                </a:cubicBezTo>
                <a:cubicBezTo>
                  <a:pt x="4381096" y="6376033"/>
                  <a:pt x="4382590" y="6376033"/>
                  <a:pt x="4385576" y="6376033"/>
                </a:cubicBezTo>
                <a:cubicBezTo>
                  <a:pt x="4388561" y="6376033"/>
                  <a:pt x="4390056" y="6374540"/>
                  <a:pt x="4390056" y="6371555"/>
                </a:cubicBezTo>
                <a:cubicBezTo>
                  <a:pt x="4390056" y="6368568"/>
                  <a:pt x="4387068" y="6367075"/>
                  <a:pt x="4381096" y="6367075"/>
                </a:cubicBezTo>
                <a:cubicBezTo>
                  <a:pt x="4375123" y="6367075"/>
                  <a:pt x="4372137" y="6367075"/>
                  <a:pt x="4372137" y="6367075"/>
                </a:cubicBezTo>
                <a:close/>
                <a:moveTo>
                  <a:pt x="2822177" y="6367075"/>
                </a:moveTo>
                <a:lnTo>
                  <a:pt x="2822177" y="6376033"/>
                </a:lnTo>
                <a:lnTo>
                  <a:pt x="2831137" y="6367075"/>
                </a:lnTo>
                <a:cubicBezTo>
                  <a:pt x="2825164" y="6367075"/>
                  <a:pt x="2822177" y="6367075"/>
                  <a:pt x="2822177" y="6367075"/>
                </a:cubicBezTo>
                <a:close/>
                <a:moveTo>
                  <a:pt x="2634033" y="6367075"/>
                </a:moveTo>
                <a:lnTo>
                  <a:pt x="2625074" y="6376033"/>
                </a:lnTo>
                <a:lnTo>
                  <a:pt x="2616114" y="6393952"/>
                </a:lnTo>
                <a:cubicBezTo>
                  <a:pt x="2610141" y="6393952"/>
                  <a:pt x="2610141" y="6395445"/>
                  <a:pt x="2616114" y="6398432"/>
                </a:cubicBezTo>
                <a:cubicBezTo>
                  <a:pt x="2622087" y="6401418"/>
                  <a:pt x="2625074" y="6405898"/>
                  <a:pt x="2625074" y="6411871"/>
                </a:cubicBezTo>
                <a:lnTo>
                  <a:pt x="2642992" y="6411871"/>
                </a:lnTo>
                <a:lnTo>
                  <a:pt x="2651952" y="6402911"/>
                </a:lnTo>
                <a:cubicBezTo>
                  <a:pt x="2645979" y="6402911"/>
                  <a:pt x="2642992" y="6396939"/>
                  <a:pt x="2642992" y="6384993"/>
                </a:cubicBezTo>
                <a:close/>
                <a:moveTo>
                  <a:pt x="5832502" y="6360355"/>
                </a:moveTo>
                <a:cubicBezTo>
                  <a:pt x="5833994" y="6360355"/>
                  <a:pt x="5835488" y="6361102"/>
                  <a:pt x="5836982" y="6362595"/>
                </a:cubicBezTo>
                <a:cubicBezTo>
                  <a:pt x="5839968" y="6365582"/>
                  <a:pt x="5841460" y="6370060"/>
                  <a:pt x="5841460" y="6376033"/>
                </a:cubicBezTo>
                <a:lnTo>
                  <a:pt x="5823542" y="6367075"/>
                </a:lnTo>
                <a:cubicBezTo>
                  <a:pt x="5823542" y="6367075"/>
                  <a:pt x="5825036" y="6365582"/>
                  <a:pt x="5828022" y="6362595"/>
                </a:cubicBezTo>
                <a:cubicBezTo>
                  <a:pt x="5829514" y="6361102"/>
                  <a:pt x="5831008" y="6360355"/>
                  <a:pt x="5832502" y="6360355"/>
                </a:cubicBezTo>
                <a:close/>
                <a:moveTo>
                  <a:pt x="4551323" y="6358115"/>
                </a:moveTo>
                <a:lnTo>
                  <a:pt x="4560281" y="6367075"/>
                </a:lnTo>
                <a:lnTo>
                  <a:pt x="4569241" y="6367075"/>
                </a:lnTo>
                <a:cubicBezTo>
                  <a:pt x="4563268" y="6361102"/>
                  <a:pt x="4557295" y="6358115"/>
                  <a:pt x="4551323" y="6358115"/>
                </a:cubicBezTo>
                <a:close/>
                <a:moveTo>
                  <a:pt x="4479648" y="6358115"/>
                </a:moveTo>
                <a:cubicBezTo>
                  <a:pt x="4479648" y="6364088"/>
                  <a:pt x="4482634" y="6367075"/>
                  <a:pt x="4488607" y="6367075"/>
                </a:cubicBezTo>
                <a:lnTo>
                  <a:pt x="4497567" y="6358115"/>
                </a:lnTo>
                <a:cubicBezTo>
                  <a:pt x="4491594" y="6358115"/>
                  <a:pt x="4485621" y="6358115"/>
                  <a:pt x="4479648" y="6358115"/>
                </a:cubicBezTo>
                <a:close/>
                <a:moveTo>
                  <a:pt x="2750503" y="6358115"/>
                </a:moveTo>
                <a:cubicBezTo>
                  <a:pt x="2738557" y="6364088"/>
                  <a:pt x="2732585" y="6367075"/>
                  <a:pt x="2732585" y="6367075"/>
                </a:cubicBezTo>
                <a:cubicBezTo>
                  <a:pt x="2738557" y="6373048"/>
                  <a:pt x="2747517" y="6376033"/>
                  <a:pt x="2759463" y="6376033"/>
                </a:cubicBezTo>
                <a:cubicBezTo>
                  <a:pt x="2771409" y="6376033"/>
                  <a:pt x="2777381" y="6373048"/>
                  <a:pt x="2777381" y="6367075"/>
                </a:cubicBezTo>
                <a:cubicBezTo>
                  <a:pt x="2783354" y="6367075"/>
                  <a:pt x="2786341" y="6367075"/>
                  <a:pt x="2786341" y="6367075"/>
                </a:cubicBezTo>
                <a:cubicBezTo>
                  <a:pt x="2786341" y="6367075"/>
                  <a:pt x="2787087" y="6367075"/>
                  <a:pt x="2788580" y="6367075"/>
                </a:cubicBezTo>
                <a:lnTo>
                  <a:pt x="2793508" y="6367075"/>
                </a:lnTo>
                <a:lnTo>
                  <a:pt x="2790821" y="6364834"/>
                </a:lnTo>
                <a:cubicBezTo>
                  <a:pt x="2781861" y="6360355"/>
                  <a:pt x="2768422" y="6358115"/>
                  <a:pt x="2750503" y="6358115"/>
                </a:cubicBezTo>
                <a:close/>
                <a:moveTo>
                  <a:pt x="5007126" y="6352516"/>
                </a:moveTo>
                <a:cubicBezTo>
                  <a:pt x="5007874" y="6353263"/>
                  <a:pt x="5008246" y="6355129"/>
                  <a:pt x="5008246" y="6358115"/>
                </a:cubicBezTo>
                <a:cubicBezTo>
                  <a:pt x="5008246" y="6358115"/>
                  <a:pt x="5008246" y="6361102"/>
                  <a:pt x="5008246" y="6367075"/>
                </a:cubicBezTo>
                <a:lnTo>
                  <a:pt x="4999286" y="6358115"/>
                </a:lnTo>
                <a:cubicBezTo>
                  <a:pt x="4999286" y="6358115"/>
                  <a:pt x="5000781" y="6356622"/>
                  <a:pt x="5003766" y="6353636"/>
                </a:cubicBezTo>
                <a:cubicBezTo>
                  <a:pt x="5005260" y="6352143"/>
                  <a:pt x="5006380" y="6351770"/>
                  <a:pt x="5007126" y="6352516"/>
                </a:cubicBezTo>
                <a:close/>
                <a:moveTo>
                  <a:pt x="5572682" y="6349156"/>
                </a:moveTo>
                <a:cubicBezTo>
                  <a:pt x="5578654" y="6355129"/>
                  <a:pt x="5575668" y="6358115"/>
                  <a:pt x="5563723" y="6358115"/>
                </a:cubicBezTo>
                <a:cubicBezTo>
                  <a:pt x="5545804" y="6364088"/>
                  <a:pt x="5536844" y="6365582"/>
                  <a:pt x="5536844" y="6362595"/>
                </a:cubicBezTo>
                <a:cubicBezTo>
                  <a:pt x="5536844" y="6359608"/>
                  <a:pt x="5541324" y="6356622"/>
                  <a:pt x="5550284" y="6353636"/>
                </a:cubicBezTo>
                <a:cubicBezTo>
                  <a:pt x="5559243" y="6350649"/>
                  <a:pt x="5566709" y="6349156"/>
                  <a:pt x="5572682" y="6349156"/>
                </a:cubicBezTo>
                <a:close/>
                <a:moveTo>
                  <a:pt x="2947608" y="6349156"/>
                </a:moveTo>
                <a:cubicBezTo>
                  <a:pt x="2941635" y="6349156"/>
                  <a:pt x="2940142" y="6350649"/>
                  <a:pt x="2943128" y="6353636"/>
                </a:cubicBezTo>
                <a:cubicBezTo>
                  <a:pt x="2946115" y="6356622"/>
                  <a:pt x="2950595" y="6358115"/>
                  <a:pt x="2956568" y="6358115"/>
                </a:cubicBezTo>
                <a:cubicBezTo>
                  <a:pt x="2962540" y="6358115"/>
                  <a:pt x="2964034" y="6356622"/>
                  <a:pt x="2961047" y="6353636"/>
                </a:cubicBezTo>
                <a:cubicBezTo>
                  <a:pt x="2958061" y="6350649"/>
                  <a:pt x="2953581" y="6349156"/>
                  <a:pt x="2947608" y="6349156"/>
                </a:cubicBezTo>
                <a:close/>
                <a:moveTo>
                  <a:pt x="4712589" y="6344676"/>
                </a:moveTo>
                <a:cubicBezTo>
                  <a:pt x="4709604" y="6344676"/>
                  <a:pt x="4706618" y="6346170"/>
                  <a:pt x="4703631" y="6349156"/>
                </a:cubicBezTo>
                <a:lnTo>
                  <a:pt x="4712589" y="6358115"/>
                </a:lnTo>
                <a:lnTo>
                  <a:pt x="4721549" y="6349156"/>
                </a:lnTo>
                <a:cubicBezTo>
                  <a:pt x="4718562" y="6346170"/>
                  <a:pt x="4715577" y="6344676"/>
                  <a:pt x="4712589" y="6344676"/>
                </a:cubicBezTo>
                <a:close/>
                <a:moveTo>
                  <a:pt x="5635397" y="6340197"/>
                </a:moveTo>
                <a:lnTo>
                  <a:pt x="5644356" y="6340197"/>
                </a:lnTo>
                <a:cubicBezTo>
                  <a:pt x="5650330" y="6340197"/>
                  <a:pt x="5653316" y="6340197"/>
                  <a:pt x="5653316" y="6340197"/>
                </a:cubicBezTo>
                <a:cubicBezTo>
                  <a:pt x="5653316" y="6340197"/>
                  <a:pt x="5650330" y="6343183"/>
                  <a:pt x="5644356" y="6349156"/>
                </a:cubicBezTo>
                <a:cubicBezTo>
                  <a:pt x="5638383" y="6349156"/>
                  <a:pt x="5635397" y="6346169"/>
                  <a:pt x="5635397" y="6340197"/>
                </a:cubicBezTo>
                <a:close/>
                <a:moveTo>
                  <a:pt x="5590600" y="6340197"/>
                </a:moveTo>
                <a:cubicBezTo>
                  <a:pt x="5596574" y="6340197"/>
                  <a:pt x="5602545" y="6340197"/>
                  <a:pt x="5608520" y="6340197"/>
                </a:cubicBezTo>
                <a:lnTo>
                  <a:pt x="5590600" y="6349156"/>
                </a:lnTo>
                <a:cubicBezTo>
                  <a:pt x="5584628" y="6349156"/>
                  <a:pt x="5581640" y="6347663"/>
                  <a:pt x="5581640" y="6344676"/>
                </a:cubicBezTo>
                <a:cubicBezTo>
                  <a:pt x="5581640" y="6341690"/>
                  <a:pt x="5584628" y="6340197"/>
                  <a:pt x="5590600" y="6340197"/>
                </a:cubicBezTo>
                <a:close/>
                <a:moveTo>
                  <a:pt x="5106798" y="6340197"/>
                </a:moveTo>
                <a:cubicBezTo>
                  <a:pt x="5112772" y="6340197"/>
                  <a:pt x="5117252" y="6341690"/>
                  <a:pt x="5120237" y="6344676"/>
                </a:cubicBezTo>
                <a:cubicBezTo>
                  <a:pt x="5123223" y="6347663"/>
                  <a:pt x="5124717" y="6352143"/>
                  <a:pt x="5124717" y="6358115"/>
                </a:cubicBezTo>
                <a:cubicBezTo>
                  <a:pt x="5124717" y="6358115"/>
                  <a:pt x="5123223" y="6359608"/>
                  <a:pt x="5120237" y="6362595"/>
                </a:cubicBezTo>
                <a:cubicBezTo>
                  <a:pt x="5117252" y="6365582"/>
                  <a:pt x="5115757" y="6370060"/>
                  <a:pt x="5115757" y="6376033"/>
                </a:cubicBezTo>
                <a:lnTo>
                  <a:pt x="5097840" y="6384993"/>
                </a:lnTo>
                <a:lnTo>
                  <a:pt x="5115757" y="6384993"/>
                </a:lnTo>
                <a:lnTo>
                  <a:pt x="5142636" y="6384993"/>
                </a:lnTo>
                <a:lnTo>
                  <a:pt x="5142636" y="6367075"/>
                </a:lnTo>
                <a:cubicBezTo>
                  <a:pt x="5148609" y="6367075"/>
                  <a:pt x="5151595" y="6365582"/>
                  <a:pt x="5151595" y="6362595"/>
                </a:cubicBezTo>
                <a:cubicBezTo>
                  <a:pt x="5151595" y="6359608"/>
                  <a:pt x="5150100" y="6355129"/>
                  <a:pt x="5147115" y="6349156"/>
                </a:cubicBezTo>
                <a:cubicBezTo>
                  <a:pt x="5144129" y="6343183"/>
                  <a:pt x="5145622" y="6340197"/>
                  <a:pt x="5151595" y="6340197"/>
                </a:cubicBezTo>
                <a:cubicBezTo>
                  <a:pt x="5157568" y="6340197"/>
                  <a:pt x="5163540" y="6343183"/>
                  <a:pt x="5169514" y="6349156"/>
                </a:cubicBezTo>
                <a:cubicBezTo>
                  <a:pt x="5175486" y="6355129"/>
                  <a:pt x="5176980" y="6361102"/>
                  <a:pt x="5173992" y="6367075"/>
                </a:cubicBezTo>
                <a:cubicBezTo>
                  <a:pt x="5171006" y="6373048"/>
                  <a:pt x="5176980" y="6374540"/>
                  <a:pt x="5191912" y="6371555"/>
                </a:cubicBezTo>
                <a:cubicBezTo>
                  <a:pt x="5206844" y="6368568"/>
                  <a:pt x="5217296" y="6368568"/>
                  <a:pt x="5223269" y="6371555"/>
                </a:cubicBezTo>
                <a:cubicBezTo>
                  <a:pt x="5229243" y="6374540"/>
                  <a:pt x="5226255" y="6379020"/>
                  <a:pt x="5214310" y="6384993"/>
                </a:cubicBezTo>
                <a:lnTo>
                  <a:pt x="5196392" y="6384993"/>
                </a:lnTo>
                <a:cubicBezTo>
                  <a:pt x="5166528" y="6390965"/>
                  <a:pt x="5148609" y="6395445"/>
                  <a:pt x="5142636" y="6398432"/>
                </a:cubicBezTo>
                <a:cubicBezTo>
                  <a:pt x="5136662" y="6401418"/>
                  <a:pt x="5133676" y="6405898"/>
                  <a:pt x="5133676" y="6411871"/>
                </a:cubicBezTo>
                <a:lnTo>
                  <a:pt x="5115757" y="6420830"/>
                </a:lnTo>
                <a:cubicBezTo>
                  <a:pt x="5115757" y="6414858"/>
                  <a:pt x="5117252" y="6410378"/>
                  <a:pt x="5120237" y="6407391"/>
                </a:cubicBezTo>
                <a:cubicBezTo>
                  <a:pt x="5123223" y="6404404"/>
                  <a:pt x="5124717" y="6399925"/>
                  <a:pt x="5124717" y="6393952"/>
                </a:cubicBezTo>
                <a:lnTo>
                  <a:pt x="5106798" y="6402911"/>
                </a:lnTo>
                <a:lnTo>
                  <a:pt x="5097840" y="6402911"/>
                </a:lnTo>
                <a:cubicBezTo>
                  <a:pt x="5091866" y="6396939"/>
                  <a:pt x="5085894" y="6390965"/>
                  <a:pt x="5079921" y="6384993"/>
                </a:cubicBezTo>
                <a:cubicBezTo>
                  <a:pt x="5079921" y="6384993"/>
                  <a:pt x="5081414" y="6383500"/>
                  <a:pt x="5084400" y="6380513"/>
                </a:cubicBezTo>
                <a:cubicBezTo>
                  <a:pt x="5087386" y="6377526"/>
                  <a:pt x="5085894" y="6376033"/>
                  <a:pt x="5079921" y="6376033"/>
                </a:cubicBezTo>
                <a:lnTo>
                  <a:pt x="5097840" y="6367075"/>
                </a:lnTo>
                <a:lnTo>
                  <a:pt x="5106798" y="6358115"/>
                </a:lnTo>
                <a:lnTo>
                  <a:pt x="5097840" y="6358115"/>
                </a:lnTo>
                <a:close/>
                <a:moveTo>
                  <a:pt x="4640915" y="6340197"/>
                </a:moveTo>
                <a:cubicBezTo>
                  <a:pt x="4640915" y="6346169"/>
                  <a:pt x="4640915" y="6349156"/>
                  <a:pt x="4640915" y="6349156"/>
                </a:cubicBezTo>
                <a:cubicBezTo>
                  <a:pt x="4640915" y="6349156"/>
                  <a:pt x="4643901" y="6349156"/>
                  <a:pt x="4649874" y="6349156"/>
                </a:cubicBezTo>
                <a:cubicBezTo>
                  <a:pt x="4655848" y="6349156"/>
                  <a:pt x="4657341" y="6347663"/>
                  <a:pt x="4654354" y="6344676"/>
                </a:cubicBezTo>
                <a:cubicBezTo>
                  <a:pt x="4651368" y="6341690"/>
                  <a:pt x="4646888" y="6340197"/>
                  <a:pt x="4640915" y="6340197"/>
                </a:cubicBezTo>
                <a:close/>
                <a:moveTo>
                  <a:pt x="4255666" y="6340197"/>
                </a:moveTo>
                <a:cubicBezTo>
                  <a:pt x="4249693" y="6340197"/>
                  <a:pt x="4246706" y="6343183"/>
                  <a:pt x="4246706" y="6349156"/>
                </a:cubicBezTo>
                <a:cubicBezTo>
                  <a:pt x="4246706" y="6349156"/>
                  <a:pt x="4248200" y="6350649"/>
                  <a:pt x="4251186" y="6353636"/>
                </a:cubicBezTo>
                <a:cubicBezTo>
                  <a:pt x="4254172" y="6356622"/>
                  <a:pt x="4255666" y="6358115"/>
                  <a:pt x="4255666" y="6358115"/>
                </a:cubicBezTo>
                <a:cubicBezTo>
                  <a:pt x="4261639" y="6358115"/>
                  <a:pt x="4264625" y="6355129"/>
                  <a:pt x="4264625" y="6349156"/>
                </a:cubicBezTo>
                <a:cubicBezTo>
                  <a:pt x="4264625" y="6343183"/>
                  <a:pt x="4261639" y="6340197"/>
                  <a:pt x="4255666" y="6340197"/>
                </a:cubicBezTo>
                <a:close/>
                <a:moveTo>
                  <a:pt x="4125756" y="6340197"/>
                </a:moveTo>
                <a:cubicBezTo>
                  <a:pt x="4122770" y="6340197"/>
                  <a:pt x="4118290" y="6343183"/>
                  <a:pt x="4112317" y="6349156"/>
                </a:cubicBezTo>
                <a:lnTo>
                  <a:pt x="4121276" y="6358115"/>
                </a:lnTo>
                <a:lnTo>
                  <a:pt x="4139194" y="6349156"/>
                </a:lnTo>
                <a:cubicBezTo>
                  <a:pt x="4133221" y="6343183"/>
                  <a:pt x="4128741" y="6340197"/>
                  <a:pt x="4125756" y="6340197"/>
                </a:cubicBezTo>
                <a:close/>
                <a:moveTo>
                  <a:pt x="2759463" y="6340197"/>
                </a:moveTo>
                <a:cubicBezTo>
                  <a:pt x="2759463" y="6346169"/>
                  <a:pt x="2759463" y="6349156"/>
                  <a:pt x="2759463" y="6349156"/>
                </a:cubicBezTo>
                <a:cubicBezTo>
                  <a:pt x="2765435" y="6349156"/>
                  <a:pt x="2768422" y="6347663"/>
                  <a:pt x="2768422" y="6344676"/>
                </a:cubicBezTo>
                <a:cubicBezTo>
                  <a:pt x="2768422" y="6341690"/>
                  <a:pt x="2765435" y="6340197"/>
                  <a:pt x="2759463" y="6340197"/>
                </a:cubicBezTo>
                <a:close/>
                <a:moveTo>
                  <a:pt x="2419009" y="6340197"/>
                </a:moveTo>
                <a:cubicBezTo>
                  <a:pt x="2413036" y="6340197"/>
                  <a:pt x="2410051" y="6343183"/>
                  <a:pt x="2410051" y="6349156"/>
                </a:cubicBezTo>
                <a:cubicBezTo>
                  <a:pt x="2410051" y="6355129"/>
                  <a:pt x="2411544" y="6358115"/>
                  <a:pt x="2414531" y="6358115"/>
                </a:cubicBezTo>
                <a:cubicBezTo>
                  <a:pt x="2417516" y="6358115"/>
                  <a:pt x="2420502" y="6355129"/>
                  <a:pt x="2423489" y="6349156"/>
                </a:cubicBezTo>
                <a:cubicBezTo>
                  <a:pt x="2426476" y="6343183"/>
                  <a:pt x="2424982" y="6340197"/>
                  <a:pt x="2419009" y="6340197"/>
                </a:cubicBezTo>
                <a:close/>
                <a:moveTo>
                  <a:pt x="5769786" y="6331237"/>
                </a:moveTo>
                <a:cubicBezTo>
                  <a:pt x="5769786" y="6337210"/>
                  <a:pt x="5769786" y="6340197"/>
                  <a:pt x="5769786" y="6340197"/>
                </a:cubicBezTo>
                <a:lnTo>
                  <a:pt x="5742908" y="6340197"/>
                </a:lnTo>
                <a:close/>
                <a:moveTo>
                  <a:pt x="5026164" y="6331237"/>
                </a:moveTo>
                <a:cubicBezTo>
                  <a:pt x="5026164" y="6331237"/>
                  <a:pt x="5029152" y="6331237"/>
                  <a:pt x="5035124" y="6331237"/>
                </a:cubicBezTo>
                <a:lnTo>
                  <a:pt x="5053042" y="6340197"/>
                </a:lnTo>
                <a:cubicBezTo>
                  <a:pt x="5059016" y="6346169"/>
                  <a:pt x="5059016" y="6349156"/>
                  <a:pt x="5053042" y="6349156"/>
                </a:cubicBezTo>
                <a:cubicBezTo>
                  <a:pt x="5047070" y="6349156"/>
                  <a:pt x="5044083" y="6352143"/>
                  <a:pt x="5044083" y="6358115"/>
                </a:cubicBezTo>
                <a:lnTo>
                  <a:pt x="5035124" y="6340197"/>
                </a:lnTo>
                <a:cubicBezTo>
                  <a:pt x="5029152" y="6334224"/>
                  <a:pt x="5026164" y="6331237"/>
                  <a:pt x="5026164" y="6331237"/>
                </a:cubicBezTo>
                <a:close/>
                <a:moveTo>
                  <a:pt x="4712589" y="6331237"/>
                </a:moveTo>
                <a:lnTo>
                  <a:pt x="4721549" y="6340197"/>
                </a:lnTo>
                <a:cubicBezTo>
                  <a:pt x="4727522" y="6340197"/>
                  <a:pt x="4729015" y="6338704"/>
                  <a:pt x="4726028" y="6335717"/>
                </a:cubicBezTo>
                <a:cubicBezTo>
                  <a:pt x="4723042" y="6332731"/>
                  <a:pt x="4718562" y="6331237"/>
                  <a:pt x="4712589" y="6331237"/>
                </a:cubicBezTo>
                <a:close/>
                <a:moveTo>
                  <a:pt x="2866975" y="6331237"/>
                </a:moveTo>
                <a:lnTo>
                  <a:pt x="2884893" y="6340197"/>
                </a:lnTo>
                <a:cubicBezTo>
                  <a:pt x="2890866" y="6334224"/>
                  <a:pt x="2896839" y="6331237"/>
                  <a:pt x="2902811" y="6331237"/>
                </a:cubicBezTo>
                <a:lnTo>
                  <a:pt x="2884893" y="6331237"/>
                </a:lnTo>
                <a:close/>
                <a:moveTo>
                  <a:pt x="5205350" y="6322278"/>
                </a:moveTo>
                <a:lnTo>
                  <a:pt x="5250146" y="6340197"/>
                </a:lnTo>
                <a:lnTo>
                  <a:pt x="5241188" y="6349156"/>
                </a:lnTo>
                <a:cubicBezTo>
                  <a:pt x="5235215" y="6349156"/>
                  <a:pt x="5230735" y="6349156"/>
                  <a:pt x="5227749" y="6349156"/>
                </a:cubicBezTo>
                <a:cubicBezTo>
                  <a:pt x="5224763" y="6349156"/>
                  <a:pt x="5226255" y="6346169"/>
                  <a:pt x="5232229" y="6340197"/>
                </a:cubicBezTo>
                <a:lnTo>
                  <a:pt x="5223269" y="6331237"/>
                </a:lnTo>
                <a:cubicBezTo>
                  <a:pt x="5217296" y="6331237"/>
                  <a:pt x="5214310" y="6334224"/>
                  <a:pt x="5214310" y="6340197"/>
                </a:cubicBezTo>
                <a:cubicBezTo>
                  <a:pt x="5214310" y="6346169"/>
                  <a:pt x="5214310" y="6349156"/>
                  <a:pt x="5214310" y="6349156"/>
                </a:cubicBezTo>
                <a:close/>
                <a:moveTo>
                  <a:pt x="4685712" y="6322278"/>
                </a:moveTo>
                <a:cubicBezTo>
                  <a:pt x="4685712" y="6322278"/>
                  <a:pt x="4682726" y="6323771"/>
                  <a:pt x="4676753" y="6326757"/>
                </a:cubicBezTo>
                <a:cubicBezTo>
                  <a:pt x="4670780" y="6329744"/>
                  <a:pt x="4667793" y="6331237"/>
                  <a:pt x="4667793" y="6331237"/>
                </a:cubicBezTo>
                <a:cubicBezTo>
                  <a:pt x="4667793" y="6331237"/>
                  <a:pt x="4669287" y="6332731"/>
                  <a:pt x="4672273" y="6335717"/>
                </a:cubicBezTo>
                <a:cubicBezTo>
                  <a:pt x="4675259" y="6338704"/>
                  <a:pt x="4676753" y="6337210"/>
                  <a:pt x="4676753" y="6331237"/>
                </a:cubicBezTo>
                <a:cubicBezTo>
                  <a:pt x="4682726" y="6331237"/>
                  <a:pt x="4685712" y="6328251"/>
                  <a:pt x="4685712" y="6322278"/>
                </a:cubicBezTo>
                <a:close/>
                <a:moveTo>
                  <a:pt x="2737065" y="6322278"/>
                </a:moveTo>
                <a:cubicBezTo>
                  <a:pt x="2734077" y="6322278"/>
                  <a:pt x="2732585" y="6325264"/>
                  <a:pt x="2732585" y="6331237"/>
                </a:cubicBezTo>
                <a:cubicBezTo>
                  <a:pt x="2732585" y="6331237"/>
                  <a:pt x="2734077" y="6331237"/>
                  <a:pt x="2737065" y="6331237"/>
                </a:cubicBezTo>
                <a:cubicBezTo>
                  <a:pt x="2740052" y="6331237"/>
                  <a:pt x="2741545" y="6331237"/>
                  <a:pt x="2741545" y="6331237"/>
                </a:cubicBezTo>
                <a:cubicBezTo>
                  <a:pt x="2741545" y="6325264"/>
                  <a:pt x="2740052" y="6322278"/>
                  <a:pt x="2737065" y="6322278"/>
                </a:cubicBezTo>
                <a:close/>
                <a:moveTo>
                  <a:pt x="2821058" y="6315559"/>
                </a:moveTo>
                <a:cubicBezTo>
                  <a:pt x="2818818" y="6315559"/>
                  <a:pt x="2816204" y="6316305"/>
                  <a:pt x="2813219" y="6317798"/>
                </a:cubicBezTo>
                <a:cubicBezTo>
                  <a:pt x="2807246" y="6320785"/>
                  <a:pt x="2798287" y="6322278"/>
                  <a:pt x="2786341" y="6322278"/>
                </a:cubicBezTo>
                <a:lnTo>
                  <a:pt x="2804260" y="6340197"/>
                </a:lnTo>
                <a:cubicBezTo>
                  <a:pt x="2822177" y="6334224"/>
                  <a:pt x="2831137" y="6329744"/>
                  <a:pt x="2831137" y="6326757"/>
                </a:cubicBezTo>
                <a:cubicBezTo>
                  <a:pt x="2831137" y="6323771"/>
                  <a:pt x="2829644" y="6320785"/>
                  <a:pt x="2826657" y="6317798"/>
                </a:cubicBezTo>
                <a:cubicBezTo>
                  <a:pt x="2825164" y="6316305"/>
                  <a:pt x="2823298" y="6315559"/>
                  <a:pt x="2821058" y="6315559"/>
                </a:cubicBezTo>
                <a:close/>
                <a:moveTo>
                  <a:pt x="6020646" y="6313318"/>
                </a:moveTo>
                <a:cubicBezTo>
                  <a:pt x="6020646" y="6313318"/>
                  <a:pt x="6023632" y="6313318"/>
                  <a:pt x="6029606" y="6313318"/>
                </a:cubicBezTo>
                <a:cubicBezTo>
                  <a:pt x="6035579" y="6313318"/>
                  <a:pt x="6038565" y="6314811"/>
                  <a:pt x="6038565" y="6317798"/>
                </a:cubicBezTo>
                <a:cubicBezTo>
                  <a:pt x="6038565" y="6320785"/>
                  <a:pt x="6035579" y="6322278"/>
                  <a:pt x="6029606" y="6322278"/>
                </a:cubicBezTo>
                <a:cubicBezTo>
                  <a:pt x="6023632" y="6322278"/>
                  <a:pt x="6020646" y="6319291"/>
                  <a:pt x="6020646" y="6313318"/>
                </a:cubicBezTo>
                <a:close/>
                <a:moveTo>
                  <a:pt x="5975850" y="6313318"/>
                </a:moveTo>
                <a:cubicBezTo>
                  <a:pt x="5975850" y="6319291"/>
                  <a:pt x="5974357" y="6322278"/>
                  <a:pt x="5971371" y="6322278"/>
                </a:cubicBezTo>
                <a:cubicBezTo>
                  <a:pt x="5968385" y="6322278"/>
                  <a:pt x="5966891" y="6320785"/>
                  <a:pt x="5966891" y="6317798"/>
                </a:cubicBezTo>
                <a:cubicBezTo>
                  <a:pt x="5966891" y="6314811"/>
                  <a:pt x="5969877" y="6313318"/>
                  <a:pt x="5975850" y="6313318"/>
                </a:cubicBezTo>
                <a:close/>
                <a:moveTo>
                  <a:pt x="5330780" y="6313318"/>
                </a:moveTo>
                <a:lnTo>
                  <a:pt x="5375577" y="6313318"/>
                </a:lnTo>
                <a:cubicBezTo>
                  <a:pt x="5369604" y="6313318"/>
                  <a:pt x="5366618" y="6314811"/>
                  <a:pt x="5366618" y="6317798"/>
                </a:cubicBezTo>
                <a:cubicBezTo>
                  <a:pt x="5366618" y="6320785"/>
                  <a:pt x="5366618" y="6322278"/>
                  <a:pt x="5366618" y="6322278"/>
                </a:cubicBezTo>
                <a:lnTo>
                  <a:pt x="5357658" y="6331237"/>
                </a:lnTo>
                <a:cubicBezTo>
                  <a:pt x="5357658" y="6331237"/>
                  <a:pt x="5354672" y="6331237"/>
                  <a:pt x="5348700" y="6331237"/>
                </a:cubicBezTo>
                <a:cubicBezTo>
                  <a:pt x="5342726" y="6331237"/>
                  <a:pt x="5339740" y="6331237"/>
                  <a:pt x="5339740" y="6331237"/>
                </a:cubicBezTo>
                <a:cubicBezTo>
                  <a:pt x="5327795" y="6325264"/>
                  <a:pt x="5324808" y="6319291"/>
                  <a:pt x="5330780" y="6313318"/>
                </a:cubicBezTo>
                <a:close/>
                <a:moveTo>
                  <a:pt x="4622997" y="6313318"/>
                </a:moveTo>
                <a:cubicBezTo>
                  <a:pt x="4622997" y="6313318"/>
                  <a:pt x="4621504" y="6314811"/>
                  <a:pt x="4618518" y="6317798"/>
                </a:cubicBezTo>
                <a:cubicBezTo>
                  <a:pt x="4615531" y="6320785"/>
                  <a:pt x="4615531" y="6322278"/>
                  <a:pt x="4618518" y="6322278"/>
                </a:cubicBezTo>
                <a:cubicBezTo>
                  <a:pt x="4621504" y="6322278"/>
                  <a:pt x="4622997" y="6319291"/>
                  <a:pt x="4622997" y="6313318"/>
                </a:cubicBezTo>
                <a:close/>
                <a:moveTo>
                  <a:pt x="2472766" y="6313318"/>
                </a:moveTo>
                <a:lnTo>
                  <a:pt x="2481725" y="6331237"/>
                </a:lnTo>
                <a:cubicBezTo>
                  <a:pt x="2481725" y="6337210"/>
                  <a:pt x="2478738" y="6340197"/>
                  <a:pt x="2472766" y="6340197"/>
                </a:cubicBezTo>
                <a:cubicBezTo>
                  <a:pt x="2466793" y="6346169"/>
                  <a:pt x="2466793" y="6349156"/>
                  <a:pt x="2472766" y="6349156"/>
                </a:cubicBezTo>
                <a:cubicBezTo>
                  <a:pt x="2478738" y="6349156"/>
                  <a:pt x="2487698" y="6349156"/>
                  <a:pt x="2499643" y="6349156"/>
                </a:cubicBezTo>
                <a:cubicBezTo>
                  <a:pt x="2511589" y="6349156"/>
                  <a:pt x="2520548" y="6352143"/>
                  <a:pt x="2526521" y="6358115"/>
                </a:cubicBezTo>
                <a:lnTo>
                  <a:pt x="2535480" y="6358115"/>
                </a:lnTo>
                <a:lnTo>
                  <a:pt x="2535480" y="6349156"/>
                </a:lnTo>
                <a:cubicBezTo>
                  <a:pt x="2529508" y="6349156"/>
                  <a:pt x="2526521" y="6347663"/>
                  <a:pt x="2526521" y="6344676"/>
                </a:cubicBezTo>
                <a:cubicBezTo>
                  <a:pt x="2526521" y="6341690"/>
                  <a:pt x="2523534" y="6337210"/>
                  <a:pt x="2517562" y="6331237"/>
                </a:cubicBezTo>
                <a:cubicBezTo>
                  <a:pt x="2517562" y="6325264"/>
                  <a:pt x="2514575" y="6323771"/>
                  <a:pt x="2508602" y="6326757"/>
                </a:cubicBezTo>
                <a:cubicBezTo>
                  <a:pt x="2502631" y="6329744"/>
                  <a:pt x="2496656" y="6328251"/>
                  <a:pt x="2490683" y="6322278"/>
                </a:cubicBezTo>
                <a:close/>
                <a:moveTo>
                  <a:pt x="2704587" y="6312198"/>
                </a:moveTo>
                <a:cubicBezTo>
                  <a:pt x="2702348" y="6312946"/>
                  <a:pt x="2699734" y="6316305"/>
                  <a:pt x="2696748" y="6322278"/>
                </a:cubicBezTo>
                <a:lnTo>
                  <a:pt x="2678829" y="6331237"/>
                </a:lnTo>
                <a:lnTo>
                  <a:pt x="2687788" y="6340197"/>
                </a:lnTo>
                <a:cubicBezTo>
                  <a:pt x="2705707" y="6346169"/>
                  <a:pt x="2714667" y="6343183"/>
                  <a:pt x="2714667" y="6331237"/>
                </a:cubicBezTo>
                <a:cubicBezTo>
                  <a:pt x="2714667" y="6331237"/>
                  <a:pt x="2713174" y="6326757"/>
                  <a:pt x="2710187" y="6317798"/>
                </a:cubicBezTo>
                <a:cubicBezTo>
                  <a:pt x="2708694" y="6313318"/>
                  <a:pt x="2706827" y="6311452"/>
                  <a:pt x="2704587" y="6312198"/>
                </a:cubicBezTo>
                <a:close/>
                <a:moveTo>
                  <a:pt x="4418613" y="6307720"/>
                </a:moveTo>
                <a:cubicBezTo>
                  <a:pt x="4415254" y="6307720"/>
                  <a:pt x="4410214" y="6311079"/>
                  <a:pt x="4403494" y="6317798"/>
                </a:cubicBezTo>
                <a:cubicBezTo>
                  <a:pt x="4394534" y="6326757"/>
                  <a:pt x="4388561" y="6328251"/>
                  <a:pt x="4385576" y="6322278"/>
                </a:cubicBezTo>
                <a:cubicBezTo>
                  <a:pt x="4382590" y="6316305"/>
                  <a:pt x="4372137" y="6313318"/>
                  <a:pt x="4354218" y="6313318"/>
                </a:cubicBezTo>
                <a:lnTo>
                  <a:pt x="4336299" y="6322278"/>
                </a:lnTo>
                <a:lnTo>
                  <a:pt x="4363177" y="6322278"/>
                </a:lnTo>
                <a:cubicBezTo>
                  <a:pt x="4375123" y="6322278"/>
                  <a:pt x="4384083" y="6325264"/>
                  <a:pt x="4390056" y="6331237"/>
                </a:cubicBezTo>
                <a:cubicBezTo>
                  <a:pt x="4402000" y="6331237"/>
                  <a:pt x="4410960" y="6328251"/>
                  <a:pt x="4416933" y="6322278"/>
                </a:cubicBezTo>
                <a:cubicBezTo>
                  <a:pt x="4422906" y="6316305"/>
                  <a:pt x="4424399" y="6311825"/>
                  <a:pt x="4421413" y="6308839"/>
                </a:cubicBezTo>
                <a:cubicBezTo>
                  <a:pt x="4420667" y="6308092"/>
                  <a:pt x="4419732" y="6307720"/>
                  <a:pt x="4418613" y="6307720"/>
                </a:cubicBezTo>
                <a:close/>
                <a:moveTo>
                  <a:pt x="5518926" y="6304359"/>
                </a:moveTo>
                <a:lnTo>
                  <a:pt x="5563723" y="6304359"/>
                </a:lnTo>
                <a:cubicBezTo>
                  <a:pt x="5569696" y="6310332"/>
                  <a:pt x="5572682" y="6313318"/>
                  <a:pt x="5572682" y="6313318"/>
                </a:cubicBezTo>
                <a:lnTo>
                  <a:pt x="5554763" y="6313318"/>
                </a:lnTo>
                <a:cubicBezTo>
                  <a:pt x="5554763" y="6313318"/>
                  <a:pt x="5550284" y="6313318"/>
                  <a:pt x="5541324" y="6313318"/>
                </a:cubicBezTo>
                <a:cubicBezTo>
                  <a:pt x="5532366" y="6313318"/>
                  <a:pt x="5524900" y="6310332"/>
                  <a:pt x="5518926" y="6304359"/>
                </a:cubicBezTo>
                <a:close/>
                <a:moveTo>
                  <a:pt x="4972409" y="6304359"/>
                </a:moveTo>
                <a:lnTo>
                  <a:pt x="4963450" y="6313318"/>
                </a:lnTo>
                <a:cubicBezTo>
                  <a:pt x="4957478" y="6319291"/>
                  <a:pt x="4951504" y="6323771"/>
                  <a:pt x="4945532" y="6326757"/>
                </a:cubicBezTo>
                <a:cubicBezTo>
                  <a:pt x="4939558" y="6329744"/>
                  <a:pt x="4933586" y="6328251"/>
                  <a:pt x="4927612" y="6322278"/>
                </a:cubicBezTo>
                <a:lnTo>
                  <a:pt x="4918654" y="6331237"/>
                </a:lnTo>
                <a:cubicBezTo>
                  <a:pt x="4918654" y="6331237"/>
                  <a:pt x="4921640" y="6331237"/>
                  <a:pt x="4927612" y="6331237"/>
                </a:cubicBezTo>
                <a:cubicBezTo>
                  <a:pt x="4933586" y="6331237"/>
                  <a:pt x="4936572" y="6334224"/>
                  <a:pt x="4936572" y="6340197"/>
                </a:cubicBezTo>
                <a:lnTo>
                  <a:pt x="4954490" y="6340197"/>
                </a:lnTo>
                <a:cubicBezTo>
                  <a:pt x="4954490" y="6334224"/>
                  <a:pt x="4957478" y="6331237"/>
                  <a:pt x="4963450" y="6331237"/>
                </a:cubicBezTo>
                <a:cubicBezTo>
                  <a:pt x="4969423" y="6331237"/>
                  <a:pt x="4972409" y="6325264"/>
                  <a:pt x="4972409" y="6313318"/>
                </a:cubicBezTo>
                <a:close/>
                <a:moveTo>
                  <a:pt x="2338377" y="6304359"/>
                </a:moveTo>
                <a:lnTo>
                  <a:pt x="2347335" y="6313318"/>
                </a:lnTo>
                <a:cubicBezTo>
                  <a:pt x="2353308" y="6313318"/>
                  <a:pt x="2356294" y="6311825"/>
                  <a:pt x="2356294" y="6308839"/>
                </a:cubicBezTo>
                <a:cubicBezTo>
                  <a:pt x="2356294" y="6305852"/>
                  <a:pt x="2353308" y="6304359"/>
                  <a:pt x="2347335" y="6304359"/>
                </a:cubicBezTo>
                <a:cubicBezTo>
                  <a:pt x="2341362" y="6304359"/>
                  <a:pt x="2338377" y="6304359"/>
                  <a:pt x="2338377" y="6304359"/>
                </a:cubicBezTo>
                <a:close/>
                <a:moveTo>
                  <a:pt x="5814582" y="6295401"/>
                </a:moveTo>
                <a:cubicBezTo>
                  <a:pt x="5814582" y="6301372"/>
                  <a:pt x="5817568" y="6307346"/>
                  <a:pt x="5823542" y="6313318"/>
                </a:cubicBezTo>
                <a:cubicBezTo>
                  <a:pt x="5823542" y="6313318"/>
                  <a:pt x="5820556" y="6313318"/>
                  <a:pt x="5814582" y="6313318"/>
                </a:cubicBezTo>
                <a:close/>
                <a:moveTo>
                  <a:pt x="5429334" y="6295401"/>
                </a:moveTo>
                <a:lnTo>
                  <a:pt x="5429334" y="6313318"/>
                </a:lnTo>
                <a:cubicBezTo>
                  <a:pt x="5423360" y="6313318"/>
                  <a:pt x="5420374" y="6310332"/>
                  <a:pt x="5420374" y="6304359"/>
                </a:cubicBezTo>
                <a:cubicBezTo>
                  <a:pt x="5420374" y="6298386"/>
                  <a:pt x="5423360" y="6295401"/>
                  <a:pt x="5429334" y="6295401"/>
                </a:cubicBezTo>
                <a:close/>
                <a:moveTo>
                  <a:pt x="2696748" y="6295401"/>
                </a:moveTo>
                <a:lnTo>
                  <a:pt x="2687788" y="6313318"/>
                </a:lnTo>
                <a:lnTo>
                  <a:pt x="2696748" y="6304359"/>
                </a:lnTo>
                <a:close/>
                <a:moveTo>
                  <a:pt x="2401091" y="6295401"/>
                </a:moveTo>
                <a:cubicBezTo>
                  <a:pt x="2401091" y="6301372"/>
                  <a:pt x="2407064" y="6304359"/>
                  <a:pt x="2419009" y="6304359"/>
                </a:cubicBezTo>
                <a:cubicBezTo>
                  <a:pt x="2424982" y="6304359"/>
                  <a:pt x="2427969" y="6304359"/>
                  <a:pt x="2427969" y="6304359"/>
                </a:cubicBezTo>
                <a:cubicBezTo>
                  <a:pt x="2427969" y="6304359"/>
                  <a:pt x="2427969" y="6307346"/>
                  <a:pt x="2427969" y="6313318"/>
                </a:cubicBezTo>
                <a:lnTo>
                  <a:pt x="2436928" y="6304359"/>
                </a:lnTo>
                <a:cubicBezTo>
                  <a:pt x="2436928" y="6298386"/>
                  <a:pt x="2430955" y="6295401"/>
                  <a:pt x="2419009" y="6295401"/>
                </a:cubicBezTo>
                <a:close/>
                <a:moveTo>
                  <a:pt x="5661155" y="6289801"/>
                </a:moveTo>
                <a:cubicBezTo>
                  <a:pt x="5661902" y="6290547"/>
                  <a:pt x="5662274" y="6292413"/>
                  <a:pt x="5662274" y="6295401"/>
                </a:cubicBezTo>
                <a:cubicBezTo>
                  <a:pt x="5656302" y="6295401"/>
                  <a:pt x="5654808" y="6293908"/>
                  <a:pt x="5657794" y="6290920"/>
                </a:cubicBezTo>
                <a:cubicBezTo>
                  <a:pt x="5659288" y="6289428"/>
                  <a:pt x="5660408" y="6289054"/>
                  <a:pt x="5661155" y="6289801"/>
                </a:cubicBezTo>
                <a:close/>
                <a:moveTo>
                  <a:pt x="5151595" y="6286440"/>
                </a:moveTo>
                <a:cubicBezTo>
                  <a:pt x="5115757" y="6286440"/>
                  <a:pt x="5097840" y="6292413"/>
                  <a:pt x="5097840" y="6304359"/>
                </a:cubicBezTo>
                <a:lnTo>
                  <a:pt x="5160554" y="6295401"/>
                </a:lnTo>
                <a:close/>
                <a:moveTo>
                  <a:pt x="5062002" y="6286440"/>
                </a:moveTo>
                <a:lnTo>
                  <a:pt x="5044083" y="6295401"/>
                </a:lnTo>
                <a:lnTo>
                  <a:pt x="5053042" y="6295401"/>
                </a:lnTo>
                <a:cubicBezTo>
                  <a:pt x="5064989" y="6289428"/>
                  <a:pt x="5067975" y="6286440"/>
                  <a:pt x="5062002" y="6286440"/>
                </a:cubicBezTo>
                <a:close/>
                <a:moveTo>
                  <a:pt x="4932092" y="6286440"/>
                </a:moveTo>
                <a:cubicBezTo>
                  <a:pt x="4917160" y="6286440"/>
                  <a:pt x="4909694" y="6289428"/>
                  <a:pt x="4909694" y="6295401"/>
                </a:cubicBezTo>
                <a:lnTo>
                  <a:pt x="4927612" y="6295401"/>
                </a:lnTo>
                <a:cubicBezTo>
                  <a:pt x="4945532" y="6295401"/>
                  <a:pt x="4954490" y="6293908"/>
                  <a:pt x="4954490" y="6290920"/>
                </a:cubicBezTo>
                <a:cubicBezTo>
                  <a:pt x="4954490" y="6287933"/>
                  <a:pt x="4947024" y="6286440"/>
                  <a:pt x="4932092" y="6286440"/>
                </a:cubicBezTo>
                <a:close/>
                <a:moveTo>
                  <a:pt x="4273584" y="6286440"/>
                </a:moveTo>
                <a:cubicBezTo>
                  <a:pt x="4273584" y="6286440"/>
                  <a:pt x="4273584" y="6289428"/>
                  <a:pt x="4273584" y="6295401"/>
                </a:cubicBezTo>
                <a:cubicBezTo>
                  <a:pt x="4273584" y="6295401"/>
                  <a:pt x="4276571" y="6292413"/>
                  <a:pt x="4282544" y="6286440"/>
                </a:cubicBezTo>
                <a:cubicBezTo>
                  <a:pt x="4276571" y="6286440"/>
                  <a:pt x="4273584" y="6286440"/>
                  <a:pt x="4273584" y="6286440"/>
                </a:cubicBezTo>
                <a:close/>
                <a:moveTo>
                  <a:pt x="2795300" y="6286440"/>
                </a:moveTo>
                <a:lnTo>
                  <a:pt x="2804260" y="6295401"/>
                </a:lnTo>
                <a:lnTo>
                  <a:pt x="2813219" y="6286440"/>
                </a:lnTo>
                <a:cubicBezTo>
                  <a:pt x="2807246" y="6286440"/>
                  <a:pt x="2801273" y="6286440"/>
                  <a:pt x="2795300" y="6286440"/>
                </a:cubicBezTo>
                <a:close/>
                <a:moveTo>
                  <a:pt x="2732585" y="6286440"/>
                </a:moveTo>
                <a:cubicBezTo>
                  <a:pt x="2714667" y="6286440"/>
                  <a:pt x="2708694" y="6292413"/>
                  <a:pt x="2714667" y="6304359"/>
                </a:cubicBezTo>
                <a:cubicBezTo>
                  <a:pt x="2720639" y="6310332"/>
                  <a:pt x="2725119" y="6313318"/>
                  <a:pt x="2728106" y="6313318"/>
                </a:cubicBezTo>
                <a:cubicBezTo>
                  <a:pt x="2731092" y="6313318"/>
                  <a:pt x="2732585" y="6310332"/>
                  <a:pt x="2732585" y="6304359"/>
                </a:cubicBezTo>
                <a:cubicBezTo>
                  <a:pt x="2732585" y="6298386"/>
                  <a:pt x="2735572" y="6295401"/>
                  <a:pt x="2741545" y="6295401"/>
                </a:cubicBezTo>
                <a:close/>
                <a:moveTo>
                  <a:pt x="5483089" y="6277482"/>
                </a:moveTo>
                <a:cubicBezTo>
                  <a:pt x="5483089" y="6277482"/>
                  <a:pt x="5483089" y="6280468"/>
                  <a:pt x="5483089" y="6286440"/>
                </a:cubicBezTo>
                <a:lnTo>
                  <a:pt x="5483089" y="6295401"/>
                </a:lnTo>
                <a:cubicBezTo>
                  <a:pt x="5477116" y="6301372"/>
                  <a:pt x="5474130" y="6301372"/>
                  <a:pt x="5474130" y="6295401"/>
                </a:cubicBezTo>
                <a:cubicBezTo>
                  <a:pt x="5474130" y="6289428"/>
                  <a:pt x="5474130" y="6284948"/>
                  <a:pt x="5474130" y="6281960"/>
                </a:cubicBezTo>
                <a:cubicBezTo>
                  <a:pt x="5474130" y="6278975"/>
                  <a:pt x="5477116" y="6277482"/>
                  <a:pt x="5483089" y="6277482"/>
                </a:cubicBezTo>
                <a:close/>
                <a:moveTo>
                  <a:pt x="4999286" y="6277482"/>
                </a:moveTo>
                <a:lnTo>
                  <a:pt x="4972409" y="6295401"/>
                </a:lnTo>
                <a:cubicBezTo>
                  <a:pt x="4984355" y="6295401"/>
                  <a:pt x="4993314" y="6292413"/>
                  <a:pt x="4999286" y="6286440"/>
                </a:cubicBezTo>
                <a:close/>
                <a:moveTo>
                  <a:pt x="2651952" y="6277482"/>
                </a:moveTo>
                <a:lnTo>
                  <a:pt x="2669870" y="6286440"/>
                </a:lnTo>
                <a:cubicBezTo>
                  <a:pt x="2681816" y="6292413"/>
                  <a:pt x="2687788" y="6292413"/>
                  <a:pt x="2687788" y="6286440"/>
                </a:cubicBezTo>
                <a:close/>
                <a:moveTo>
                  <a:pt x="5277026" y="6268522"/>
                </a:moveTo>
                <a:cubicBezTo>
                  <a:pt x="5288970" y="6274495"/>
                  <a:pt x="5293450" y="6278975"/>
                  <a:pt x="5290464" y="6281960"/>
                </a:cubicBezTo>
                <a:cubicBezTo>
                  <a:pt x="5287478" y="6284948"/>
                  <a:pt x="5285984" y="6289428"/>
                  <a:pt x="5285984" y="6295401"/>
                </a:cubicBezTo>
                <a:lnTo>
                  <a:pt x="5277026" y="6313318"/>
                </a:lnTo>
                <a:cubicBezTo>
                  <a:pt x="5271052" y="6313318"/>
                  <a:pt x="5268066" y="6304359"/>
                  <a:pt x="5268066" y="6286440"/>
                </a:cubicBezTo>
                <a:cubicBezTo>
                  <a:pt x="5268066" y="6280468"/>
                  <a:pt x="5269560" y="6275989"/>
                  <a:pt x="5272546" y="6273002"/>
                </a:cubicBezTo>
                <a:cubicBezTo>
                  <a:pt x="5275532" y="6270015"/>
                  <a:pt x="5277026" y="6268522"/>
                  <a:pt x="5277026" y="6268522"/>
                </a:cubicBezTo>
                <a:close/>
                <a:moveTo>
                  <a:pt x="2208466" y="6268522"/>
                </a:moveTo>
                <a:cubicBezTo>
                  <a:pt x="2211453" y="6268522"/>
                  <a:pt x="2212946" y="6271509"/>
                  <a:pt x="2212946" y="6277482"/>
                </a:cubicBezTo>
                <a:cubicBezTo>
                  <a:pt x="2206973" y="6277482"/>
                  <a:pt x="2203986" y="6275989"/>
                  <a:pt x="2203986" y="6273002"/>
                </a:cubicBezTo>
                <a:cubicBezTo>
                  <a:pt x="2203986" y="6270015"/>
                  <a:pt x="2205480" y="6268522"/>
                  <a:pt x="2208466" y="6268522"/>
                </a:cubicBezTo>
                <a:close/>
                <a:moveTo>
                  <a:pt x="2251023" y="6264043"/>
                </a:moveTo>
                <a:cubicBezTo>
                  <a:pt x="2255503" y="6264043"/>
                  <a:pt x="2260728" y="6265536"/>
                  <a:pt x="2266701" y="6268522"/>
                </a:cubicBezTo>
                <a:cubicBezTo>
                  <a:pt x="2278647" y="6274495"/>
                  <a:pt x="2284620" y="6280468"/>
                  <a:pt x="2284620" y="6286440"/>
                </a:cubicBezTo>
                <a:lnTo>
                  <a:pt x="2266701" y="6295401"/>
                </a:lnTo>
                <a:cubicBezTo>
                  <a:pt x="2254755" y="6289428"/>
                  <a:pt x="2248782" y="6292413"/>
                  <a:pt x="2248782" y="6304359"/>
                </a:cubicBezTo>
                <a:cubicBezTo>
                  <a:pt x="2248782" y="6316305"/>
                  <a:pt x="2247289" y="6322278"/>
                  <a:pt x="2244304" y="6322278"/>
                </a:cubicBezTo>
                <a:cubicBezTo>
                  <a:pt x="2241317" y="6322278"/>
                  <a:pt x="2236837" y="6317798"/>
                  <a:pt x="2230865" y="6308839"/>
                </a:cubicBezTo>
                <a:cubicBezTo>
                  <a:pt x="2224892" y="6299879"/>
                  <a:pt x="2217426" y="6296893"/>
                  <a:pt x="2208466" y="6299879"/>
                </a:cubicBezTo>
                <a:cubicBezTo>
                  <a:pt x="2199507" y="6302866"/>
                  <a:pt x="2195027" y="6302866"/>
                  <a:pt x="2195027" y="6299879"/>
                </a:cubicBezTo>
                <a:cubicBezTo>
                  <a:pt x="2195027" y="6296893"/>
                  <a:pt x="2201000" y="6295401"/>
                  <a:pt x="2212946" y="6295401"/>
                </a:cubicBezTo>
                <a:lnTo>
                  <a:pt x="2230865" y="6277482"/>
                </a:lnTo>
                <a:cubicBezTo>
                  <a:pt x="2230865" y="6277482"/>
                  <a:pt x="2233851" y="6274495"/>
                  <a:pt x="2239824" y="6268522"/>
                </a:cubicBezTo>
                <a:cubicBezTo>
                  <a:pt x="2242809" y="6265536"/>
                  <a:pt x="2246543" y="6264043"/>
                  <a:pt x="2251023" y="6264043"/>
                </a:cubicBezTo>
                <a:close/>
                <a:moveTo>
                  <a:pt x="6065442" y="6259563"/>
                </a:moveTo>
                <a:cubicBezTo>
                  <a:pt x="6071416" y="6259563"/>
                  <a:pt x="6074402" y="6265536"/>
                  <a:pt x="6074402" y="6277482"/>
                </a:cubicBezTo>
                <a:lnTo>
                  <a:pt x="6056484" y="6295401"/>
                </a:lnTo>
                <a:cubicBezTo>
                  <a:pt x="6050511" y="6277482"/>
                  <a:pt x="6053498" y="6265536"/>
                  <a:pt x="6065442" y="6259563"/>
                </a:cubicBezTo>
                <a:close/>
                <a:moveTo>
                  <a:pt x="4954490" y="6259563"/>
                </a:moveTo>
                <a:cubicBezTo>
                  <a:pt x="4954490" y="6265536"/>
                  <a:pt x="4954490" y="6268522"/>
                  <a:pt x="4954490" y="6268522"/>
                </a:cubicBezTo>
                <a:lnTo>
                  <a:pt x="4963450" y="6259563"/>
                </a:lnTo>
                <a:cubicBezTo>
                  <a:pt x="4963450" y="6259563"/>
                  <a:pt x="4960463" y="6259563"/>
                  <a:pt x="4954490" y="6259563"/>
                </a:cubicBezTo>
                <a:close/>
                <a:moveTo>
                  <a:pt x="4605078" y="6259563"/>
                </a:moveTo>
                <a:lnTo>
                  <a:pt x="4605078" y="6268522"/>
                </a:lnTo>
                <a:lnTo>
                  <a:pt x="4614038" y="6259563"/>
                </a:lnTo>
                <a:cubicBezTo>
                  <a:pt x="4614038" y="6259563"/>
                  <a:pt x="4611051" y="6259563"/>
                  <a:pt x="4605078" y="6259563"/>
                </a:cubicBezTo>
                <a:close/>
                <a:moveTo>
                  <a:pt x="2123353" y="6259563"/>
                </a:moveTo>
                <a:lnTo>
                  <a:pt x="2132312" y="6268522"/>
                </a:lnTo>
                <a:lnTo>
                  <a:pt x="2123353" y="6268522"/>
                </a:lnTo>
                <a:close/>
                <a:moveTo>
                  <a:pt x="5447251" y="6250604"/>
                </a:moveTo>
                <a:cubicBezTo>
                  <a:pt x="5453226" y="6250604"/>
                  <a:pt x="5457704" y="6252097"/>
                  <a:pt x="5460690" y="6255083"/>
                </a:cubicBezTo>
                <a:cubicBezTo>
                  <a:pt x="5463677" y="6258070"/>
                  <a:pt x="5465170" y="6261056"/>
                  <a:pt x="5465170" y="6264043"/>
                </a:cubicBezTo>
                <a:cubicBezTo>
                  <a:pt x="5465170" y="6267029"/>
                  <a:pt x="5462184" y="6268522"/>
                  <a:pt x="5456211" y="6268522"/>
                </a:cubicBezTo>
                <a:cubicBezTo>
                  <a:pt x="5450237" y="6268522"/>
                  <a:pt x="5447251" y="6265536"/>
                  <a:pt x="5447251" y="6259563"/>
                </a:cubicBezTo>
                <a:cubicBezTo>
                  <a:pt x="5447251" y="6253590"/>
                  <a:pt x="5447251" y="6250604"/>
                  <a:pt x="5447251" y="6250604"/>
                </a:cubicBezTo>
                <a:close/>
                <a:moveTo>
                  <a:pt x="5124717" y="6250604"/>
                </a:moveTo>
                <a:lnTo>
                  <a:pt x="5124717" y="6268522"/>
                </a:lnTo>
                <a:lnTo>
                  <a:pt x="5133676" y="6268522"/>
                </a:lnTo>
                <a:cubicBezTo>
                  <a:pt x="5133676" y="6262550"/>
                  <a:pt x="5133676" y="6259563"/>
                  <a:pt x="5133676" y="6259563"/>
                </a:cubicBezTo>
                <a:cubicBezTo>
                  <a:pt x="5133676" y="6259563"/>
                  <a:pt x="5130690" y="6256576"/>
                  <a:pt x="5124717" y="6250604"/>
                </a:cubicBezTo>
                <a:close/>
                <a:moveTo>
                  <a:pt x="4703631" y="6250604"/>
                </a:moveTo>
                <a:cubicBezTo>
                  <a:pt x="4697658" y="6250604"/>
                  <a:pt x="4694672" y="6253590"/>
                  <a:pt x="4694672" y="6259563"/>
                </a:cubicBezTo>
                <a:cubicBezTo>
                  <a:pt x="4694672" y="6259563"/>
                  <a:pt x="4697658" y="6259563"/>
                  <a:pt x="4703631" y="6259563"/>
                </a:cubicBezTo>
                <a:cubicBezTo>
                  <a:pt x="4709604" y="6259563"/>
                  <a:pt x="4712589" y="6259563"/>
                  <a:pt x="4712589" y="6259563"/>
                </a:cubicBezTo>
                <a:cubicBezTo>
                  <a:pt x="4712589" y="6253590"/>
                  <a:pt x="4709604" y="6250604"/>
                  <a:pt x="4703631" y="6250604"/>
                </a:cubicBezTo>
                <a:close/>
                <a:moveTo>
                  <a:pt x="5163914" y="6245004"/>
                </a:moveTo>
                <a:cubicBezTo>
                  <a:pt x="5160180" y="6244258"/>
                  <a:pt x="5157568" y="6244631"/>
                  <a:pt x="5156075" y="6246124"/>
                </a:cubicBezTo>
                <a:cubicBezTo>
                  <a:pt x="5153089" y="6249110"/>
                  <a:pt x="5151595" y="6253590"/>
                  <a:pt x="5151595" y="6259563"/>
                </a:cubicBezTo>
                <a:cubicBezTo>
                  <a:pt x="5151595" y="6265536"/>
                  <a:pt x="5151595" y="6268522"/>
                  <a:pt x="5151595" y="6268522"/>
                </a:cubicBezTo>
                <a:lnTo>
                  <a:pt x="5169514" y="6286440"/>
                </a:lnTo>
                <a:cubicBezTo>
                  <a:pt x="5181458" y="6286440"/>
                  <a:pt x="5190418" y="6286440"/>
                  <a:pt x="5196392" y="6286440"/>
                </a:cubicBezTo>
                <a:cubicBezTo>
                  <a:pt x="5202364" y="6280468"/>
                  <a:pt x="5205350" y="6280468"/>
                  <a:pt x="5205350" y="6286440"/>
                </a:cubicBezTo>
                <a:cubicBezTo>
                  <a:pt x="5211324" y="6292413"/>
                  <a:pt x="5214310" y="6295401"/>
                  <a:pt x="5214310" y="6295401"/>
                </a:cubicBezTo>
                <a:cubicBezTo>
                  <a:pt x="5214310" y="6295401"/>
                  <a:pt x="5217296" y="6292413"/>
                  <a:pt x="5223269" y="6286440"/>
                </a:cubicBezTo>
                <a:cubicBezTo>
                  <a:pt x="5223269" y="6280468"/>
                  <a:pt x="5220283" y="6277482"/>
                  <a:pt x="5214310" y="6277482"/>
                </a:cubicBezTo>
                <a:lnTo>
                  <a:pt x="5187432" y="6268522"/>
                </a:lnTo>
                <a:cubicBezTo>
                  <a:pt x="5181458" y="6262550"/>
                  <a:pt x="5178472" y="6256576"/>
                  <a:pt x="5178472" y="6250604"/>
                </a:cubicBezTo>
                <a:cubicBezTo>
                  <a:pt x="5172500" y="6247617"/>
                  <a:pt x="5167646" y="6245751"/>
                  <a:pt x="5163914" y="6245004"/>
                </a:cubicBezTo>
                <a:close/>
                <a:moveTo>
                  <a:pt x="5823542" y="6241644"/>
                </a:moveTo>
                <a:cubicBezTo>
                  <a:pt x="5829516" y="6241644"/>
                  <a:pt x="5832502" y="6241644"/>
                  <a:pt x="5832502" y="6241644"/>
                </a:cubicBezTo>
                <a:cubicBezTo>
                  <a:pt x="5838474" y="6241644"/>
                  <a:pt x="5841460" y="6241644"/>
                  <a:pt x="5841460" y="6241644"/>
                </a:cubicBezTo>
                <a:lnTo>
                  <a:pt x="5832502" y="6250604"/>
                </a:lnTo>
                <a:cubicBezTo>
                  <a:pt x="5826528" y="6250604"/>
                  <a:pt x="5823542" y="6247617"/>
                  <a:pt x="5823542" y="6241644"/>
                </a:cubicBezTo>
                <a:close/>
                <a:moveTo>
                  <a:pt x="5590600" y="6241644"/>
                </a:moveTo>
                <a:cubicBezTo>
                  <a:pt x="5590600" y="6241644"/>
                  <a:pt x="5590600" y="6244631"/>
                  <a:pt x="5590600" y="6250604"/>
                </a:cubicBezTo>
                <a:cubicBezTo>
                  <a:pt x="5590600" y="6256576"/>
                  <a:pt x="5590600" y="6259563"/>
                  <a:pt x="5590600" y="6259563"/>
                </a:cubicBezTo>
                <a:lnTo>
                  <a:pt x="5581640" y="6250604"/>
                </a:lnTo>
                <a:cubicBezTo>
                  <a:pt x="5587614" y="6244631"/>
                  <a:pt x="5590600" y="6241644"/>
                  <a:pt x="5590600" y="6241644"/>
                </a:cubicBezTo>
                <a:close/>
                <a:moveTo>
                  <a:pt x="5492048" y="6241644"/>
                </a:moveTo>
                <a:cubicBezTo>
                  <a:pt x="5492048" y="6241644"/>
                  <a:pt x="5495034" y="6241644"/>
                  <a:pt x="5501008" y="6241644"/>
                </a:cubicBezTo>
                <a:cubicBezTo>
                  <a:pt x="5501008" y="6241644"/>
                  <a:pt x="5501008" y="6244631"/>
                  <a:pt x="5501008" y="6250604"/>
                </a:cubicBezTo>
                <a:lnTo>
                  <a:pt x="5492048" y="6250604"/>
                </a:lnTo>
                <a:cubicBezTo>
                  <a:pt x="5492048" y="6244631"/>
                  <a:pt x="5492048" y="6241644"/>
                  <a:pt x="5492048" y="6241644"/>
                </a:cubicBezTo>
                <a:close/>
                <a:moveTo>
                  <a:pt x="5348700" y="6241644"/>
                </a:moveTo>
                <a:cubicBezTo>
                  <a:pt x="5348700" y="6247617"/>
                  <a:pt x="5351686" y="6250604"/>
                  <a:pt x="5357658" y="6250604"/>
                </a:cubicBezTo>
                <a:cubicBezTo>
                  <a:pt x="5357658" y="6250604"/>
                  <a:pt x="5357658" y="6247617"/>
                  <a:pt x="5357658" y="6241644"/>
                </a:cubicBezTo>
                <a:close/>
                <a:moveTo>
                  <a:pt x="2893853" y="6241644"/>
                </a:moveTo>
                <a:cubicBezTo>
                  <a:pt x="2893853" y="6247617"/>
                  <a:pt x="2896839" y="6250604"/>
                  <a:pt x="2902811" y="6250604"/>
                </a:cubicBezTo>
                <a:cubicBezTo>
                  <a:pt x="2908784" y="6250604"/>
                  <a:pt x="2911772" y="6247617"/>
                  <a:pt x="2911772" y="6241644"/>
                </a:cubicBezTo>
                <a:lnTo>
                  <a:pt x="2902811" y="6241644"/>
                </a:lnTo>
                <a:close/>
                <a:moveTo>
                  <a:pt x="2714667" y="6241644"/>
                </a:moveTo>
                <a:lnTo>
                  <a:pt x="2705707" y="6250604"/>
                </a:lnTo>
                <a:cubicBezTo>
                  <a:pt x="2705707" y="6256576"/>
                  <a:pt x="2708694" y="6258070"/>
                  <a:pt x="2714667" y="6255083"/>
                </a:cubicBezTo>
                <a:cubicBezTo>
                  <a:pt x="2720639" y="6252097"/>
                  <a:pt x="2723626" y="6249110"/>
                  <a:pt x="2723626" y="6246124"/>
                </a:cubicBezTo>
                <a:cubicBezTo>
                  <a:pt x="2723626" y="6243137"/>
                  <a:pt x="2720639" y="6241644"/>
                  <a:pt x="2714667" y="6241644"/>
                </a:cubicBezTo>
                <a:close/>
                <a:moveTo>
                  <a:pt x="1993444" y="6241644"/>
                </a:moveTo>
                <a:cubicBezTo>
                  <a:pt x="1990457" y="6241644"/>
                  <a:pt x="1988964" y="6244631"/>
                  <a:pt x="1988964" y="6250604"/>
                </a:cubicBezTo>
                <a:cubicBezTo>
                  <a:pt x="1988964" y="6256576"/>
                  <a:pt x="1990457" y="6259563"/>
                  <a:pt x="1993444" y="6259563"/>
                </a:cubicBezTo>
                <a:cubicBezTo>
                  <a:pt x="1996430" y="6259563"/>
                  <a:pt x="1997923" y="6256576"/>
                  <a:pt x="1997923" y="6250604"/>
                </a:cubicBezTo>
                <a:cubicBezTo>
                  <a:pt x="1997923" y="6244631"/>
                  <a:pt x="1996430" y="6241644"/>
                  <a:pt x="1993444" y="6241644"/>
                </a:cubicBezTo>
                <a:close/>
                <a:moveTo>
                  <a:pt x="5940014" y="6232685"/>
                </a:moveTo>
                <a:lnTo>
                  <a:pt x="5948972" y="6241644"/>
                </a:lnTo>
                <a:lnTo>
                  <a:pt x="5940014" y="6241644"/>
                </a:lnTo>
                <a:cubicBezTo>
                  <a:pt x="5940014" y="6235671"/>
                  <a:pt x="5940014" y="6232685"/>
                  <a:pt x="5940014" y="6232685"/>
                </a:cubicBezTo>
                <a:close/>
                <a:moveTo>
                  <a:pt x="5787705" y="6232685"/>
                </a:moveTo>
                <a:lnTo>
                  <a:pt x="5796664" y="6241644"/>
                </a:lnTo>
                <a:cubicBezTo>
                  <a:pt x="5796664" y="6247617"/>
                  <a:pt x="5793678" y="6247617"/>
                  <a:pt x="5787705" y="6241644"/>
                </a:cubicBezTo>
                <a:cubicBezTo>
                  <a:pt x="5787705" y="6241644"/>
                  <a:pt x="5787705" y="6238658"/>
                  <a:pt x="5787705" y="6232685"/>
                </a:cubicBezTo>
                <a:close/>
                <a:moveTo>
                  <a:pt x="5124717" y="6232685"/>
                </a:moveTo>
                <a:lnTo>
                  <a:pt x="5115757" y="6241644"/>
                </a:lnTo>
                <a:lnTo>
                  <a:pt x="5124717" y="6241644"/>
                </a:lnTo>
                <a:cubicBezTo>
                  <a:pt x="5136662" y="6235671"/>
                  <a:pt x="5142636" y="6232685"/>
                  <a:pt x="5142636" y="6232685"/>
                </a:cubicBezTo>
                <a:close/>
                <a:moveTo>
                  <a:pt x="4783144" y="6227086"/>
                </a:moveTo>
                <a:cubicBezTo>
                  <a:pt x="4782397" y="6226339"/>
                  <a:pt x="4781278" y="6226712"/>
                  <a:pt x="4779785" y="6228205"/>
                </a:cubicBezTo>
                <a:cubicBezTo>
                  <a:pt x="4776799" y="6231192"/>
                  <a:pt x="4775305" y="6232685"/>
                  <a:pt x="4775305" y="6232685"/>
                </a:cubicBezTo>
                <a:cubicBezTo>
                  <a:pt x="4775305" y="6232685"/>
                  <a:pt x="4775305" y="6234178"/>
                  <a:pt x="4775305" y="6237164"/>
                </a:cubicBezTo>
                <a:cubicBezTo>
                  <a:pt x="4775305" y="6240151"/>
                  <a:pt x="4775305" y="6244631"/>
                  <a:pt x="4775305" y="6250604"/>
                </a:cubicBezTo>
                <a:cubicBezTo>
                  <a:pt x="4781278" y="6244631"/>
                  <a:pt x="4784265" y="6238658"/>
                  <a:pt x="4784265" y="6232685"/>
                </a:cubicBezTo>
                <a:cubicBezTo>
                  <a:pt x="4784265" y="6229699"/>
                  <a:pt x="4783890" y="6227832"/>
                  <a:pt x="4783144" y="6227086"/>
                </a:cubicBezTo>
                <a:close/>
                <a:moveTo>
                  <a:pt x="5068722" y="6225966"/>
                </a:moveTo>
                <a:cubicBezTo>
                  <a:pt x="5064242" y="6227459"/>
                  <a:pt x="5062002" y="6232685"/>
                  <a:pt x="5062002" y="6241644"/>
                </a:cubicBezTo>
                <a:cubicBezTo>
                  <a:pt x="5062002" y="6247617"/>
                  <a:pt x="5067975" y="6247617"/>
                  <a:pt x="5079921" y="6241644"/>
                </a:cubicBezTo>
                <a:lnTo>
                  <a:pt x="5088880" y="6232685"/>
                </a:lnTo>
                <a:cubicBezTo>
                  <a:pt x="5079921" y="6226712"/>
                  <a:pt x="5073202" y="6224473"/>
                  <a:pt x="5068722" y="6225966"/>
                </a:cubicBezTo>
                <a:close/>
                <a:moveTo>
                  <a:pt x="5312364" y="6222232"/>
                </a:moveTo>
                <a:lnTo>
                  <a:pt x="5312862" y="6223725"/>
                </a:lnTo>
                <a:lnTo>
                  <a:pt x="5303903" y="6223725"/>
                </a:lnTo>
                <a:cubicBezTo>
                  <a:pt x="5306890" y="6223725"/>
                  <a:pt x="5309502" y="6223352"/>
                  <a:pt x="5311744" y="6222606"/>
                </a:cubicBezTo>
                <a:close/>
                <a:moveTo>
                  <a:pt x="2118313" y="6220926"/>
                </a:moveTo>
                <a:cubicBezTo>
                  <a:pt x="2120179" y="6221299"/>
                  <a:pt x="2121859" y="6222232"/>
                  <a:pt x="2123353" y="6223725"/>
                </a:cubicBezTo>
                <a:cubicBezTo>
                  <a:pt x="2129326" y="6229699"/>
                  <a:pt x="2132312" y="6235671"/>
                  <a:pt x="2132312" y="6241644"/>
                </a:cubicBezTo>
                <a:cubicBezTo>
                  <a:pt x="2126339" y="6241644"/>
                  <a:pt x="2123353" y="6241644"/>
                  <a:pt x="2123353" y="6241644"/>
                </a:cubicBezTo>
                <a:cubicBezTo>
                  <a:pt x="2123353" y="6235671"/>
                  <a:pt x="2120366" y="6232685"/>
                  <a:pt x="2114393" y="6232685"/>
                </a:cubicBezTo>
                <a:cubicBezTo>
                  <a:pt x="2108420" y="6232685"/>
                  <a:pt x="2105434" y="6235671"/>
                  <a:pt x="2105434" y="6241644"/>
                </a:cubicBezTo>
                <a:cubicBezTo>
                  <a:pt x="2105434" y="6247617"/>
                  <a:pt x="2100954" y="6250604"/>
                  <a:pt x="2091996" y="6250604"/>
                </a:cubicBezTo>
                <a:cubicBezTo>
                  <a:pt x="2083036" y="6250604"/>
                  <a:pt x="2078557" y="6252097"/>
                  <a:pt x="2078557" y="6255083"/>
                </a:cubicBezTo>
                <a:cubicBezTo>
                  <a:pt x="2078557" y="6258070"/>
                  <a:pt x="2072584" y="6259563"/>
                  <a:pt x="2060638" y="6259563"/>
                </a:cubicBezTo>
                <a:lnTo>
                  <a:pt x="2051679" y="6268522"/>
                </a:lnTo>
                <a:cubicBezTo>
                  <a:pt x="2051679" y="6268522"/>
                  <a:pt x="2053172" y="6268522"/>
                  <a:pt x="2056158" y="6268522"/>
                </a:cubicBezTo>
                <a:cubicBezTo>
                  <a:pt x="2059145" y="6268522"/>
                  <a:pt x="2063625" y="6268522"/>
                  <a:pt x="2069597" y="6268522"/>
                </a:cubicBezTo>
                <a:lnTo>
                  <a:pt x="2087516" y="6277482"/>
                </a:lnTo>
                <a:cubicBezTo>
                  <a:pt x="2099461" y="6283455"/>
                  <a:pt x="2102448" y="6292413"/>
                  <a:pt x="2096476" y="6304359"/>
                </a:cubicBezTo>
                <a:cubicBezTo>
                  <a:pt x="2090503" y="6316305"/>
                  <a:pt x="2084530" y="6316305"/>
                  <a:pt x="2078557" y="6304359"/>
                </a:cubicBezTo>
                <a:lnTo>
                  <a:pt x="2069597" y="6304359"/>
                </a:lnTo>
                <a:lnTo>
                  <a:pt x="2060638" y="6295401"/>
                </a:lnTo>
                <a:lnTo>
                  <a:pt x="2051679" y="6295401"/>
                </a:lnTo>
                <a:lnTo>
                  <a:pt x="2024800" y="6304359"/>
                </a:lnTo>
                <a:lnTo>
                  <a:pt x="2015841" y="6295401"/>
                </a:lnTo>
                <a:cubicBezTo>
                  <a:pt x="2027787" y="6289428"/>
                  <a:pt x="2024800" y="6286440"/>
                  <a:pt x="2006883" y="6286440"/>
                </a:cubicBezTo>
                <a:lnTo>
                  <a:pt x="1988964" y="6277482"/>
                </a:lnTo>
                <a:cubicBezTo>
                  <a:pt x="1988964" y="6271509"/>
                  <a:pt x="1985977" y="6268522"/>
                  <a:pt x="1980004" y="6268522"/>
                </a:cubicBezTo>
                <a:cubicBezTo>
                  <a:pt x="1962086" y="6268522"/>
                  <a:pt x="1953126" y="6259563"/>
                  <a:pt x="1953126" y="6241644"/>
                </a:cubicBezTo>
                <a:lnTo>
                  <a:pt x="1962086" y="6241644"/>
                </a:lnTo>
                <a:cubicBezTo>
                  <a:pt x="1968059" y="6241644"/>
                  <a:pt x="1978511" y="6240151"/>
                  <a:pt x="1993444" y="6237164"/>
                </a:cubicBezTo>
                <a:cubicBezTo>
                  <a:pt x="2008376" y="6234178"/>
                  <a:pt x="2015841" y="6232685"/>
                  <a:pt x="2015841" y="6232685"/>
                </a:cubicBezTo>
                <a:lnTo>
                  <a:pt x="2051679" y="6250604"/>
                </a:lnTo>
                <a:lnTo>
                  <a:pt x="2060638" y="6250604"/>
                </a:lnTo>
                <a:cubicBezTo>
                  <a:pt x="2066611" y="6250604"/>
                  <a:pt x="2072584" y="6249110"/>
                  <a:pt x="2078557" y="6246124"/>
                </a:cubicBezTo>
                <a:cubicBezTo>
                  <a:pt x="2084530" y="6243137"/>
                  <a:pt x="2090503" y="6238658"/>
                  <a:pt x="2096476" y="6232685"/>
                </a:cubicBezTo>
                <a:cubicBezTo>
                  <a:pt x="2105434" y="6223725"/>
                  <a:pt x="2112714" y="6219806"/>
                  <a:pt x="2118313" y="6220926"/>
                </a:cubicBezTo>
                <a:close/>
                <a:moveTo>
                  <a:pt x="5647508" y="6220573"/>
                </a:moveTo>
                <a:lnTo>
                  <a:pt x="5645476" y="6222606"/>
                </a:lnTo>
                <a:cubicBezTo>
                  <a:pt x="5644729" y="6223352"/>
                  <a:pt x="5644356" y="6223725"/>
                  <a:pt x="5644356" y="6223725"/>
                </a:cubicBezTo>
                <a:close/>
                <a:moveTo>
                  <a:pt x="5913134" y="6214766"/>
                </a:moveTo>
                <a:cubicBezTo>
                  <a:pt x="5919108" y="6220739"/>
                  <a:pt x="5922094" y="6223725"/>
                  <a:pt x="5922094" y="6223725"/>
                </a:cubicBezTo>
                <a:cubicBezTo>
                  <a:pt x="5922094" y="6223725"/>
                  <a:pt x="5919108" y="6223725"/>
                  <a:pt x="5913134" y="6223725"/>
                </a:cubicBezTo>
                <a:cubicBezTo>
                  <a:pt x="5907162" y="6223725"/>
                  <a:pt x="5904176" y="6223725"/>
                  <a:pt x="5904176" y="6223725"/>
                </a:cubicBezTo>
                <a:cubicBezTo>
                  <a:pt x="5904176" y="6217753"/>
                  <a:pt x="5907162" y="6214766"/>
                  <a:pt x="5913134" y="6214766"/>
                </a:cubicBezTo>
                <a:close/>
                <a:moveTo>
                  <a:pt x="5863859" y="6214766"/>
                </a:moveTo>
                <a:cubicBezTo>
                  <a:pt x="5872818" y="6214766"/>
                  <a:pt x="5877298" y="6216261"/>
                  <a:pt x="5877298" y="6219246"/>
                </a:cubicBezTo>
                <a:cubicBezTo>
                  <a:pt x="5877298" y="6222232"/>
                  <a:pt x="5874312" y="6223725"/>
                  <a:pt x="5868338" y="6223725"/>
                </a:cubicBezTo>
                <a:lnTo>
                  <a:pt x="5850420" y="6223725"/>
                </a:lnTo>
                <a:cubicBezTo>
                  <a:pt x="5850420" y="6217753"/>
                  <a:pt x="5854899" y="6214766"/>
                  <a:pt x="5863859" y="6214766"/>
                </a:cubicBezTo>
                <a:close/>
                <a:moveTo>
                  <a:pt x="5778745" y="6214766"/>
                </a:moveTo>
                <a:cubicBezTo>
                  <a:pt x="5784720" y="6214766"/>
                  <a:pt x="5787705" y="6214766"/>
                  <a:pt x="5787705" y="6214766"/>
                </a:cubicBezTo>
                <a:cubicBezTo>
                  <a:pt x="5787705" y="6214766"/>
                  <a:pt x="5787705" y="6217753"/>
                  <a:pt x="5787705" y="6223725"/>
                </a:cubicBezTo>
                <a:cubicBezTo>
                  <a:pt x="5781731" y="6223725"/>
                  <a:pt x="5778745" y="6220739"/>
                  <a:pt x="5778745" y="6214766"/>
                </a:cubicBezTo>
                <a:close/>
                <a:moveTo>
                  <a:pt x="5653316" y="6214766"/>
                </a:moveTo>
                <a:cubicBezTo>
                  <a:pt x="5653316" y="6214766"/>
                  <a:pt x="5651822" y="6216261"/>
                  <a:pt x="5648836" y="6219246"/>
                </a:cubicBezTo>
                <a:lnTo>
                  <a:pt x="5647508" y="6220573"/>
                </a:lnTo>
                <a:close/>
                <a:moveTo>
                  <a:pt x="4694672" y="6214766"/>
                </a:moveTo>
                <a:lnTo>
                  <a:pt x="4667793" y="6232685"/>
                </a:lnTo>
                <a:cubicBezTo>
                  <a:pt x="4667793" y="6232685"/>
                  <a:pt x="4670780" y="6235671"/>
                  <a:pt x="4676753" y="6241644"/>
                </a:cubicBezTo>
                <a:cubicBezTo>
                  <a:pt x="4682726" y="6241644"/>
                  <a:pt x="4685712" y="6238658"/>
                  <a:pt x="4685712" y="6232685"/>
                </a:cubicBezTo>
                <a:cubicBezTo>
                  <a:pt x="4685712" y="6226712"/>
                  <a:pt x="4688698" y="6223725"/>
                  <a:pt x="4694672" y="6223725"/>
                </a:cubicBezTo>
                <a:close/>
                <a:moveTo>
                  <a:pt x="5008246" y="6205808"/>
                </a:moveTo>
                <a:lnTo>
                  <a:pt x="5008246" y="6214766"/>
                </a:lnTo>
                <a:cubicBezTo>
                  <a:pt x="5008246" y="6220739"/>
                  <a:pt x="5009740" y="6225219"/>
                  <a:pt x="5012726" y="6228205"/>
                </a:cubicBezTo>
                <a:cubicBezTo>
                  <a:pt x="5015712" y="6231192"/>
                  <a:pt x="5020192" y="6231192"/>
                  <a:pt x="5026164" y="6228205"/>
                </a:cubicBezTo>
                <a:cubicBezTo>
                  <a:pt x="5032138" y="6225219"/>
                  <a:pt x="5032138" y="6223725"/>
                  <a:pt x="5026164" y="6223725"/>
                </a:cubicBezTo>
                <a:cubicBezTo>
                  <a:pt x="5020192" y="6223725"/>
                  <a:pt x="5020192" y="6217753"/>
                  <a:pt x="5026164" y="6205808"/>
                </a:cubicBezTo>
                <a:cubicBezTo>
                  <a:pt x="5026164" y="6205808"/>
                  <a:pt x="5024672" y="6205808"/>
                  <a:pt x="5021686" y="6205808"/>
                </a:cubicBezTo>
                <a:cubicBezTo>
                  <a:pt x="5018698" y="6205808"/>
                  <a:pt x="5014220" y="6205808"/>
                  <a:pt x="5008246" y="6205808"/>
                </a:cubicBezTo>
                <a:close/>
                <a:moveTo>
                  <a:pt x="2078557" y="6205808"/>
                </a:moveTo>
                <a:lnTo>
                  <a:pt x="2078557" y="6214766"/>
                </a:lnTo>
                <a:lnTo>
                  <a:pt x="2069597" y="6214766"/>
                </a:lnTo>
                <a:cubicBezTo>
                  <a:pt x="2069597" y="6208793"/>
                  <a:pt x="2072584" y="6205808"/>
                  <a:pt x="2078557" y="6205808"/>
                </a:cubicBezTo>
                <a:close/>
                <a:moveTo>
                  <a:pt x="5913134" y="6196848"/>
                </a:moveTo>
                <a:lnTo>
                  <a:pt x="5922094" y="6205808"/>
                </a:lnTo>
                <a:cubicBezTo>
                  <a:pt x="5922094" y="6211781"/>
                  <a:pt x="5919108" y="6214766"/>
                  <a:pt x="5913134" y="6214766"/>
                </a:cubicBezTo>
                <a:cubicBezTo>
                  <a:pt x="5907162" y="6214766"/>
                  <a:pt x="5904176" y="6211781"/>
                  <a:pt x="5904176" y="6205808"/>
                </a:cubicBezTo>
                <a:close/>
                <a:moveTo>
                  <a:pt x="5303903" y="6196848"/>
                </a:moveTo>
                <a:lnTo>
                  <a:pt x="5312862" y="6205808"/>
                </a:lnTo>
                <a:cubicBezTo>
                  <a:pt x="5318836" y="6205808"/>
                  <a:pt x="5321822" y="6202821"/>
                  <a:pt x="5321822" y="6196848"/>
                </a:cubicBezTo>
                <a:close/>
                <a:moveTo>
                  <a:pt x="5187432" y="6196848"/>
                </a:moveTo>
                <a:cubicBezTo>
                  <a:pt x="5175486" y="6202821"/>
                  <a:pt x="5169514" y="6205808"/>
                  <a:pt x="5169514" y="6205808"/>
                </a:cubicBezTo>
                <a:cubicBezTo>
                  <a:pt x="5169514" y="6205808"/>
                  <a:pt x="5169514" y="6208793"/>
                  <a:pt x="5169514" y="6214766"/>
                </a:cubicBezTo>
                <a:lnTo>
                  <a:pt x="5196392" y="6214766"/>
                </a:lnTo>
                <a:cubicBezTo>
                  <a:pt x="5196392" y="6202821"/>
                  <a:pt x="5193406" y="6196848"/>
                  <a:pt x="5187432" y="6196848"/>
                </a:cubicBezTo>
                <a:close/>
                <a:moveTo>
                  <a:pt x="5421493" y="6194048"/>
                </a:moveTo>
                <a:cubicBezTo>
                  <a:pt x="5423734" y="6194422"/>
                  <a:pt x="5426346" y="6195355"/>
                  <a:pt x="5429334" y="6196848"/>
                </a:cubicBezTo>
                <a:lnTo>
                  <a:pt x="5429334" y="6214766"/>
                </a:lnTo>
                <a:lnTo>
                  <a:pt x="5420374" y="6205808"/>
                </a:lnTo>
                <a:cubicBezTo>
                  <a:pt x="5414400" y="6211781"/>
                  <a:pt x="5411414" y="6211781"/>
                  <a:pt x="5411414" y="6205808"/>
                </a:cubicBezTo>
                <a:cubicBezTo>
                  <a:pt x="5411414" y="6196848"/>
                  <a:pt x="5414774" y="6192927"/>
                  <a:pt x="5421493" y="6194048"/>
                </a:cubicBezTo>
                <a:close/>
                <a:moveTo>
                  <a:pt x="5850420" y="6187889"/>
                </a:moveTo>
                <a:lnTo>
                  <a:pt x="5859379" y="6187889"/>
                </a:lnTo>
                <a:cubicBezTo>
                  <a:pt x="5859379" y="6193862"/>
                  <a:pt x="5857885" y="6196848"/>
                  <a:pt x="5854899" y="6196848"/>
                </a:cubicBezTo>
                <a:cubicBezTo>
                  <a:pt x="5851914" y="6196848"/>
                  <a:pt x="5850420" y="6199835"/>
                  <a:pt x="5850420" y="6205808"/>
                </a:cubicBezTo>
                <a:cubicBezTo>
                  <a:pt x="5850420" y="6211781"/>
                  <a:pt x="5847434" y="6214766"/>
                  <a:pt x="5841460" y="6214766"/>
                </a:cubicBezTo>
                <a:lnTo>
                  <a:pt x="5832502" y="6196848"/>
                </a:lnTo>
                <a:cubicBezTo>
                  <a:pt x="5832502" y="6190875"/>
                  <a:pt x="5838474" y="6187889"/>
                  <a:pt x="5850420" y="6187889"/>
                </a:cubicBezTo>
                <a:close/>
                <a:moveTo>
                  <a:pt x="5742908" y="6187889"/>
                </a:moveTo>
                <a:cubicBezTo>
                  <a:pt x="5748882" y="6193862"/>
                  <a:pt x="5754854" y="6195355"/>
                  <a:pt x="5760828" y="6192368"/>
                </a:cubicBezTo>
                <a:cubicBezTo>
                  <a:pt x="5766800" y="6189382"/>
                  <a:pt x="5772772" y="6189382"/>
                  <a:pt x="5778745" y="6192368"/>
                </a:cubicBezTo>
                <a:cubicBezTo>
                  <a:pt x="5784720" y="6195355"/>
                  <a:pt x="5787705" y="6196848"/>
                  <a:pt x="5787705" y="6196848"/>
                </a:cubicBezTo>
                <a:lnTo>
                  <a:pt x="5787705" y="6205808"/>
                </a:lnTo>
                <a:lnTo>
                  <a:pt x="5769786" y="6214766"/>
                </a:lnTo>
                <a:lnTo>
                  <a:pt x="5751868" y="6223725"/>
                </a:lnTo>
                <a:lnTo>
                  <a:pt x="5742908" y="6205808"/>
                </a:lnTo>
                <a:close/>
                <a:moveTo>
                  <a:pt x="5241188" y="6178929"/>
                </a:moveTo>
                <a:cubicBezTo>
                  <a:pt x="5241188" y="6178929"/>
                  <a:pt x="5238202" y="6181916"/>
                  <a:pt x="5232229" y="6187889"/>
                </a:cubicBezTo>
                <a:cubicBezTo>
                  <a:pt x="5226255" y="6187889"/>
                  <a:pt x="5226255" y="6190875"/>
                  <a:pt x="5232229" y="6196848"/>
                </a:cubicBezTo>
                <a:cubicBezTo>
                  <a:pt x="5238202" y="6196848"/>
                  <a:pt x="5242682" y="6193862"/>
                  <a:pt x="5245668" y="6187889"/>
                </a:cubicBezTo>
                <a:cubicBezTo>
                  <a:pt x="5248654" y="6181916"/>
                  <a:pt x="5247160" y="6178929"/>
                  <a:pt x="5241188" y="6178929"/>
                </a:cubicBezTo>
                <a:close/>
                <a:moveTo>
                  <a:pt x="2015841" y="6178929"/>
                </a:moveTo>
                <a:lnTo>
                  <a:pt x="2042719" y="6205808"/>
                </a:lnTo>
                <a:lnTo>
                  <a:pt x="2024800" y="6196848"/>
                </a:lnTo>
                <a:cubicBezTo>
                  <a:pt x="2000910" y="6184903"/>
                  <a:pt x="1997923" y="6178929"/>
                  <a:pt x="2015841" y="6178929"/>
                </a:cubicBezTo>
                <a:close/>
                <a:moveTo>
                  <a:pt x="6262547" y="6169970"/>
                </a:moveTo>
                <a:cubicBezTo>
                  <a:pt x="6268522" y="6169970"/>
                  <a:pt x="6270013" y="6171464"/>
                  <a:pt x="6267027" y="6174450"/>
                </a:cubicBezTo>
                <a:cubicBezTo>
                  <a:pt x="6264042" y="6177436"/>
                  <a:pt x="6259562" y="6178929"/>
                  <a:pt x="6253588" y="6178929"/>
                </a:cubicBezTo>
                <a:cubicBezTo>
                  <a:pt x="6247616" y="6178929"/>
                  <a:pt x="6241642" y="6178929"/>
                  <a:pt x="6235670" y="6178929"/>
                </a:cubicBezTo>
                <a:close/>
                <a:moveTo>
                  <a:pt x="5984810" y="6169970"/>
                </a:moveTo>
                <a:cubicBezTo>
                  <a:pt x="5984810" y="6175943"/>
                  <a:pt x="5978836" y="6178929"/>
                  <a:pt x="5966891" y="6178929"/>
                </a:cubicBezTo>
                <a:lnTo>
                  <a:pt x="5948972" y="6178929"/>
                </a:lnTo>
                <a:close/>
                <a:moveTo>
                  <a:pt x="5384537" y="6169970"/>
                </a:moveTo>
                <a:cubicBezTo>
                  <a:pt x="5390510" y="6169970"/>
                  <a:pt x="5394990" y="6171464"/>
                  <a:pt x="5397976" y="6174450"/>
                </a:cubicBezTo>
                <a:cubicBezTo>
                  <a:pt x="5400962" y="6177436"/>
                  <a:pt x="5400962" y="6183409"/>
                  <a:pt x="5397976" y="6192368"/>
                </a:cubicBezTo>
                <a:cubicBezTo>
                  <a:pt x="5394990" y="6201328"/>
                  <a:pt x="5393496" y="6208793"/>
                  <a:pt x="5393496" y="6214766"/>
                </a:cubicBezTo>
                <a:lnTo>
                  <a:pt x="5402454" y="6241644"/>
                </a:lnTo>
                <a:lnTo>
                  <a:pt x="5393496" y="6268522"/>
                </a:lnTo>
                <a:lnTo>
                  <a:pt x="5366618" y="6277482"/>
                </a:lnTo>
                <a:cubicBezTo>
                  <a:pt x="5366618" y="6283455"/>
                  <a:pt x="5360644" y="6286440"/>
                  <a:pt x="5348700" y="6286440"/>
                </a:cubicBezTo>
                <a:cubicBezTo>
                  <a:pt x="5336754" y="6286440"/>
                  <a:pt x="5329286" y="6287933"/>
                  <a:pt x="5326300" y="6290920"/>
                </a:cubicBezTo>
                <a:cubicBezTo>
                  <a:pt x="5323315" y="6293908"/>
                  <a:pt x="5318836" y="6295401"/>
                  <a:pt x="5312862" y="6295401"/>
                </a:cubicBezTo>
                <a:lnTo>
                  <a:pt x="5294943" y="6277482"/>
                </a:lnTo>
                <a:cubicBezTo>
                  <a:pt x="5294943" y="6265536"/>
                  <a:pt x="5296437" y="6259563"/>
                  <a:pt x="5299423" y="6259563"/>
                </a:cubicBezTo>
                <a:cubicBezTo>
                  <a:pt x="5302409" y="6259563"/>
                  <a:pt x="5306889" y="6262550"/>
                  <a:pt x="5312862" y="6268522"/>
                </a:cubicBezTo>
                <a:lnTo>
                  <a:pt x="5321822" y="6286440"/>
                </a:lnTo>
                <a:lnTo>
                  <a:pt x="5321822" y="6268522"/>
                </a:lnTo>
                <a:lnTo>
                  <a:pt x="5312862" y="6250604"/>
                </a:lnTo>
                <a:cubicBezTo>
                  <a:pt x="5306889" y="6244631"/>
                  <a:pt x="5306889" y="6241644"/>
                  <a:pt x="5312862" y="6241644"/>
                </a:cubicBezTo>
                <a:cubicBezTo>
                  <a:pt x="5342726" y="6241644"/>
                  <a:pt x="5357658" y="6232685"/>
                  <a:pt x="5357658" y="6214766"/>
                </a:cubicBezTo>
                <a:cubicBezTo>
                  <a:pt x="5363632" y="6220739"/>
                  <a:pt x="5366618" y="6223725"/>
                  <a:pt x="5366618" y="6223725"/>
                </a:cubicBezTo>
                <a:cubicBezTo>
                  <a:pt x="5372591" y="6229699"/>
                  <a:pt x="5375577" y="6232685"/>
                  <a:pt x="5375577" y="6232685"/>
                </a:cubicBezTo>
                <a:cubicBezTo>
                  <a:pt x="5369604" y="6238658"/>
                  <a:pt x="5369604" y="6241644"/>
                  <a:pt x="5375577" y="6241644"/>
                </a:cubicBezTo>
                <a:lnTo>
                  <a:pt x="5384537" y="6223725"/>
                </a:lnTo>
                <a:cubicBezTo>
                  <a:pt x="5384537" y="6211781"/>
                  <a:pt x="5378563" y="6205808"/>
                  <a:pt x="5366618" y="6205808"/>
                </a:cubicBezTo>
                <a:lnTo>
                  <a:pt x="5348700" y="6196848"/>
                </a:lnTo>
                <a:lnTo>
                  <a:pt x="5366618" y="6187889"/>
                </a:lnTo>
                <a:cubicBezTo>
                  <a:pt x="5372591" y="6187889"/>
                  <a:pt x="5377071" y="6186396"/>
                  <a:pt x="5380057" y="6183409"/>
                </a:cubicBezTo>
                <a:cubicBezTo>
                  <a:pt x="5383043" y="6180422"/>
                  <a:pt x="5384537" y="6175943"/>
                  <a:pt x="5384537" y="6169970"/>
                </a:cubicBezTo>
                <a:close/>
                <a:moveTo>
                  <a:pt x="5294943" y="6169970"/>
                </a:moveTo>
                <a:lnTo>
                  <a:pt x="5303903" y="6178929"/>
                </a:lnTo>
                <a:lnTo>
                  <a:pt x="5312862" y="6169970"/>
                </a:lnTo>
                <a:cubicBezTo>
                  <a:pt x="5306889" y="6169970"/>
                  <a:pt x="5300917" y="6169970"/>
                  <a:pt x="5294943" y="6169970"/>
                </a:cubicBezTo>
                <a:close/>
                <a:moveTo>
                  <a:pt x="5088880" y="6169970"/>
                </a:moveTo>
                <a:cubicBezTo>
                  <a:pt x="5088880" y="6175943"/>
                  <a:pt x="5090374" y="6178929"/>
                  <a:pt x="5093360" y="6178929"/>
                </a:cubicBezTo>
                <a:cubicBezTo>
                  <a:pt x="5096346" y="6178929"/>
                  <a:pt x="5097840" y="6175943"/>
                  <a:pt x="5097840" y="6169970"/>
                </a:cubicBezTo>
                <a:close/>
                <a:moveTo>
                  <a:pt x="2141272" y="6169970"/>
                </a:moveTo>
                <a:cubicBezTo>
                  <a:pt x="2135299" y="6169970"/>
                  <a:pt x="2132312" y="6172957"/>
                  <a:pt x="2132312" y="6178929"/>
                </a:cubicBezTo>
                <a:lnTo>
                  <a:pt x="2141272" y="6178929"/>
                </a:lnTo>
                <a:lnTo>
                  <a:pt x="2150231" y="6178929"/>
                </a:lnTo>
                <a:cubicBezTo>
                  <a:pt x="2150231" y="6178929"/>
                  <a:pt x="2150231" y="6177436"/>
                  <a:pt x="2150231" y="6174450"/>
                </a:cubicBezTo>
                <a:cubicBezTo>
                  <a:pt x="2150231" y="6171464"/>
                  <a:pt x="2147245" y="6169970"/>
                  <a:pt x="2141272" y="6169970"/>
                </a:cubicBezTo>
                <a:close/>
                <a:moveTo>
                  <a:pt x="2105434" y="6161010"/>
                </a:moveTo>
                <a:lnTo>
                  <a:pt x="2105434" y="6169970"/>
                </a:lnTo>
                <a:lnTo>
                  <a:pt x="2114393" y="6161010"/>
                </a:lnTo>
                <a:cubicBezTo>
                  <a:pt x="2108420" y="6161010"/>
                  <a:pt x="2105434" y="6161010"/>
                  <a:pt x="2105434" y="6161010"/>
                </a:cubicBezTo>
                <a:close/>
                <a:moveTo>
                  <a:pt x="5241188" y="6156531"/>
                </a:moveTo>
                <a:cubicBezTo>
                  <a:pt x="5238200" y="6156531"/>
                  <a:pt x="5235215" y="6158024"/>
                  <a:pt x="5232229" y="6161010"/>
                </a:cubicBezTo>
                <a:lnTo>
                  <a:pt x="5241188" y="6161010"/>
                </a:lnTo>
                <a:lnTo>
                  <a:pt x="5250146" y="6161010"/>
                </a:lnTo>
                <a:cubicBezTo>
                  <a:pt x="5247160" y="6158024"/>
                  <a:pt x="5244174" y="6156531"/>
                  <a:pt x="5241188" y="6156531"/>
                </a:cubicBezTo>
                <a:close/>
                <a:moveTo>
                  <a:pt x="5420374" y="6152051"/>
                </a:moveTo>
                <a:lnTo>
                  <a:pt x="5438292" y="6169970"/>
                </a:lnTo>
                <a:cubicBezTo>
                  <a:pt x="5426346" y="6181916"/>
                  <a:pt x="5420374" y="6181916"/>
                  <a:pt x="5420374" y="6169970"/>
                </a:cubicBezTo>
                <a:close/>
                <a:moveTo>
                  <a:pt x="5228868" y="6146451"/>
                </a:moveTo>
                <a:cubicBezTo>
                  <a:pt x="5228122" y="6145705"/>
                  <a:pt x="5226256" y="6146078"/>
                  <a:pt x="5223269" y="6147571"/>
                </a:cubicBezTo>
                <a:cubicBezTo>
                  <a:pt x="5217296" y="6150558"/>
                  <a:pt x="5206844" y="6152051"/>
                  <a:pt x="5191912" y="6152051"/>
                </a:cubicBezTo>
                <a:cubicBezTo>
                  <a:pt x="5176980" y="6152051"/>
                  <a:pt x="5169514" y="6152051"/>
                  <a:pt x="5169514" y="6152051"/>
                </a:cubicBezTo>
                <a:cubicBezTo>
                  <a:pt x="5169514" y="6158024"/>
                  <a:pt x="5172500" y="6161010"/>
                  <a:pt x="5178472" y="6161010"/>
                </a:cubicBezTo>
                <a:cubicBezTo>
                  <a:pt x="5184446" y="6161010"/>
                  <a:pt x="5190418" y="6161010"/>
                  <a:pt x="5196392" y="6161010"/>
                </a:cubicBezTo>
                <a:cubicBezTo>
                  <a:pt x="5214310" y="6161010"/>
                  <a:pt x="5224763" y="6158024"/>
                  <a:pt x="5227749" y="6152051"/>
                </a:cubicBezTo>
                <a:cubicBezTo>
                  <a:pt x="5229242" y="6149064"/>
                  <a:pt x="5229615" y="6147199"/>
                  <a:pt x="5228868" y="6146451"/>
                </a:cubicBezTo>
                <a:close/>
                <a:moveTo>
                  <a:pt x="5769786" y="6143092"/>
                </a:moveTo>
                <a:cubicBezTo>
                  <a:pt x="5775759" y="6143092"/>
                  <a:pt x="5778745" y="6143092"/>
                  <a:pt x="5778745" y="6143092"/>
                </a:cubicBezTo>
                <a:cubicBezTo>
                  <a:pt x="5784720" y="6143092"/>
                  <a:pt x="5786211" y="6144585"/>
                  <a:pt x="5783225" y="6147571"/>
                </a:cubicBezTo>
                <a:cubicBezTo>
                  <a:pt x="5780239" y="6150558"/>
                  <a:pt x="5778745" y="6152051"/>
                  <a:pt x="5778745" y="6152051"/>
                </a:cubicBezTo>
                <a:cubicBezTo>
                  <a:pt x="5778745" y="6152051"/>
                  <a:pt x="5775759" y="6149065"/>
                  <a:pt x="5769786" y="6143092"/>
                </a:cubicBezTo>
                <a:close/>
                <a:moveTo>
                  <a:pt x="5088880" y="6143092"/>
                </a:moveTo>
                <a:cubicBezTo>
                  <a:pt x="5088880" y="6149065"/>
                  <a:pt x="5088880" y="6152051"/>
                  <a:pt x="5088880" y="6152051"/>
                </a:cubicBezTo>
                <a:cubicBezTo>
                  <a:pt x="5088880" y="6152051"/>
                  <a:pt x="5090374" y="6150558"/>
                  <a:pt x="5093360" y="6147571"/>
                </a:cubicBezTo>
                <a:cubicBezTo>
                  <a:pt x="5096346" y="6144585"/>
                  <a:pt x="5094852" y="6143092"/>
                  <a:pt x="5088880" y="6143092"/>
                </a:cubicBezTo>
                <a:close/>
                <a:moveTo>
                  <a:pt x="5303903" y="6134132"/>
                </a:moveTo>
                <a:lnTo>
                  <a:pt x="5277026" y="6143092"/>
                </a:lnTo>
                <a:cubicBezTo>
                  <a:pt x="5271052" y="6155038"/>
                  <a:pt x="5269560" y="6161010"/>
                  <a:pt x="5272546" y="6161010"/>
                </a:cubicBezTo>
                <a:cubicBezTo>
                  <a:pt x="5275532" y="6161010"/>
                  <a:pt x="5282998" y="6158024"/>
                  <a:pt x="5294943" y="6152051"/>
                </a:cubicBezTo>
                <a:cubicBezTo>
                  <a:pt x="5300917" y="6146078"/>
                  <a:pt x="5306889" y="6143092"/>
                  <a:pt x="5312862" y="6143092"/>
                </a:cubicBezTo>
                <a:lnTo>
                  <a:pt x="5321822" y="6134132"/>
                </a:lnTo>
                <a:cubicBezTo>
                  <a:pt x="5321822" y="6134132"/>
                  <a:pt x="5318836" y="6135625"/>
                  <a:pt x="5312862" y="6138612"/>
                </a:cubicBezTo>
                <a:cubicBezTo>
                  <a:pt x="5306889" y="6141599"/>
                  <a:pt x="5303903" y="6140106"/>
                  <a:pt x="5303903" y="6134132"/>
                </a:cubicBezTo>
                <a:close/>
                <a:moveTo>
                  <a:pt x="2445887" y="6134132"/>
                </a:moveTo>
                <a:cubicBezTo>
                  <a:pt x="2445887" y="6134132"/>
                  <a:pt x="2445887" y="6137119"/>
                  <a:pt x="2445887" y="6143092"/>
                </a:cubicBezTo>
                <a:cubicBezTo>
                  <a:pt x="2451860" y="6143092"/>
                  <a:pt x="2454847" y="6143092"/>
                  <a:pt x="2454847" y="6143092"/>
                </a:cubicBezTo>
                <a:cubicBezTo>
                  <a:pt x="2454847" y="6137119"/>
                  <a:pt x="2454847" y="6134132"/>
                  <a:pt x="2454847" y="6134132"/>
                </a:cubicBezTo>
                <a:cubicBezTo>
                  <a:pt x="2454847" y="6134132"/>
                  <a:pt x="2451860" y="6134132"/>
                  <a:pt x="2445887" y="6134132"/>
                </a:cubicBezTo>
                <a:close/>
                <a:moveTo>
                  <a:pt x="5700352" y="6128533"/>
                </a:moveTo>
                <a:cubicBezTo>
                  <a:pt x="5703338" y="6129280"/>
                  <a:pt x="5707071" y="6131146"/>
                  <a:pt x="5711551" y="6134132"/>
                </a:cubicBezTo>
                <a:cubicBezTo>
                  <a:pt x="5720510" y="6140106"/>
                  <a:pt x="5727976" y="6143092"/>
                  <a:pt x="5733948" y="6143092"/>
                </a:cubicBezTo>
                <a:cubicBezTo>
                  <a:pt x="5739923" y="6143092"/>
                  <a:pt x="5742908" y="6144585"/>
                  <a:pt x="5742908" y="6147571"/>
                </a:cubicBezTo>
                <a:cubicBezTo>
                  <a:pt x="5742908" y="6150558"/>
                  <a:pt x="5739923" y="6155038"/>
                  <a:pt x="5733948" y="6161010"/>
                </a:cubicBezTo>
                <a:cubicBezTo>
                  <a:pt x="5722004" y="6155038"/>
                  <a:pt x="5713044" y="6149065"/>
                  <a:pt x="5707071" y="6143092"/>
                </a:cubicBezTo>
                <a:cubicBezTo>
                  <a:pt x="5695126" y="6137119"/>
                  <a:pt x="5690646" y="6132639"/>
                  <a:pt x="5693632" y="6129654"/>
                </a:cubicBezTo>
                <a:cubicBezTo>
                  <a:pt x="5695125" y="6128161"/>
                  <a:pt x="5697364" y="6127787"/>
                  <a:pt x="5700352" y="6128533"/>
                </a:cubicBezTo>
                <a:close/>
                <a:moveTo>
                  <a:pt x="5573802" y="6128533"/>
                </a:moveTo>
                <a:cubicBezTo>
                  <a:pt x="5574549" y="6127787"/>
                  <a:pt x="5575669" y="6128161"/>
                  <a:pt x="5577162" y="6129654"/>
                </a:cubicBezTo>
                <a:cubicBezTo>
                  <a:pt x="5580148" y="6132639"/>
                  <a:pt x="5584628" y="6134132"/>
                  <a:pt x="5590600" y="6134132"/>
                </a:cubicBezTo>
                <a:cubicBezTo>
                  <a:pt x="5608520" y="6152051"/>
                  <a:pt x="5608520" y="6161010"/>
                  <a:pt x="5590600" y="6161010"/>
                </a:cubicBezTo>
                <a:cubicBezTo>
                  <a:pt x="5584628" y="6161010"/>
                  <a:pt x="5584628" y="6158024"/>
                  <a:pt x="5590600" y="6152051"/>
                </a:cubicBezTo>
                <a:lnTo>
                  <a:pt x="5581640" y="6152051"/>
                </a:lnTo>
                <a:cubicBezTo>
                  <a:pt x="5569696" y="6152051"/>
                  <a:pt x="5563723" y="6155038"/>
                  <a:pt x="5563723" y="6161010"/>
                </a:cubicBezTo>
                <a:lnTo>
                  <a:pt x="5554763" y="6152051"/>
                </a:lnTo>
                <a:cubicBezTo>
                  <a:pt x="5554763" y="6152051"/>
                  <a:pt x="5556257" y="6150558"/>
                  <a:pt x="5559243" y="6147571"/>
                </a:cubicBezTo>
                <a:cubicBezTo>
                  <a:pt x="5562229" y="6144585"/>
                  <a:pt x="5566709" y="6140106"/>
                  <a:pt x="5572682" y="6134132"/>
                </a:cubicBezTo>
                <a:cubicBezTo>
                  <a:pt x="5572682" y="6131146"/>
                  <a:pt x="5573055" y="6129280"/>
                  <a:pt x="5573802" y="6128533"/>
                </a:cubicBezTo>
                <a:close/>
                <a:moveTo>
                  <a:pt x="6186393" y="6125174"/>
                </a:moveTo>
                <a:cubicBezTo>
                  <a:pt x="6195353" y="6125174"/>
                  <a:pt x="6199832" y="6128161"/>
                  <a:pt x="6199832" y="6134132"/>
                </a:cubicBezTo>
                <a:lnTo>
                  <a:pt x="6181914" y="6134132"/>
                </a:lnTo>
                <a:cubicBezTo>
                  <a:pt x="6175940" y="6128161"/>
                  <a:pt x="6177434" y="6125174"/>
                  <a:pt x="6186393" y="6125174"/>
                </a:cubicBezTo>
                <a:close/>
                <a:moveTo>
                  <a:pt x="5814582" y="6125174"/>
                </a:moveTo>
                <a:lnTo>
                  <a:pt x="5823542" y="6125174"/>
                </a:lnTo>
                <a:lnTo>
                  <a:pt x="5868338" y="6125174"/>
                </a:lnTo>
                <a:cubicBezTo>
                  <a:pt x="5868338" y="6125174"/>
                  <a:pt x="5866845" y="6129654"/>
                  <a:pt x="5863859" y="6138612"/>
                </a:cubicBezTo>
                <a:cubicBezTo>
                  <a:pt x="5860874" y="6147571"/>
                  <a:pt x="5857885" y="6152051"/>
                  <a:pt x="5854899" y="6152051"/>
                </a:cubicBezTo>
                <a:cubicBezTo>
                  <a:pt x="5851914" y="6152051"/>
                  <a:pt x="5850420" y="6147571"/>
                  <a:pt x="5850420" y="6138612"/>
                </a:cubicBezTo>
                <a:cubicBezTo>
                  <a:pt x="5850420" y="6129654"/>
                  <a:pt x="5844446" y="6128161"/>
                  <a:pt x="5832502" y="6134132"/>
                </a:cubicBezTo>
                <a:cubicBezTo>
                  <a:pt x="5820556" y="6140106"/>
                  <a:pt x="5814582" y="6143092"/>
                  <a:pt x="5814582" y="6143092"/>
                </a:cubicBezTo>
                <a:lnTo>
                  <a:pt x="5796664" y="6143092"/>
                </a:lnTo>
                <a:close/>
                <a:moveTo>
                  <a:pt x="2024800" y="6125174"/>
                </a:moveTo>
                <a:lnTo>
                  <a:pt x="2033760" y="6125174"/>
                </a:lnTo>
                <a:cubicBezTo>
                  <a:pt x="2033760" y="6131146"/>
                  <a:pt x="2030773" y="6134132"/>
                  <a:pt x="2024800" y="6134132"/>
                </a:cubicBezTo>
                <a:cubicBezTo>
                  <a:pt x="2018829" y="6134132"/>
                  <a:pt x="2015841" y="6132639"/>
                  <a:pt x="2015841" y="6129654"/>
                </a:cubicBezTo>
                <a:cubicBezTo>
                  <a:pt x="2015841" y="6126666"/>
                  <a:pt x="2018829" y="6125174"/>
                  <a:pt x="2024800" y="6125174"/>
                </a:cubicBezTo>
                <a:close/>
                <a:moveTo>
                  <a:pt x="6253588" y="6116214"/>
                </a:moveTo>
                <a:cubicBezTo>
                  <a:pt x="6253588" y="6122188"/>
                  <a:pt x="6253588" y="6125174"/>
                  <a:pt x="6253588" y="6125174"/>
                </a:cubicBezTo>
                <a:cubicBezTo>
                  <a:pt x="6247616" y="6125174"/>
                  <a:pt x="6244630" y="6128161"/>
                  <a:pt x="6244630" y="6134132"/>
                </a:cubicBezTo>
                <a:lnTo>
                  <a:pt x="6235670" y="6143092"/>
                </a:lnTo>
                <a:cubicBezTo>
                  <a:pt x="6223725" y="6131146"/>
                  <a:pt x="6223725" y="6125174"/>
                  <a:pt x="6235670" y="6125174"/>
                </a:cubicBezTo>
                <a:cubicBezTo>
                  <a:pt x="6241642" y="6125174"/>
                  <a:pt x="6246122" y="6123681"/>
                  <a:pt x="6249108" y="6120694"/>
                </a:cubicBezTo>
                <a:cubicBezTo>
                  <a:pt x="6252094" y="6117708"/>
                  <a:pt x="6253588" y="6116214"/>
                  <a:pt x="6253588" y="6116214"/>
                </a:cubicBezTo>
                <a:close/>
                <a:moveTo>
                  <a:pt x="5886257" y="6116214"/>
                </a:moveTo>
                <a:cubicBezTo>
                  <a:pt x="5886257" y="6116214"/>
                  <a:pt x="5886257" y="6119201"/>
                  <a:pt x="5886257" y="6125174"/>
                </a:cubicBezTo>
                <a:cubicBezTo>
                  <a:pt x="5886257" y="6125174"/>
                  <a:pt x="5883271" y="6125174"/>
                  <a:pt x="5877298" y="6125174"/>
                </a:cubicBezTo>
                <a:cubicBezTo>
                  <a:pt x="5877298" y="6119201"/>
                  <a:pt x="5880284" y="6116214"/>
                  <a:pt x="5886257" y="6116214"/>
                </a:cubicBezTo>
                <a:close/>
                <a:moveTo>
                  <a:pt x="5662274" y="6116214"/>
                </a:moveTo>
                <a:cubicBezTo>
                  <a:pt x="5662274" y="6116214"/>
                  <a:pt x="5663768" y="6116214"/>
                  <a:pt x="5666754" y="6116214"/>
                </a:cubicBezTo>
                <a:cubicBezTo>
                  <a:pt x="5669740" y="6116214"/>
                  <a:pt x="5671234" y="6119201"/>
                  <a:pt x="5671234" y="6125174"/>
                </a:cubicBezTo>
                <a:cubicBezTo>
                  <a:pt x="5665260" y="6125174"/>
                  <a:pt x="5660780" y="6123681"/>
                  <a:pt x="5657794" y="6120694"/>
                </a:cubicBezTo>
                <a:cubicBezTo>
                  <a:pt x="5654808" y="6117708"/>
                  <a:pt x="5656302" y="6116214"/>
                  <a:pt x="5662274" y="6116214"/>
                </a:cubicBezTo>
                <a:close/>
                <a:moveTo>
                  <a:pt x="5483089" y="6116214"/>
                </a:moveTo>
                <a:lnTo>
                  <a:pt x="5492048" y="6125174"/>
                </a:lnTo>
                <a:cubicBezTo>
                  <a:pt x="5498022" y="6125174"/>
                  <a:pt x="5498022" y="6122188"/>
                  <a:pt x="5492048" y="6116214"/>
                </a:cubicBezTo>
                <a:cubicBezTo>
                  <a:pt x="5492048" y="6116214"/>
                  <a:pt x="5489062" y="6116214"/>
                  <a:pt x="5483089" y="6116214"/>
                </a:cubicBezTo>
                <a:close/>
                <a:moveTo>
                  <a:pt x="1953126" y="6116214"/>
                </a:moveTo>
                <a:cubicBezTo>
                  <a:pt x="1959099" y="6116214"/>
                  <a:pt x="1965072" y="6119201"/>
                  <a:pt x="1971045" y="6125174"/>
                </a:cubicBezTo>
                <a:cubicBezTo>
                  <a:pt x="1977018" y="6131146"/>
                  <a:pt x="1980004" y="6134132"/>
                  <a:pt x="1980004" y="6134132"/>
                </a:cubicBezTo>
                <a:lnTo>
                  <a:pt x="1988964" y="6143092"/>
                </a:lnTo>
                <a:cubicBezTo>
                  <a:pt x="2000910" y="6143092"/>
                  <a:pt x="2006883" y="6146078"/>
                  <a:pt x="2006883" y="6152051"/>
                </a:cubicBezTo>
                <a:lnTo>
                  <a:pt x="1997923" y="6161010"/>
                </a:lnTo>
                <a:cubicBezTo>
                  <a:pt x="1985977" y="6155038"/>
                  <a:pt x="1980004" y="6155038"/>
                  <a:pt x="1980004" y="6161010"/>
                </a:cubicBezTo>
                <a:lnTo>
                  <a:pt x="1953126" y="6161010"/>
                </a:lnTo>
                <a:lnTo>
                  <a:pt x="1935207" y="6143092"/>
                </a:lnTo>
                <a:cubicBezTo>
                  <a:pt x="1941180" y="6137119"/>
                  <a:pt x="1947153" y="6134132"/>
                  <a:pt x="1953126" y="6134132"/>
                </a:cubicBezTo>
                <a:lnTo>
                  <a:pt x="1962086" y="6134132"/>
                </a:lnTo>
                <a:close/>
                <a:moveTo>
                  <a:pt x="1424528" y="6116214"/>
                </a:moveTo>
                <a:cubicBezTo>
                  <a:pt x="1424528" y="6116214"/>
                  <a:pt x="1426022" y="6116214"/>
                  <a:pt x="1429008" y="6116214"/>
                </a:cubicBezTo>
                <a:cubicBezTo>
                  <a:pt x="1431995" y="6116214"/>
                  <a:pt x="1436474" y="6122188"/>
                  <a:pt x="1442446" y="6134132"/>
                </a:cubicBezTo>
                <a:cubicBezTo>
                  <a:pt x="1472311" y="6158024"/>
                  <a:pt x="1481270" y="6169970"/>
                  <a:pt x="1469324" y="6169970"/>
                </a:cubicBezTo>
                <a:lnTo>
                  <a:pt x="1460365" y="6161010"/>
                </a:lnTo>
                <a:cubicBezTo>
                  <a:pt x="1460365" y="6155038"/>
                  <a:pt x="1454392" y="6149065"/>
                  <a:pt x="1442446" y="6143092"/>
                </a:cubicBezTo>
                <a:cubicBezTo>
                  <a:pt x="1418555" y="6137119"/>
                  <a:pt x="1412583" y="6128161"/>
                  <a:pt x="1424528" y="6116214"/>
                </a:cubicBezTo>
                <a:close/>
                <a:moveTo>
                  <a:pt x="5266946" y="6110615"/>
                </a:moveTo>
                <a:cubicBezTo>
                  <a:pt x="5266199" y="6109869"/>
                  <a:pt x="5265080" y="6110242"/>
                  <a:pt x="5263586" y="6111735"/>
                </a:cubicBezTo>
                <a:cubicBezTo>
                  <a:pt x="5260600" y="6114721"/>
                  <a:pt x="5259106" y="6116214"/>
                  <a:pt x="5259106" y="6116214"/>
                </a:cubicBezTo>
                <a:cubicBezTo>
                  <a:pt x="5259106" y="6116214"/>
                  <a:pt x="5259106" y="6119201"/>
                  <a:pt x="5259106" y="6125174"/>
                </a:cubicBezTo>
                <a:cubicBezTo>
                  <a:pt x="5265080" y="6125174"/>
                  <a:pt x="5268066" y="6122188"/>
                  <a:pt x="5268066" y="6116214"/>
                </a:cubicBezTo>
                <a:cubicBezTo>
                  <a:pt x="5268066" y="6113228"/>
                  <a:pt x="5267692" y="6111361"/>
                  <a:pt x="5266946" y="6110615"/>
                </a:cubicBezTo>
                <a:close/>
                <a:moveTo>
                  <a:pt x="5635397" y="6107255"/>
                </a:moveTo>
                <a:lnTo>
                  <a:pt x="5644356" y="6107255"/>
                </a:lnTo>
                <a:cubicBezTo>
                  <a:pt x="5644356" y="6113228"/>
                  <a:pt x="5642863" y="6117708"/>
                  <a:pt x="5639877" y="6120694"/>
                </a:cubicBezTo>
                <a:cubicBezTo>
                  <a:pt x="5636891" y="6123681"/>
                  <a:pt x="5636891" y="6126666"/>
                  <a:pt x="5639877" y="6129654"/>
                </a:cubicBezTo>
                <a:cubicBezTo>
                  <a:pt x="5642863" y="6132639"/>
                  <a:pt x="5641370" y="6134132"/>
                  <a:pt x="5635397" y="6134132"/>
                </a:cubicBezTo>
                <a:lnTo>
                  <a:pt x="5626437" y="6125174"/>
                </a:lnTo>
                <a:cubicBezTo>
                  <a:pt x="5626437" y="6119201"/>
                  <a:pt x="5627931" y="6114721"/>
                  <a:pt x="5630917" y="6111735"/>
                </a:cubicBezTo>
                <a:cubicBezTo>
                  <a:pt x="5633903" y="6108749"/>
                  <a:pt x="5635397" y="6107255"/>
                  <a:pt x="5635397" y="6107255"/>
                </a:cubicBezTo>
                <a:close/>
                <a:moveTo>
                  <a:pt x="5402454" y="6107255"/>
                </a:moveTo>
                <a:lnTo>
                  <a:pt x="5384537" y="6125174"/>
                </a:lnTo>
                <a:cubicBezTo>
                  <a:pt x="5402454" y="6137119"/>
                  <a:pt x="5411414" y="6134132"/>
                  <a:pt x="5411414" y="6116214"/>
                </a:cubicBezTo>
                <a:cubicBezTo>
                  <a:pt x="5411414" y="6110242"/>
                  <a:pt x="5411414" y="6107255"/>
                  <a:pt x="5411414" y="6107255"/>
                </a:cubicBezTo>
                <a:cubicBezTo>
                  <a:pt x="5411414" y="6107255"/>
                  <a:pt x="5408429" y="6107255"/>
                  <a:pt x="5402454" y="6107255"/>
                </a:cubicBezTo>
                <a:close/>
                <a:moveTo>
                  <a:pt x="5044083" y="6107255"/>
                </a:moveTo>
                <a:lnTo>
                  <a:pt x="5062002" y="6116214"/>
                </a:lnTo>
                <a:cubicBezTo>
                  <a:pt x="5067975" y="6116214"/>
                  <a:pt x="5073948" y="6116214"/>
                  <a:pt x="5079921" y="6116214"/>
                </a:cubicBezTo>
                <a:cubicBezTo>
                  <a:pt x="5085894" y="6116214"/>
                  <a:pt x="5088880" y="6113228"/>
                  <a:pt x="5088880" y="6107255"/>
                </a:cubicBezTo>
                <a:lnTo>
                  <a:pt x="5070961" y="6107255"/>
                </a:lnTo>
                <a:cubicBezTo>
                  <a:pt x="5053042" y="6107255"/>
                  <a:pt x="5044083" y="6107255"/>
                  <a:pt x="5044083" y="6107255"/>
                </a:cubicBezTo>
                <a:close/>
                <a:moveTo>
                  <a:pt x="2078557" y="6107255"/>
                </a:moveTo>
                <a:lnTo>
                  <a:pt x="2087516" y="6116214"/>
                </a:lnTo>
                <a:cubicBezTo>
                  <a:pt x="2099461" y="6116214"/>
                  <a:pt x="2105434" y="6116214"/>
                  <a:pt x="2105434" y="6116214"/>
                </a:cubicBezTo>
                <a:lnTo>
                  <a:pt x="2105434" y="6107255"/>
                </a:lnTo>
                <a:close/>
                <a:moveTo>
                  <a:pt x="5156075" y="6102775"/>
                </a:moveTo>
                <a:cubicBezTo>
                  <a:pt x="5153089" y="6102775"/>
                  <a:pt x="5151595" y="6104269"/>
                  <a:pt x="5151595" y="6107255"/>
                </a:cubicBezTo>
                <a:cubicBezTo>
                  <a:pt x="5151595" y="6113228"/>
                  <a:pt x="5157568" y="6116214"/>
                  <a:pt x="5169514" y="6116214"/>
                </a:cubicBezTo>
                <a:lnTo>
                  <a:pt x="5169514" y="6107255"/>
                </a:lnTo>
                <a:cubicBezTo>
                  <a:pt x="5163541" y="6104269"/>
                  <a:pt x="5159060" y="6102775"/>
                  <a:pt x="5156075" y="6102775"/>
                </a:cubicBezTo>
                <a:close/>
                <a:moveTo>
                  <a:pt x="5940014" y="6098296"/>
                </a:moveTo>
                <a:cubicBezTo>
                  <a:pt x="5945986" y="6098296"/>
                  <a:pt x="5948972" y="6098296"/>
                  <a:pt x="5948972" y="6098296"/>
                </a:cubicBezTo>
                <a:cubicBezTo>
                  <a:pt x="5948972" y="6098296"/>
                  <a:pt x="5951958" y="6101282"/>
                  <a:pt x="5957932" y="6107255"/>
                </a:cubicBezTo>
                <a:cubicBezTo>
                  <a:pt x="5957932" y="6113228"/>
                  <a:pt x="5957932" y="6117708"/>
                  <a:pt x="5957932" y="6120694"/>
                </a:cubicBezTo>
                <a:cubicBezTo>
                  <a:pt x="5957932" y="6123681"/>
                  <a:pt x="5954945" y="6122188"/>
                  <a:pt x="5948972" y="6116214"/>
                </a:cubicBezTo>
                <a:cubicBezTo>
                  <a:pt x="5942999" y="6110242"/>
                  <a:pt x="5940014" y="6104269"/>
                  <a:pt x="5940014" y="6098296"/>
                </a:cubicBezTo>
                <a:close/>
                <a:moveTo>
                  <a:pt x="5724990" y="6089336"/>
                </a:moveTo>
                <a:lnTo>
                  <a:pt x="5733948" y="6098296"/>
                </a:lnTo>
                <a:cubicBezTo>
                  <a:pt x="5733948" y="6098296"/>
                  <a:pt x="5733948" y="6099789"/>
                  <a:pt x="5733948" y="6102775"/>
                </a:cubicBezTo>
                <a:cubicBezTo>
                  <a:pt x="5733948" y="6105762"/>
                  <a:pt x="5736934" y="6107255"/>
                  <a:pt x="5742908" y="6107255"/>
                </a:cubicBezTo>
                <a:cubicBezTo>
                  <a:pt x="5742908" y="6113228"/>
                  <a:pt x="5742908" y="6119201"/>
                  <a:pt x="5742908" y="6125174"/>
                </a:cubicBezTo>
                <a:lnTo>
                  <a:pt x="5724990" y="6134132"/>
                </a:lnTo>
                <a:cubicBezTo>
                  <a:pt x="5730963" y="6128161"/>
                  <a:pt x="5730963" y="6120694"/>
                  <a:pt x="5724990" y="6111735"/>
                </a:cubicBezTo>
                <a:cubicBezTo>
                  <a:pt x="5719017" y="6102775"/>
                  <a:pt x="5719017" y="6095310"/>
                  <a:pt x="5724990" y="6089336"/>
                </a:cubicBezTo>
                <a:close/>
                <a:moveTo>
                  <a:pt x="5330780" y="6089336"/>
                </a:moveTo>
                <a:cubicBezTo>
                  <a:pt x="5324808" y="6089336"/>
                  <a:pt x="5321822" y="6090830"/>
                  <a:pt x="5321822" y="6093816"/>
                </a:cubicBezTo>
                <a:cubicBezTo>
                  <a:pt x="5321822" y="6096803"/>
                  <a:pt x="5324808" y="6098296"/>
                  <a:pt x="5330780" y="6098296"/>
                </a:cubicBezTo>
                <a:close/>
                <a:moveTo>
                  <a:pt x="5312862" y="6089336"/>
                </a:moveTo>
                <a:cubicBezTo>
                  <a:pt x="5306889" y="6089336"/>
                  <a:pt x="5300917" y="6092323"/>
                  <a:pt x="5294943" y="6098296"/>
                </a:cubicBezTo>
                <a:cubicBezTo>
                  <a:pt x="5288970" y="6104269"/>
                  <a:pt x="5285984" y="6110242"/>
                  <a:pt x="5285984" y="6116214"/>
                </a:cubicBezTo>
                <a:cubicBezTo>
                  <a:pt x="5285984" y="6122188"/>
                  <a:pt x="5288970" y="6125174"/>
                  <a:pt x="5294943" y="6125174"/>
                </a:cubicBezTo>
                <a:cubicBezTo>
                  <a:pt x="5300917" y="6125174"/>
                  <a:pt x="5303903" y="6122188"/>
                  <a:pt x="5303903" y="6116214"/>
                </a:cubicBezTo>
                <a:lnTo>
                  <a:pt x="5303903" y="6098296"/>
                </a:lnTo>
                <a:close/>
                <a:moveTo>
                  <a:pt x="5635397" y="6080377"/>
                </a:moveTo>
                <a:lnTo>
                  <a:pt x="5644356" y="6089336"/>
                </a:lnTo>
                <a:cubicBezTo>
                  <a:pt x="5644356" y="6095310"/>
                  <a:pt x="5642863" y="6098296"/>
                  <a:pt x="5639877" y="6098296"/>
                </a:cubicBezTo>
                <a:cubicBezTo>
                  <a:pt x="5636891" y="6098296"/>
                  <a:pt x="5633903" y="6095310"/>
                  <a:pt x="5630917" y="6089336"/>
                </a:cubicBezTo>
                <a:cubicBezTo>
                  <a:pt x="5627931" y="6083363"/>
                  <a:pt x="5629424" y="6080377"/>
                  <a:pt x="5635397" y="6080377"/>
                </a:cubicBezTo>
                <a:close/>
                <a:moveTo>
                  <a:pt x="5357658" y="6080377"/>
                </a:moveTo>
                <a:lnTo>
                  <a:pt x="5348700" y="6089336"/>
                </a:lnTo>
                <a:cubicBezTo>
                  <a:pt x="5342726" y="6095310"/>
                  <a:pt x="5342726" y="6098296"/>
                  <a:pt x="5348700" y="6098296"/>
                </a:cubicBezTo>
                <a:cubicBezTo>
                  <a:pt x="5354672" y="6098296"/>
                  <a:pt x="5357658" y="6095310"/>
                  <a:pt x="5357658" y="6089336"/>
                </a:cubicBezTo>
                <a:cubicBezTo>
                  <a:pt x="5357658" y="6083363"/>
                  <a:pt x="5357658" y="6080377"/>
                  <a:pt x="5357658" y="6080377"/>
                </a:cubicBezTo>
                <a:close/>
                <a:moveTo>
                  <a:pt x="5888498" y="6077017"/>
                </a:moveTo>
                <a:cubicBezTo>
                  <a:pt x="5892976" y="6077764"/>
                  <a:pt x="5895217" y="6080377"/>
                  <a:pt x="5895217" y="6084857"/>
                </a:cubicBezTo>
                <a:cubicBezTo>
                  <a:pt x="5895217" y="6093816"/>
                  <a:pt x="5898202" y="6095310"/>
                  <a:pt x="5904176" y="6089336"/>
                </a:cubicBezTo>
                <a:lnTo>
                  <a:pt x="5913134" y="6107255"/>
                </a:lnTo>
                <a:cubicBezTo>
                  <a:pt x="5901190" y="6113228"/>
                  <a:pt x="5892231" y="6113228"/>
                  <a:pt x="5886257" y="6107255"/>
                </a:cubicBezTo>
                <a:cubicBezTo>
                  <a:pt x="5880284" y="6107255"/>
                  <a:pt x="5880284" y="6104269"/>
                  <a:pt x="5886257" y="6098296"/>
                </a:cubicBezTo>
                <a:lnTo>
                  <a:pt x="5877298" y="6089336"/>
                </a:lnTo>
                <a:cubicBezTo>
                  <a:pt x="5877298" y="6095310"/>
                  <a:pt x="5874312" y="6095310"/>
                  <a:pt x="5868338" y="6089336"/>
                </a:cubicBezTo>
                <a:lnTo>
                  <a:pt x="5868338" y="6080377"/>
                </a:lnTo>
                <a:cubicBezTo>
                  <a:pt x="5877298" y="6077391"/>
                  <a:pt x="5884018" y="6076272"/>
                  <a:pt x="5888498" y="6077017"/>
                </a:cubicBezTo>
                <a:close/>
                <a:moveTo>
                  <a:pt x="5446132" y="6075057"/>
                </a:moveTo>
                <a:cubicBezTo>
                  <a:pt x="5443892" y="6074871"/>
                  <a:pt x="5441278" y="6075151"/>
                  <a:pt x="5438292" y="6075897"/>
                </a:cubicBezTo>
                <a:cubicBezTo>
                  <a:pt x="5426346" y="6078884"/>
                  <a:pt x="5426346" y="6089336"/>
                  <a:pt x="5438292" y="6107255"/>
                </a:cubicBezTo>
                <a:lnTo>
                  <a:pt x="5456211" y="6098296"/>
                </a:lnTo>
                <a:cubicBezTo>
                  <a:pt x="5456211" y="6110242"/>
                  <a:pt x="5456211" y="6116214"/>
                  <a:pt x="5456211" y="6116214"/>
                </a:cubicBezTo>
                <a:lnTo>
                  <a:pt x="5447251" y="6125174"/>
                </a:lnTo>
                <a:cubicBezTo>
                  <a:pt x="5453226" y="6125174"/>
                  <a:pt x="5456211" y="6128161"/>
                  <a:pt x="5456211" y="6134132"/>
                </a:cubicBezTo>
                <a:lnTo>
                  <a:pt x="5465170" y="6134132"/>
                </a:lnTo>
                <a:cubicBezTo>
                  <a:pt x="5471143" y="6122188"/>
                  <a:pt x="5471143" y="6113228"/>
                  <a:pt x="5465170" y="6107255"/>
                </a:cubicBezTo>
                <a:cubicBezTo>
                  <a:pt x="5459197" y="6101282"/>
                  <a:pt x="5456211" y="6095310"/>
                  <a:pt x="5456211" y="6089336"/>
                </a:cubicBezTo>
                <a:cubicBezTo>
                  <a:pt x="5456211" y="6080377"/>
                  <a:pt x="5452851" y="6075618"/>
                  <a:pt x="5446132" y="6075057"/>
                </a:cubicBezTo>
                <a:close/>
                <a:moveTo>
                  <a:pt x="5841460" y="6071417"/>
                </a:moveTo>
                <a:cubicBezTo>
                  <a:pt x="5847434" y="6071417"/>
                  <a:pt x="5850420" y="6072910"/>
                  <a:pt x="5850420" y="6075897"/>
                </a:cubicBezTo>
                <a:cubicBezTo>
                  <a:pt x="5850420" y="6078884"/>
                  <a:pt x="5847434" y="6080377"/>
                  <a:pt x="5841460" y="6080377"/>
                </a:cubicBezTo>
                <a:close/>
                <a:moveTo>
                  <a:pt x="5778745" y="6071417"/>
                </a:moveTo>
                <a:lnTo>
                  <a:pt x="5787705" y="6089336"/>
                </a:lnTo>
                <a:cubicBezTo>
                  <a:pt x="5781731" y="6089336"/>
                  <a:pt x="5778745" y="6092323"/>
                  <a:pt x="5778745" y="6098296"/>
                </a:cubicBezTo>
                <a:lnTo>
                  <a:pt x="5769786" y="6116214"/>
                </a:lnTo>
                <a:cubicBezTo>
                  <a:pt x="5763814" y="6098296"/>
                  <a:pt x="5762320" y="6086350"/>
                  <a:pt x="5765306" y="6080377"/>
                </a:cubicBezTo>
                <a:cubicBezTo>
                  <a:pt x="5768292" y="6074404"/>
                  <a:pt x="5772772" y="6071417"/>
                  <a:pt x="5778745" y="6071417"/>
                </a:cubicBezTo>
                <a:close/>
                <a:moveTo>
                  <a:pt x="5751868" y="6062458"/>
                </a:moveTo>
                <a:cubicBezTo>
                  <a:pt x="5757840" y="6068431"/>
                  <a:pt x="5754854" y="6071417"/>
                  <a:pt x="5742908" y="6071417"/>
                </a:cubicBezTo>
                <a:cubicBezTo>
                  <a:pt x="5742908" y="6077391"/>
                  <a:pt x="5736934" y="6077391"/>
                  <a:pt x="5724990" y="6071417"/>
                </a:cubicBezTo>
                <a:cubicBezTo>
                  <a:pt x="5701098" y="6071417"/>
                  <a:pt x="5689152" y="6077391"/>
                  <a:pt x="5689152" y="6089336"/>
                </a:cubicBezTo>
                <a:cubicBezTo>
                  <a:pt x="5689152" y="6095310"/>
                  <a:pt x="5695126" y="6098296"/>
                  <a:pt x="5707071" y="6098296"/>
                </a:cubicBezTo>
                <a:lnTo>
                  <a:pt x="5698112" y="6107255"/>
                </a:lnTo>
                <a:lnTo>
                  <a:pt x="5689152" y="6107255"/>
                </a:lnTo>
                <a:cubicBezTo>
                  <a:pt x="5689152" y="6101282"/>
                  <a:pt x="5686166" y="6096803"/>
                  <a:pt x="5680194" y="6093816"/>
                </a:cubicBezTo>
                <a:cubicBezTo>
                  <a:pt x="5674220" y="6090830"/>
                  <a:pt x="5677208" y="6083363"/>
                  <a:pt x="5689152" y="6071417"/>
                </a:cubicBezTo>
                <a:close/>
                <a:moveTo>
                  <a:pt x="5581640" y="6062458"/>
                </a:moveTo>
                <a:lnTo>
                  <a:pt x="5626437" y="6062458"/>
                </a:lnTo>
                <a:lnTo>
                  <a:pt x="5599560" y="6080377"/>
                </a:lnTo>
                <a:cubicBezTo>
                  <a:pt x="5593586" y="6074404"/>
                  <a:pt x="5587614" y="6072910"/>
                  <a:pt x="5581640" y="6075897"/>
                </a:cubicBezTo>
                <a:cubicBezTo>
                  <a:pt x="5575668" y="6078884"/>
                  <a:pt x="5572682" y="6080377"/>
                  <a:pt x="5572682" y="6080377"/>
                </a:cubicBezTo>
                <a:cubicBezTo>
                  <a:pt x="5572682" y="6092323"/>
                  <a:pt x="5566709" y="6092323"/>
                  <a:pt x="5554763" y="6080377"/>
                </a:cubicBezTo>
                <a:cubicBezTo>
                  <a:pt x="5548790" y="6074404"/>
                  <a:pt x="5550284" y="6071417"/>
                  <a:pt x="5559243" y="6071417"/>
                </a:cubicBezTo>
                <a:cubicBezTo>
                  <a:pt x="5568202" y="6071417"/>
                  <a:pt x="5575668" y="6068431"/>
                  <a:pt x="5581640" y="6062458"/>
                </a:cubicBezTo>
                <a:close/>
                <a:moveTo>
                  <a:pt x="5680194" y="6053499"/>
                </a:moveTo>
                <a:lnTo>
                  <a:pt x="5698112" y="6053499"/>
                </a:lnTo>
                <a:cubicBezTo>
                  <a:pt x="5698112" y="6053499"/>
                  <a:pt x="5695126" y="6054992"/>
                  <a:pt x="5689152" y="6057978"/>
                </a:cubicBezTo>
                <a:cubicBezTo>
                  <a:pt x="5683180" y="6060965"/>
                  <a:pt x="5680194" y="6059472"/>
                  <a:pt x="5680194" y="6053499"/>
                </a:cubicBezTo>
                <a:close/>
                <a:moveTo>
                  <a:pt x="5285984" y="6049019"/>
                </a:moveTo>
                <a:cubicBezTo>
                  <a:pt x="5282997" y="6049019"/>
                  <a:pt x="5280012" y="6050512"/>
                  <a:pt x="5277026" y="6053499"/>
                </a:cubicBezTo>
                <a:lnTo>
                  <a:pt x="5285984" y="6053499"/>
                </a:lnTo>
                <a:lnTo>
                  <a:pt x="5294943" y="6053499"/>
                </a:lnTo>
                <a:cubicBezTo>
                  <a:pt x="5294943" y="6059472"/>
                  <a:pt x="5297930" y="6062458"/>
                  <a:pt x="5303903" y="6062458"/>
                </a:cubicBezTo>
                <a:cubicBezTo>
                  <a:pt x="5309876" y="6062458"/>
                  <a:pt x="5312862" y="6062458"/>
                  <a:pt x="5312862" y="6062458"/>
                </a:cubicBezTo>
                <a:cubicBezTo>
                  <a:pt x="5312862" y="6062458"/>
                  <a:pt x="5312862" y="6059472"/>
                  <a:pt x="5312862" y="6053499"/>
                </a:cubicBezTo>
                <a:lnTo>
                  <a:pt x="5294943" y="6053499"/>
                </a:lnTo>
                <a:cubicBezTo>
                  <a:pt x="5291957" y="6050512"/>
                  <a:pt x="5288970" y="6049019"/>
                  <a:pt x="5285984" y="6049019"/>
                </a:cubicBezTo>
                <a:close/>
                <a:moveTo>
                  <a:pt x="6110239" y="6044539"/>
                </a:moveTo>
                <a:lnTo>
                  <a:pt x="6110239" y="6053499"/>
                </a:lnTo>
                <a:cubicBezTo>
                  <a:pt x="6104266" y="6053499"/>
                  <a:pt x="6101280" y="6053499"/>
                  <a:pt x="6101280" y="6053499"/>
                </a:cubicBezTo>
                <a:cubicBezTo>
                  <a:pt x="6101280" y="6059472"/>
                  <a:pt x="6101280" y="6062458"/>
                  <a:pt x="6101280" y="6062458"/>
                </a:cubicBezTo>
                <a:lnTo>
                  <a:pt x="6092322" y="6053499"/>
                </a:lnTo>
                <a:close/>
                <a:moveTo>
                  <a:pt x="5805624" y="6044539"/>
                </a:moveTo>
                <a:lnTo>
                  <a:pt x="5814582" y="6053499"/>
                </a:lnTo>
                <a:cubicBezTo>
                  <a:pt x="5802638" y="6059472"/>
                  <a:pt x="5796664" y="6059472"/>
                  <a:pt x="5796664" y="6053499"/>
                </a:cubicBezTo>
                <a:cubicBezTo>
                  <a:pt x="5796664" y="6047527"/>
                  <a:pt x="5799650" y="6044539"/>
                  <a:pt x="5805624" y="6044539"/>
                </a:cubicBezTo>
                <a:close/>
                <a:moveTo>
                  <a:pt x="5724990" y="6044539"/>
                </a:moveTo>
                <a:cubicBezTo>
                  <a:pt x="5730963" y="6044539"/>
                  <a:pt x="5733948" y="6046034"/>
                  <a:pt x="5733948" y="6049019"/>
                </a:cubicBezTo>
                <a:cubicBezTo>
                  <a:pt x="5733948" y="6052007"/>
                  <a:pt x="5730963" y="6053499"/>
                  <a:pt x="5724990" y="6053499"/>
                </a:cubicBezTo>
                <a:cubicBezTo>
                  <a:pt x="5719017" y="6053499"/>
                  <a:pt x="5716031" y="6052007"/>
                  <a:pt x="5716031" y="6049019"/>
                </a:cubicBezTo>
                <a:cubicBezTo>
                  <a:pt x="5716031" y="6046034"/>
                  <a:pt x="5719017" y="6044539"/>
                  <a:pt x="5724990" y="6044539"/>
                </a:cubicBezTo>
                <a:close/>
                <a:moveTo>
                  <a:pt x="5431573" y="6040059"/>
                </a:moveTo>
                <a:cubicBezTo>
                  <a:pt x="5427093" y="6040059"/>
                  <a:pt x="5423360" y="6041554"/>
                  <a:pt x="5420374" y="6044539"/>
                </a:cubicBezTo>
                <a:lnTo>
                  <a:pt x="5438292" y="6053499"/>
                </a:lnTo>
                <a:cubicBezTo>
                  <a:pt x="5444266" y="6053499"/>
                  <a:pt x="5447251" y="6056485"/>
                  <a:pt x="5447251" y="6062458"/>
                </a:cubicBezTo>
                <a:lnTo>
                  <a:pt x="5456211" y="6062458"/>
                </a:lnTo>
                <a:cubicBezTo>
                  <a:pt x="5456211" y="6062458"/>
                  <a:pt x="5456211" y="6059472"/>
                  <a:pt x="5456211" y="6053499"/>
                </a:cubicBezTo>
                <a:cubicBezTo>
                  <a:pt x="5456211" y="6047527"/>
                  <a:pt x="5453226" y="6044539"/>
                  <a:pt x="5447251" y="6044539"/>
                </a:cubicBezTo>
                <a:cubicBezTo>
                  <a:pt x="5441280" y="6041554"/>
                  <a:pt x="5436053" y="6040059"/>
                  <a:pt x="5431573" y="6040059"/>
                </a:cubicBezTo>
                <a:close/>
                <a:moveTo>
                  <a:pt x="5957932" y="6035581"/>
                </a:moveTo>
                <a:cubicBezTo>
                  <a:pt x="5963905" y="6035581"/>
                  <a:pt x="5968385" y="6037074"/>
                  <a:pt x="5971371" y="6040059"/>
                </a:cubicBezTo>
                <a:cubicBezTo>
                  <a:pt x="5974357" y="6043047"/>
                  <a:pt x="5981824" y="6044539"/>
                  <a:pt x="5993768" y="6044539"/>
                </a:cubicBezTo>
                <a:lnTo>
                  <a:pt x="5948972" y="6053499"/>
                </a:lnTo>
                <a:cubicBezTo>
                  <a:pt x="5948972" y="6047527"/>
                  <a:pt x="5950466" y="6044539"/>
                  <a:pt x="5953452" y="6044539"/>
                </a:cubicBezTo>
                <a:cubicBezTo>
                  <a:pt x="5956438" y="6044539"/>
                  <a:pt x="5957932" y="6041554"/>
                  <a:pt x="5957932" y="6035581"/>
                </a:cubicBezTo>
                <a:close/>
                <a:moveTo>
                  <a:pt x="5483089" y="6035581"/>
                </a:moveTo>
                <a:cubicBezTo>
                  <a:pt x="5483089" y="6035581"/>
                  <a:pt x="5483089" y="6038567"/>
                  <a:pt x="5483089" y="6044539"/>
                </a:cubicBezTo>
                <a:cubicBezTo>
                  <a:pt x="5483089" y="6050512"/>
                  <a:pt x="5486074" y="6053499"/>
                  <a:pt x="5492048" y="6053499"/>
                </a:cubicBezTo>
                <a:lnTo>
                  <a:pt x="5492048" y="6044539"/>
                </a:lnTo>
                <a:cubicBezTo>
                  <a:pt x="5492048" y="6038567"/>
                  <a:pt x="5489062" y="6035581"/>
                  <a:pt x="5483089" y="6035581"/>
                </a:cubicBezTo>
                <a:close/>
                <a:moveTo>
                  <a:pt x="1747063" y="6035581"/>
                </a:moveTo>
                <a:cubicBezTo>
                  <a:pt x="1753036" y="6035581"/>
                  <a:pt x="1759009" y="6041554"/>
                  <a:pt x="1764982" y="6053499"/>
                </a:cubicBezTo>
                <a:cubicBezTo>
                  <a:pt x="1770955" y="6071417"/>
                  <a:pt x="1764982" y="6074404"/>
                  <a:pt x="1747063" y="6062458"/>
                </a:cubicBezTo>
                <a:cubicBezTo>
                  <a:pt x="1729144" y="6050512"/>
                  <a:pt x="1729144" y="6041554"/>
                  <a:pt x="1747063" y="6035581"/>
                </a:cubicBezTo>
                <a:close/>
                <a:moveTo>
                  <a:pt x="6083362" y="6026621"/>
                </a:moveTo>
                <a:cubicBezTo>
                  <a:pt x="6089336" y="6026621"/>
                  <a:pt x="6092322" y="6028114"/>
                  <a:pt x="6092322" y="6031101"/>
                </a:cubicBezTo>
                <a:cubicBezTo>
                  <a:pt x="6092322" y="6034088"/>
                  <a:pt x="6089336" y="6035581"/>
                  <a:pt x="6083362" y="6035581"/>
                </a:cubicBezTo>
                <a:cubicBezTo>
                  <a:pt x="6077388" y="6035581"/>
                  <a:pt x="6074402" y="6034088"/>
                  <a:pt x="6074402" y="6031101"/>
                </a:cubicBezTo>
                <a:cubicBezTo>
                  <a:pt x="6074402" y="6028114"/>
                  <a:pt x="6077388" y="6026621"/>
                  <a:pt x="6083362" y="6026621"/>
                </a:cubicBezTo>
                <a:close/>
                <a:moveTo>
                  <a:pt x="5747388" y="6026621"/>
                </a:moveTo>
                <a:cubicBezTo>
                  <a:pt x="5756348" y="6026621"/>
                  <a:pt x="5760828" y="6032595"/>
                  <a:pt x="5760828" y="6044539"/>
                </a:cubicBezTo>
                <a:lnTo>
                  <a:pt x="5751868" y="6053499"/>
                </a:lnTo>
                <a:cubicBezTo>
                  <a:pt x="5751868" y="6047527"/>
                  <a:pt x="5750374" y="6043047"/>
                  <a:pt x="5747388" y="6040059"/>
                </a:cubicBezTo>
                <a:cubicBezTo>
                  <a:pt x="5744402" y="6037074"/>
                  <a:pt x="5739923" y="6035581"/>
                  <a:pt x="5733948" y="6035581"/>
                </a:cubicBezTo>
                <a:lnTo>
                  <a:pt x="5724990" y="6035581"/>
                </a:lnTo>
                <a:cubicBezTo>
                  <a:pt x="5730963" y="6029608"/>
                  <a:pt x="5738428" y="6026621"/>
                  <a:pt x="5747388" y="6026621"/>
                </a:cubicBezTo>
                <a:close/>
                <a:moveTo>
                  <a:pt x="5509966" y="6026621"/>
                </a:moveTo>
                <a:cubicBezTo>
                  <a:pt x="5509966" y="6026621"/>
                  <a:pt x="5508474" y="6028114"/>
                  <a:pt x="5505488" y="6031101"/>
                </a:cubicBezTo>
                <a:cubicBezTo>
                  <a:pt x="5502500" y="6034088"/>
                  <a:pt x="5501008" y="6035581"/>
                  <a:pt x="5501008" y="6035581"/>
                </a:cubicBezTo>
                <a:cubicBezTo>
                  <a:pt x="5501008" y="6035581"/>
                  <a:pt x="5503994" y="6035581"/>
                  <a:pt x="5509966" y="6035581"/>
                </a:cubicBezTo>
                <a:cubicBezTo>
                  <a:pt x="5509966" y="6029608"/>
                  <a:pt x="5509966" y="6026621"/>
                  <a:pt x="5509966" y="6026621"/>
                </a:cubicBezTo>
                <a:close/>
                <a:moveTo>
                  <a:pt x="1527561" y="6026621"/>
                </a:moveTo>
                <a:cubicBezTo>
                  <a:pt x="1530546" y="6026621"/>
                  <a:pt x="1532039" y="6029608"/>
                  <a:pt x="1532039" y="6035581"/>
                </a:cubicBezTo>
                <a:cubicBezTo>
                  <a:pt x="1526066" y="6035581"/>
                  <a:pt x="1523081" y="6034088"/>
                  <a:pt x="1523081" y="6031101"/>
                </a:cubicBezTo>
                <a:cubicBezTo>
                  <a:pt x="1523081" y="6028114"/>
                  <a:pt x="1524573" y="6026621"/>
                  <a:pt x="1527561" y="6026621"/>
                </a:cubicBezTo>
                <a:close/>
                <a:moveTo>
                  <a:pt x="6029606" y="6017662"/>
                </a:moveTo>
                <a:cubicBezTo>
                  <a:pt x="6035579" y="6017662"/>
                  <a:pt x="6041551" y="6020649"/>
                  <a:pt x="6047525" y="6026621"/>
                </a:cubicBezTo>
                <a:lnTo>
                  <a:pt x="6047525" y="6035581"/>
                </a:lnTo>
                <a:cubicBezTo>
                  <a:pt x="6041551" y="6035581"/>
                  <a:pt x="6035579" y="6032595"/>
                  <a:pt x="6029606" y="6026621"/>
                </a:cubicBezTo>
                <a:close/>
                <a:moveTo>
                  <a:pt x="5626437" y="6017662"/>
                </a:moveTo>
                <a:cubicBezTo>
                  <a:pt x="5626437" y="6023635"/>
                  <a:pt x="5629424" y="6026621"/>
                  <a:pt x="5635397" y="6026621"/>
                </a:cubicBezTo>
                <a:cubicBezTo>
                  <a:pt x="5641370" y="6026621"/>
                  <a:pt x="5644356" y="6023635"/>
                  <a:pt x="5644356" y="6017662"/>
                </a:cubicBezTo>
                <a:cubicBezTo>
                  <a:pt x="5638383" y="6017662"/>
                  <a:pt x="5635397" y="6017662"/>
                  <a:pt x="5635397" y="6017662"/>
                </a:cubicBezTo>
                <a:close/>
                <a:moveTo>
                  <a:pt x="5888498" y="6013182"/>
                </a:moveTo>
                <a:cubicBezTo>
                  <a:pt x="5891484" y="6013182"/>
                  <a:pt x="5895217" y="6014676"/>
                  <a:pt x="5899696" y="6017662"/>
                </a:cubicBezTo>
                <a:cubicBezTo>
                  <a:pt x="5908656" y="6023635"/>
                  <a:pt x="5916122" y="6023635"/>
                  <a:pt x="5922094" y="6017662"/>
                </a:cubicBezTo>
                <a:cubicBezTo>
                  <a:pt x="5928068" y="6017662"/>
                  <a:pt x="5932548" y="6017662"/>
                  <a:pt x="5935534" y="6017662"/>
                </a:cubicBezTo>
                <a:cubicBezTo>
                  <a:pt x="5938519" y="6017662"/>
                  <a:pt x="5940014" y="6020649"/>
                  <a:pt x="5940014" y="6026621"/>
                </a:cubicBezTo>
                <a:cubicBezTo>
                  <a:pt x="5945986" y="6032595"/>
                  <a:pt x="5945986" y="6037074"/>
                  <a:pt x="5940014" y="6040059"/>
                </a:cubicBezTo>
                <a:cubicBezTo>
                  <a:pt x="5934039" y="6043047"/>
                  <a:pt x="5928068" y="6041554"/>
                  <a:pt x="5922094" y="6035581"/>
                </a:cubicBezTo>
                <a:lnTo>
                  <a:pt x="5895217" y="6035581"/>
                </a:lnTo>
                <a:lnTo>
                  <a:pt x="5886257" y="6035581"/>
                </a:lnTo>
                <a:cubicBezTo>
                  <a:pt x="5880284" y="6029608"/>
                  <a:pt x="5878791" y="6023635"/>
                  <a:pt x="5881778" y="6017662"/>
                </a:cubicBezTo>
                <a:cubicBezTo>
                  <a:pt x="5883271" y="6014676"/>
                  <a:pt x="5885510" y="6013182"/>
                  <a:pt x="5888498" y="6013182"/>
                </a:cubicBezTo>
                <a:close/>
                <a:moveTo>
                  <a:pt x="5796664" y="6008703"/>
                </a:moveTo>
                <a:lnTo>
                  <a:pt x="5805624" y="6008703"/>
                </a:lnTo>
                <a:cubicBezTo>
                  <a:pt x="5811597" y="6014676"/>
                  <a:pt x="5814582" y="6020649"/>
                  <a:pt x="5814582" y="6026621"/>
                </a:cubicBezTo>
                <a:lnTo>
                  <a:pt x="5778745" y="6035581"/>
                </a:lnTo>
                <a:lnTo>
                  <a:pt x="5787705" y="6026621"/>
                </a:lnTo>
                <a:cubicBezTo>
                  <a:pt x="5793678" y="6026621"/>
                  <a:pt x="5796664" y="6025128"/>
                  <a:pt x="5796664" y="6022142"/>
                </a:cubicBezTo>
                <a:cubicBezTo>
                  <a:pt x="5796664" y="6019156"/>
                  <a:pt x="5796664" y="6014676"/>
                  <a:pt x="5796664" y="6008703"/>
                </a:cubicBezTo>
                <a:close/>
                <a:moveTo>
                  <a:pt x="5707071" y="6008703"/>
                </a:moveTo>
                <a:cubicBezTo>
                  <a:pt x="5707071" y="6008703"/>
                  <a:pt x="5710057" y="6008703"/>
                  <a:pt x="5716031" y="6008703"/>
                </a:cubicBezTo>
                <a:lnTo>
                  <a:pt x="5724990" y="6017662"/>
                </a:lnTo>
                <a:lnTo>
                  <a:pt x="5707071" y="6017662"/>
                </a:lnTo>
                <a:cubicBezTo>
                  <a:pt x="5707071" y="6011689"/>
                  <a:pt x="5707071" y="6008703"/>
                  <a:pt x="5707071" y="6008703"/>
                </a:cubicBezTo>
                <a:close/>
                <a:moveTo>
                  <a:pt x="5572682" y="5999743"/>
                </a:moveTo>
                <a:lnTo>
                  <a:pt x="5572682" y="6008703"/>
                </a:lnTo>
                <a:cubicBezTo>
                  <a:pt x="5572682" y="6014676"/>
                  <a:pt x="5572682" y="6017662"/>
                  <a:pt x="5572682" y="6017662"/>
                </a:cubicBezTo>
                <a:lnTo>
                  <a:pt x="5581640" y="6008703"/>
                </a:lnTo>
                <a:cubicBezTo>
                  <a:pt x="5581640" y="6008703"/>
                  <a:pt x="5581640" y="6007210"/>
                  <a:pt x="5581640" y="6004223"/>
                </a:cubicBezTo>
                <a:cubicBezTo>
                  <a:pt x="5581640" y="6001237"/>
                  <a:pt x="5578654" y="5999743"/>
                  <a:pt x="5572682" y="5999743"/>
                </a:cubicBezTo>
                <a:close/>
                <a:moveTo>
                  <a:pt x="5518926" y="5999743"/>
                </a:moveTo>
                <a:cubicBezTo>
                  <a:pt x="5512952" y="6011689"/>
                  <a:pt x="5515940" y="6020649"/>
                  <a:pt x="5527886" y="6026621"/>
                </a:cubicBezTo>
                <a:cubicBezTo>
                  <a:pt x="5539831" y="6032595"/>
                  <a:pt x="5545804" y="6035581"/>
                  <a:pt x="5545804" y="6035581"/>
                </a:cubicBezTo>
                <a:lnTo>
                  <a:pt x="5545804" y="6026621"/>
                </a:lnTo>
                <a:cubicBezTo>
                  <a:pt x="5539831" y="6014676"/>
                  <a:pt x="5536844" y="6008703"/>
                  <a:pt x="5536844" y="6008703"/>
                </a:cubicBezTo>
                <a:close/>
                <a:moveTo>
                  <a:pt x="1345014" y="5993024"/>
                </a:moveTo>
                <a:cubicBezTo>
                  <a:pt x="1345761" y="5993024"/>
                  <a:pt x="1346881" y="5993770"/>
                  <a:pt x="1348374" y="5995263"/>
                </a:cubicBezTo>
                <a:cubicBezTo>
                  <a:pt x="1351361" y="5998250"/>
                  <a:pt x="1352854" y="6002730"/>
                  <a:pt x="1352854" y="6008703"/>
                </a:cubicBezTo>
                <a:cubicBezTo>
                  <a:pt x="1352854" y="6008703"/>
                  <a:pt x="1349868" y="6008703"/>
                  <a:pt x="1343895" y="6008703"/>
                </a:cubicBezTo>
                <a:cubicBezTo>
                  <a:pt x="1343895" y="6002730"/>
                  <a:pt x="1343895" y="5998250"/>
                  <a:pt x="1343895" y="5995263"/>
                </a:cubicBezTo>
                <a:cubicBezTo>
                  <a:pt x="1343895" y="5993770"/>
                  <a:pt x="1344268" y="5993024"/>
                  <a:pt x="1345014" y="5993024"/>
                </a:cubicBezTo>
                <a:close/>
                <a:moveTo>
                  <a:pt x="5984810" y="5990784"/>
                </a:moveTo>
                <a:lnTo>
                  <a:pt x="5993768" y="5990784"/>
                </a:lnTo>
                <a:cubicBezTo>
                  <a:pt x="5999742" y="5990784"/>
                  <a:pt x="6005714" y="5990784"/>
                  <a:pt x="6011688" y="5990784"/>
                </a:cubicBezTo>
                <a:cubicBezTo>
                  <a:pt x="6011688" y="5990784"/>
                  <a:pt x="6011688" y="5993770"/>
                  <a:pt x="6011688" y="5999743"/>
                </a:cubicBezTo>
                <a:cubicBezTo>
                  <a:pt x="6011688" y="6005716"/>
                  <a:pt x="6005714" y="6005716"/>
                  <a:pt x="5993768" y="5999743"/>
                </a:cubicBezTo>
                <a:close/>
                <a:moveTo>
                  <a:pt x="1782900" y="5990784"/>
                </a:moveTo>
                <a:cubicBezTo>
                  <a:pt x="1788872" y="5990784"/>
                  <a:pt x="1791859" y="5993770"/>
                  <a:pt x="1791859" y="5999743"/>
                </a:cubicBezTo>
                <a:cubicBezTo>
                  <a:pt x="1779913" y="5999743"/>
                  <a:pt x="1770955" y="5999743"/>
                  <a:pt x="1764982" y="5999743"/>
                </a:cubicBezTo>
                <a:close/>
                <a:moveTo>
                  <a:pt x="5957932" y="5981824"/>
                </a:moveTo>
                <a:lnTo>
                  <a:pt x="5966891" y="5990784"/>
                </a:lnTo>
                <a:cubicBezTo>
                  <a:pt x="5960918" y="5996757"/>
                  <a:pt x="5960918" y="6002730"/>
                  <a:pt x="5966891" y="6008703"/>
                </a:cubicBezTo>
                <a:lnTo>
                  <a:pt x="5966891" y="6017662"/>
                </a:lnTo>
                <a:lnTo>
                  <a:pt x="5948972" y="6008703"/>
                </a:lnTo>
                <a:cubicBezTo>
                  <a:pt x="5937028" y="5996757"/>
                  <a:pt x="5940014" y="5987798"/>
                  <a:pt x="5957932" y="5981824"/>
                </a:cubicBezTo>
                <a:close/>
                <a:moveTo>
                  <a:pt x="5850420" y="5981824"/>
                </a:moveTo>
                <a:cubicBezTo>
                  <a:pt x="5856394" y="5987798"/>
                  <a:pt x="5856394" y="5993770"/>
                  <a:pt x="5850420" y="5999743"/>
                </a:cubicBezTo>
                <a:cubicBezTo>
                  <a:pt x="5850420" y="6005716"/>
                  <a:pt x="5844446" y="6002730"/>
                  <a:pt x="5832502" y="5990784"/>
                </a:cubicBezTo>
                <a:close/>
                <a:moveTo>
                  <a:pt x="5590600" y="5981824"/>
                </a:moveTo>
                <a:lnTo>
                  <a:pt x="5590600" y="5999743"/>
                </a:lnTo>
                <a:lnTo>
                  <a:pt x="5608520" y="5990784"/>
                </a:lnTo>
                <a:cubicBezTo>
                  <a:pt x="5602545" y="5990784"/>
                  <a:pt x="5599560" y="5990784"/>
                  <a:pt x="5599560" y="5990784"/>
                </a:cubicBezTo>
                <a:cubicBezTo>
                  <a:pt x="5599560" y="5990784"/>
                  <a:pt x="5598066" y="5989291"/>
                  <a:pt x="5595080" y="5986304"/>
                </a:cubicBezTo>
                <a:cubicBezTo>
                  <a:pt x="5592094" y="5983318"/>
                  <a:pt x="5590600" y="5981824"/>
                  <a:pt x="5590600" y="5981824"/>
                </a:cubicBezTo>
                <a:close/>
                <a:moveTo>
                  <a:pt x="1702266" y="5981824"/>
                </a:moveTo>
                <a:lnTo>
                  <a:pt x="1711225" y="5981824"/>
                </a:lnTo>
                <a:cubicBezTo>
                  <a:pt x="1717198" y="5981824"/>
                  <a:pt x="1717198" y="5984811"/>
                  <a:pt x="1711225" y="5990784"/>
                </a:cubicBezTo>
                <a:cubicBezTo>
                  <a:pt x="1705252" y="5990784"/>
                  <a:pt x="1702266" y="5989291"/>
                  <a:pt x="1702266" y="5986304"/>
                </a:cubicBezTo>
                <a:cubicBezTo>
                  <a:pt x="1702266" y="5983318"/>
                  <a:pt x="1702266" y="5981824"/>
                  <a:pt x="1702266" y="5981824"/>
                </a:cubicBezTo>
                <a:close/>
                <a:moveTo>
                  <a:pt x="6226711" y="5963907"/>
                </a:moveTo>
                <a:cubicBezTo>
                  <a:pt x="6238656" y="5963907"/>
                  <a:pt x="6244630" y="5965399"/>
                  <a:pt x="6244630" y="5968385"/>
                </a:cubicBezTo>
                <a:cubicBezTo>
                  <a:pt x="6244630" y="5971372"/>
                  <a:pt x="6241642" y="5972865"/>
                  <a:pt x="6235670" y="5972865"/>
                </a:cubicBezTo>
                <a:cubicBezTo>
                  <a:pt x="6229696" y="5972865"/>
                  <a:pt x="6223725" y="5972865"/>
                  <a:pt x="6217751" y="5972865"/>
                </a:cubicBezTo>
                <a:close/>
                <a:moveTo>
                  <a:pt x="5644356" y="5963907"/>
                </a:moveTo>
                <a:cubicBezTo>
                  <a:pt x="5644356" y="5963907"/>
                  <a:pt x="5642863" y="5965399"/>
                  <a:pt x="5639877" y="5968385"/>
                </a:cubicBezTo>
                <a:cubicBezTo>
                  <a:pt x="5636891" y="5971372"/>
                  <a:pt x="5635397" y="5975852"/>
                  <a:pt x="5635397" y="5981824"/>
                </a:cubicBezTo>
                <a:lnTo>
                  <a:pt x="5626437" y="5990784"/>
                </a:lnTo>
                <a:lnTo>
                  <a:pt x="5644356" y="5981824"/>
                </a:lnTo>
                <a:cubicBezTo>
                  <a:pt x="5650330" y="5975852"/>
                  <a:pt x="5650330" y="5969880"/>
                  <a:pt x="5644356" y="5963907"/>
                </a:cubicBezTo>
                <a:close/>
                <a:moveTo>
                  <a:pt x="1644031" y="5963907"/>
                </a:moveTo>
                <a:cubicBezTo>
                  <a:pt x="1647017" y="5963907"/>
                  <a:pt x="1648511" y="5966892"/>
                  <a:pt x="1648511" y="5972865"/>
                </a:cubicBezTo>
                <a:lnTo>
                  <a:pt x="1639551" y="5972865"/>
                </a:lnTo>
                <a:cubicBezTo>
                  <a:pt x="1639551" y="5966892"/>
                  <a:pt x="1641044" y="5963907"/>
                  <a:pt x="1644031" y="5963907"/>
                </a:cubicBezTo>
                <a:close/>
                <a:moveTo>
                  <a:pt x="1773940" y="5950467"/>
                </a:moveTo>
                <a:lnTo>
                  <a:pt x="1777525" y="5954947"/>
                </a:lnTo>
                <a:lnTo>
                  <a:pt x="1773940" y="5954947"/>
                </a:lnTo>
                <a:close/>
                <a:moveTo>
                  <a:pt x="5923724" y="5950060"/>
                </a:moveTo>
                <a:lnTo>
                  <a:pt x="5926574" y="5950467"/>
                </a:lnTo>
                <a:cubicBezTo>
                  <a:pt x="5929560" y="5953454"/>
                  <a:pt x="5931054" y="5954947"/>
                  <a:pt x="5931054" y="5954947"/>
                </a:cubicBezTo>
                <a:close/>
                <a:moveTo>
                  <a:pt x="5724990" y="5945988"/>
                </a:moveTo>
                <a:cubicBezTo>
                  <a:pt x="5724990" y="5945988"/>
                  <a:pt x="5723496" y="5947481"/>
                  <a:pt x="5720510" y="5950467"/>
                </a:cubicBezTo>
                <a:cubicBezTo>
                  <a:pt x="5717524" y="5953454"/>
                  <a:pt x="5719017" y="5957934"/>
                  <a:pt x="5724990" y="5963907"/>
                </a:cubicBezTo>
                <a:cubicBezTo>
                  <a:pt x="5724990" y="5957934"/>
                  <a:pt x="5724990" y="5954947"/>
                  <a:pt x="5724990" y="5954947"/>
                </a:cubicBezTo>
                <a:cubicBezTo>
                  <a:pt x="5724990" y="5954947"/>
                  <a:pt x="5727976" y="5951961"/>
                  <a:pt x="5733948" y="5945988"/>
                </a:cubicBezTo>
                <a:lnTo>
                  <a:pt x="5732269" y="5945988"/>
                </a:lnTo>
                <a:cubicBezTo>
                  <a:pt x="5730403" y="5945988"/>
                  <a:pt x="5727977" y="5945988"/>
                  <a:pt x="5724990" y="5945988"/>
                </a:cubicBezTo>
                <a:close/>
                <a:moveTo>
                  <a:pt x="1684348" y="5945988"/>
                </a:moveTo>
                <a:lnTo>
                  <a:pt x="1693306" y="5945988"/>
                </a:lnTo>
                <a:lnTo>
                  <a:pt x="1693306" y="5954947"/>
                </a:lnTo>
                <a:cubicBezTo>
                  <a:pt x="1693306" y="5954947"/>
                  <a:pt x="1690320" y="5951961"/>
                  <a:pt x="1684348" y="5945988"/>
                </a:cubicBezTo>
                <a:close/>
                <a:moveTo>
                  <a:pt x="5904176" y="5937028"/>
                </a:moveTo>
                <a:lnTo>
                  <a:pt x="5923724" y="5950060"/>
                </a:lnTo>
                <a:lnTo>
                  <a:pt x="5918734" y="5949347"/>
                </a:lnTo>
                <a:cubicBezTo>
                  <a:pt x="5915000" y="5950095"/>
                  <a:pt x="5910148" y="5951961"/>
                  <a:pt x="5904176" y="5954947"/>
                </a:cubicBezTo>
                <a:cubicBezTo>
                  <a:pt x="5892231" y="5960919"/>
                  <a:pt x="5883271" y="5966892"/>
                  <a:pt x="5877298" y="5972865"/>
                </a:cubicBezTo>
                <a:lnTo>
                  <a:pt x="5859379" y="5972865"/>
                </a:lnTo>
                <a:cubicBezTo>
                  <a:pt x="5859379" y="5954947"/>
                  <a:pt x="5868338" y="5948974"/>
                  <a:pt x="5886257" y="5954947"/>
                </a:cubicBezTo>
                <a:cubicBezTo>
                  <a:pt x="5892231" y="5954947"/>
                  <a:pt x="5895217" y="5951961"/>
                  <a:pt x="5895217" y="5945988"/>
                </a:cubicBezTo>
                <a:close/>
                <a:moveTo>
                  <a:pt x="5635397" y="5937028"/>
                </a:moveTo>
                <a:cubicBezTo>
                  <a:pt x="5617478" y="5937028"/>
                  <a:pt x="5608520" y="5940015"/>
                  <a:pt x="5608520" y="5945988"/>
                </a:cubicBezTo>
                <a:cubicBezTo>
                  <a:pt x="5608520" y="5945988"/>
                  <a:pt x="5612998" y="5947481"/>
                  <a:pt x="5621958" y="5950467"/>
                </a:cubicBezTo>
                <a:cubicBezTo>
                  <a:pt x="5630917" y="5953454"/>
                  <a:pt x="5638383" y="5951961"/>
                  <a:pt x="5644356" y="5945988"/>
                </a:cubicBezTo>
                <a:close/>
                <a:moveTo>
                  <a:pt x="1287899" y="5932549"/>
                </a:moveTo>
                <a:cubicBezTo>
                  <a:pt x="1289392" y="5932549"/>
                  <a:pt x="1290138" y="5934042"/>
                  <a:pt x="1290138" y="5937028"/>
                </a:cubicBezTo>
                <a:cubicBezTo>
                  <a:pt x="1296111" y="5943001"/>
                  <a:pt x="1297604" y="5945988"/>
                  <a:pt x="1294618" y="5945988"/>
                </a:cubicBezTo>
                <a:cubicBezTo>
                  <a:pt x="1291631" y="5945988"/>
                  <a:pt x="1290138" y="5948974"/>
                  <a:pt x="1290138" y="5954947"/>
                </a:cubicBezTo>
                <a:cubicBezTo>
                  <a:pt x="1290138" y="5954947"/>
                  <a:pt x="1287152" y="5954947"/>
                  <a:pt x="1281179" y="5954947"/>
                </a:cubicBezTo>
                <a:lnTo>
                  <a:pt x="1281179" y="5937028"/>
                </a:lnTo>
                <a:cubicBezTo>
                  <a:pt x="1284165" y="5934042"/>
                  <a:pt x="1286406" y="5932549"/>
                  <a:pt x="1287899" y="5932549"/>
                </a:cubicBezTo>
                <a:close/>
                <a:moveTo>
                  <a:pt x="1722425" y="5930308"/>
                </a:moveTo>
                <a:cubicBezTo>
                  <a:pt x="1723917" y="5930308"/>
                  <a:pt x="1726158" y="5931056"/>
                  <a:pt x="1729144" y="5932549"/>
                </a:cubicBezTo>
                <a:cubicBezTo>
                  <a:pt x="1735117" y="5935535"/>
                  <a:pt x="1738103" y="5937028"/>
                  <a:pt x="1738103" y="5937028"/>
                </a:cubicBezTo>
                <a:cubicBezTo>
                  <a:pt x="1738103" y="5937028"/>
                  <a:pt x="1735117" y="5937028"/>
                  <a:pt x="1729144" y="5937028"/>
                </a:cubicBezTo>
                <a:cubicBezTo>
                  <a:pt x="1723171" y="5937028"/>
                  <a:pt x="1720185" y="5935535"/>
                  <a:pt x="1720185" y="5932549"/>
                </a:cubicBezTo>
                <a:cubicBezTo>
                  <a:pt x="1720185" y="5931056"/>
                  <a:pt x="1720932" y="5930308"/>
                  <a:pt x="1722425" y="5930308"/>
                </a:cubicBezTo>
                <a:close/>
                <a:moveTo>
                  <a:pt x="5554763" y="5919110"/>
                </a:moveTo>
                <a:lnTo>
                  <a:pt x="5563723" y="5928069"/>
                </a:lnTo>
                <a:lnTo>
                  <a:pt x="5572682" y="5919110"/>
                </a:lnTo>
                <a:cubicBezTo>
                  <a:pt x="5566709" y="5919110"/>
                  <a:pt x="5560737" y="5919110"/>
                  <a:pt x="5554763" y="5919110"/>
                </a:cubicBezTo>
                <a:close/>
                <a:moveTo>
                  <a:pt x="6468612" y="5901191"/>
                </a:moveTo>
                <a:cubicBezTo>
                  <a:pt x="6474585" y="5901191"/>
                  <a:pt x="6477570" y="5904177"/>
                  <a:pt x="6477570" y="5910150"/>
                </a:cubicBezTo>
                <a:cubicBezTo>
                  <a:pt x="6471598" y="5910150"/>
                  <a:pt x="6468612" y="5910150"/>
                  <a:pt x="6468612" y="5910150"/>
                </a:cubicBezTo>
                <a:cubicBezTo>
                  <a:pt x="6462638" y="5904177"/>
                  <a:pt x="6462638" y="5901191"/>
                  <a:pt x="6468612" y="5901191"/>
                </a:cubicBezTo>
                <a:close/>
                <a:moveTo>
                  <a:pt x="5724990" y="5901191"/>
                </a:moveTo>
                <a:lnTo>
                  <a:pt x="5716031" y="5910150"/>
                </a:lnTo>
                <a:cubicBezTo>
                  <a:pt x="5710057" y="5916123"/>
                  <a:pt x="5704085" y="5919110"/>
                  <a:pt x="5698112" y="5919110"/>
                </a:cubicBezTo>
                <a:lnTo>
                  <a:pt x="5698112" y="5937028"/>
                </a:lnTo>
                <a:cubicBezTo>
                  <a:pt x="5704085" y="5937028"/>
                  <a:pt x="5714537" y="5937028"/>
                  <a:pt x="5729470" y="5937028"/>
                </a:cubicBezTo>
                <a:cubicBezTo>
                  <a:pt x="5744402" y="5937028"/>
                  <a:pt x="5751868" y="5934042"/>
                  <a:pt x="5751868" y="5928069"/>
                </a:cubicBezTo>
                <a:lnTo>
                  <a:pt x="5742908" y="5910150"/>
                </a:lnTo>
                <a:cubicBezTo>
                  <a:pt x="5736934" y="5910150"/>
                  <a:pt x="5730963" y="5907164"/>
                  <a:pt x="5724990" y="5901191"/>
                </a:cubicBezTo>
                <a:close/>
                <a:moveTo>
                  <a:pt x="5680194" y="5901191"/>
                </a:moveTo>
                <a:lnTo>
                  <a:pt x="5671234" y="5910150"/>
                </a:lnTo>
                <a:cubicBezTo>
                  <a:pt x="5677208" y="5916123"/>
                  <a:pt x="5683180" y="5916123"/>
                  <a:pt x="5689152" y="5910150"/>
                </a:cubicBezTo>
                <a:cubicBezTo>
                  <a:pt x="5689152" y="5910150"/>
                  <a:pt x="5686166" y="5907164"/>
                  <a:pt x="5680194" y="5901191"/>
                </a:cubicBezTo>
                <a:close/>
                <a:moveTo>
                  <a:pt x="1827697" y="5901191"/>
                </a:moveTo>
                <a:cubicBezTo>
                  <a:pt x="1821724" y="5901191"/>
                  <a:pt x="1818737" y="5904177"/>
                  <a:pt x="1818737" y="5910150"/>
                </a:cubicBezTo>
                <a:lnTo>
                  <a:pt x="1827697" y="5910150"/>
                </a:lnTo>
                <a:lnTo>
                  <a:pt x="1845614" y="5910150"/>
                </a:lnTo>
                <a:close/>
                <a:moveTo>
                  <a:pt x="1317017" y="5901191"/>
                </a:moveTo>
                <a:cubicBezTo>
                  <a:pt x="1317017" y="5901191"/>
                  <a:pt x="1318510" y="5902684"/>
                  <a:pt x="1321496" y="5905670"/>
                </a:cubicBezTo>
                <a:cubicBezTo>
                  <a:pt x="1324482" y="5908657"/>
                  <a:pt x="1325976" y="5910150"/>
                  <a:pt x="1325976" y="5910150"/>
                </a:cubicBezTo>
                <a:cubicBezTo>
                  <a:pt x="1325976" y="5910150"/>
                  <a:pt x="1324482" y="5910150"/>
                  <a:pt x="1321496" y="5910150"/>
                </a:cubicBezTo>
                <a:cubicBezTo>
                  <a:pt x="1318510" y="5910150"/>
                  <a:pt x="1317017" y="5907164"/>
                  <a:pt x="1317017" y="5901191"/>
                </a:cubicBezTo>
                <a:close/>
                <a:moveTo>
                  <a:pt x="5886257" y="5892231"/>
                </a:moveTo>
                <a:lnTo>
                  <a:pt x="5895217" y="5892231"/>
                </a:lnTo>
                <a:lnTo>
                  <a:pt x="5886257" y="5901191"/>
                </a:lnTo>
                <a:cubicBezTo>
                  <a:pt x="5880284" y="5901191"/>
                  <a:pt x="5880284" y="5898205"/>
                  <a:pt x="5886257" y="5892231"/>
                </a:cubicBezTo>
                <a:close/>
                <a:moveTo>
                  <a:pt x="1666429" y="5892231"/>
                </a:moveTo>
                <a:lnTo>
                  <a:pt x="1675389" y="5901191"/>
                </a:lnTo>
                <a:cubicBezTo>
                  <a:pt x="1669416" y="5913137"/>
                  <a:pt x="1663443" y="5916123"/>
                  <a:pt x="1657470" y="5910150"/>
                </a:cubicBezTo>
                <a:cubicBezTo>
                  <a:pt x="1657470" y="5904177"/>
                  <a:pt x="1654483" y="5901191"/>
                  <a:pt x="1648511" y="5901191"/>
                </a:cubicBezTo>
                <a:lnTo>
                  <a:pt x="1639551" y="5901191"/>
                </a:lnTo>
                <a:cubicBezTo>
                  <a:pt x="1645524" y="5895218"/>
                  <a:pt x="1654483" y="5892231"/>
                  <a:pt x="1666429" y="5892231"/>
                </a:cubicBezTo>
                <a:close/>
                <a:moveTo>
                  <a:pt x="1415569" y="5892231"/>
                </a:moveTo>
                <a:lnTo>
                  <a:pt x="1433488" y="5892231"/>
                </a:lnTo>
                <a:lnTo>
                  <a:pt x="1424528" y="5901191"/>
                </a:lnTo>
                <a:cubicBezTo>
                  <a:pt x="1418555" y="5895218"/>
                  <a:pt x="1415569" y="5892231"/>
                  <a:pt x="1415569" y="5892231"/>
                </a:cubicBezTo>
                <a:close/>
                <a:moveTo>
                  <a:pt x="1245342" y="5892231"/>
                </a:moveTo>
                <a:lnTo>
                  <a:pt x="1245342" y="5910150"/>
                </a:lnTo>
                <a:cubicBezTo>
                  <a:pt x="1245342" y="5910150"/>
                  <a:pt x="1242356" y="5907164"/>
                  <a:pt x="1236383" y="5901191"/>
                </a:cubicBezTo>
                <a:close/>
                <a:moveTo>
                  <a:pt x="6473090" y="5874312"/>
                </a:moveTo>
                <a:cubicBezTo>
                  <a:pt x="6476076" y="5874312"/>
                  <a:pt x="6477570" y="5877300"/>
                  <a:pt x="6477570" y="5883272"/>
                </a:cubicBezTo>
                <a:lnTo>
                  <a:pt x="6468612" y="5892231"/>
                </a:lnTo>
                <a:lnTo>
                  <a:pt x="6468612" y="5883272"/>
                </a:lnTo>
                <a:cubicBezTo>
                  <a:pt x="6468612" y="5877300"/>
                  <a:pt x="6470105" y="5874312"/>
                  <a:pt x="6473090" y="5874312"/>
                </a:cubicBezTo>
                <a:close/>
                <a:moveTo>
                  <a:pt x="1388691" y="5874312"/>
                </a:moveTo>
                <a:lnTo>
                  <a:pt x="1397650" y="5883272"/>
                </a:lnTo>
                <a:cubicBezTo>
                  <a:pt x="1391677" y="5895218"/>
                  <a:pt x="1388691" y="5895218"/>
                  <a:pt x="1388691" y="5883272"/>
                </a:cubicBezTo>
                <a:cubicBezTo>
                  <a:pt x="1388691" y="5877300"/>
                  <a:pt x="1388691" y="5874312"/>
                  <a:pt x="1388691" y="5874312"/>
                </a:cubicBezTo>
                <a:close/>
                <a:moveTo>
                  <a:pt x="5724990" y="5865354"/>
                </a:moveTo>
                <a:lnTo>
                  <a:pt x="5724990" y="5874312"/>
                </a:lnTo>
                <a:cubicBezTo>
                  <a:pt x="5730963" y="5874312"/>
                  <a:pt x="5732456" y="5872820"/>
                  <a:pt x="5729470" y="5869834"/>
                </a:cubicBezTo>
                <a:cubicBezTo>
                  <a:pt x="5726484" y="5866848"/>
                  <a:pt x="5724990" y="5865354"/>
                  <a:pt x="5724990" y="5865354"/>
                </a:cubicBezTo>
                <a:close/>
                <a:moveTo>
                  <a:pt x="5671234" y="5865354"/>
                </a:moveTo>
                <a:cubicBezTo>
                  <a:pt x="5665260" y="5865354"/>
                  <a:pt x="5660780" y="5866848"/>
                  <a:pt x="5657794" y="5869834"/>
                </a:cubicBezTo>
                <a:cubicBezTo>
                  <a:pt x="5654808" y="5872820"/>
                  <a:pt x="5653316" y="5874312"/>
                  <a:pt x="5653316" y="5874312"/>
                </a:cubicBezTo>
                <a:cubicBezTo>
                  <a:pt x="5659288" y="5874312"/>
                  <a:pt x="5662274" y="5874312"/>
                  <a:pt x="5662274" y="5874312"/>
                </a:cubicBezTo>
                <a:cubicBezTo>
                  <a:pt x="5668248" y="5874312"/>
                  <a:pt x="5671234" y="5872820"/>
                  <a:pt x="5671234" y="5869834"/>
                </a:cubicBezTo>
                <a:cubicBezTo>
                  <a:pt x="5671234" y="5866848"/>
                  <a:pt x="5671234" y="5865354"/>
                  <a:pt x="5671234" y="5865354"/>
                </a:cubicBezTo>
                <a:close/>
                <a:moveTo>
                  <a:pt x="5612998" y="5865354"/>
                </a:moveTo>
                <a:cubicBezTo>
                  <a:pt x="5604040" y="5865354"/>
                  <a:pt x="5596574" y="5868341"/>
                  <a:pt x="5590600" y="5874312"/>
                </a:cubicBezTo>
                <a:lnTo>
                  <a:pt x="5608520" y="5874312"/>
                </a:lnTo>
                <a:cubicBezTo>
                  <a:pt x="5620464" y="5868341"/>
                  <a:pt x="5621958" y="5865354"/>
                  <a:pt x="5612998" y="5865354"/>
                </a:cubicBezTo>
                <a:close/>
                <a:moveTo>
                  <a:pt x="1652990" y="5856395"/>
                </a:moveTo>
                <a:cubicBezTo>
                  <a:pt x="1655977" y="5856395"/>
                  <a:pt x="1657470" y="5859381"/>
                  <a:pt x="1657470" y="5865354"/>
                </a:cubicBezTo>
                <a:cubicBezTo>
                  <a:pt x="1657470" y="5877300"/>
                  <a:pt x="1657470" y="5883272"/>
                  <a:pt x="1657470" y="5883272"/>
                </a:cubicBezTo>
                <a:cubicBezTo>
                  <a:pt x="1651497" y="5883272"/>
                  <a:pt x="1647017" y="5883272"/>
                  <a:pt x="1644031" y="5883272"/>
                </a:cubicBezTo>
                <a:cubicBezTo>
                  <a:pt x="1641044" y="5883272"/>
                  <a:pt x="1639551" y="5880287"/>
                  <a:pt x="1639551" y="5874312"/>
                </a:cubicBezTo>
                <a:cubicBezTo>
                  <a:pt x="1645524" y="5862368"/>
                  <a:pt x="1650004" y="5856395"/>
                  <a:pt x="1652990" y="5856395"/>
                </a:cubicBezTo>
                <a:close/>
                <a:moveTo>
                  <a:pt x="6047525" y="5847435"/>
                </a:moveTo>
                <a:lnTo>
                  <a:pt x="6047525" y="5865354"/>
                </a:lnTo>
                <a:cubicBezTo>
                  <a:pt x="6035579" y="5865354"/>
                  <a:pt x="6026620" y="5865354"/>
                  <a:pt x="6020646" y="5865354"/>
                </a:cubicBezTo>
                <a:cubicBezTo>
                  <a:pt x="6020646" y="5865354"/>
                  <a:pt x="6026620" y="5862368"/>
                  <a:pt x="6038565" y="5856395"/>
                </a:cubicBezTo>
                <a:cubicBezTo>
                  <a:pt x="6044538" y="5856395"/>
                  <a:pt x="6047525" y="5853409"/>
                  <a:pt x="6047525" y="5847435"/>
                </a:cubicBezTo>
                <a:close/>
                <a:moveTo>
                  <a:pt x="5836982" y="5847435"/>
                </a:moveTo>
                <a:cubicBezTo>
                  <a:pt x="5833994" y="5847435"/>
                  <a:pt x="5832502" y="5850422"/>
                  <a:pt x="5832502" y="5856395"/>
                </a:cubicBezTo>
                <a:cubicBezTo>
                  <a:pt x="5832502" y="5862368"/>
                  <a:pt x="5832502" y="5865354"/>
                  <a:pt x="5832502" y="5865354"/>
                </a:cubicBezTo>
                <a:cubicBezTo>
                  <a:pt x="5832502" y="5865354"/>
                  <a:pt x="5833994" y="5862368"/>
                  <a:pt x="5836982" y="5856395"/>
                </a:cubicBezTo>
                <a:cubicBezTo>
                  <a:pt x="5839968" y="5850422"/>
                  <a:pt x="5839968" y="5847435"/>
                  <a:pt x="5836982" y="5847435"/>
                </a:cubicBezTo>
                <a:close/>
                <a:moveTo>
                  <a:pt x="1312537" y="5844636"/>
                </a:moveTo>
                <a:cubicBezTo>
                  <a:pt x="1314030" y="5845009"/>
                  <a:pt x="1315523" y="5845942"/>
                  <a:pt x="1317017" y="5847435"/>
                </a:cubicBezTo>
                <a:lnTo>
                  <a:pt x="1299098" y="5865354"/>
                </a:lnTo>
                <a:lnTo>
                  <a:pt x="1299098" y="5856395"/>
                </a:lnTo>
                <a:cubicBezTo>
                  <a:pt x="1303577" y="5847435"/>
                  <a:pt x="1308057" y="5843516"/>
                  <a:pt x="1312537" y="5844636"/>
                </a:cubicBezTo>
                <a:close/>
                <a:moveTo>
                  <a:pt x="1460365" y="5838476"/>
                </a:moveTo>
                <a:lnTo>
                  <a:pt x="1469324" y="5838476"/>
                </a:lnTo>
                <a:lnTo>
                  <a:pt x="1469324" y="5847435"/>
                </a:lnTo>
                <a:close/>
                <a:moveTo>
                  <a:pt x="5975850" y="5829516"/>
                </a:moveTo>
                <a:cubicBezTo>
                  <a:pt x="5975850" y="5835490"/>
                  <a:pt x="5972864" y="5838476"/>
                  <a:pt x="5966891" y="5838476"/>
                </a:cubicBezTo>
                <a:cubicBezTo>
                  <a:pt x="5960918" y="5838476"/>
                  <a:pt x="5957932" y="5839969"/>
                  <a:pt x="5957932" y="5842956"/>
                </a:cubicBezTo>
                <a:cubicBezTo>
                  <a:pt x="5957932" y="5845942"/>
                  <a:pt x="5960918" y="5847435"/>
                  <a:pt x="5966891" y="5847435"/>
                </a:cubicBezTo>
                <a:lnTo>
                  <a:pt x="5984810" y="5838476"/>
                </a:lnTo>
                <a:cubicBezTo>
                  <a:pt x="5990782" y="5838476"/>
                  <a:pt x="5993768" y="5835490"/>
                  <a:pt x="5993768" y="5829516"/>
                </a:cubicBezTo>
                <a:close/>
                <a:moveTo>
                  <a:pt x="6029606" y="5820557"/>
                </a:moveTo>
                <a:cubicBezTo>
                  <a:pt x="6035579" y="5820557"/>
                  <a:pt x="6038565" y="5822051"/>
                  <a:pt x="6038565" y="5825037"/>
                </a:cubicBezTo>
                <a:cubicBezTo>
                  <a:pt x="6038565" y="5828023"/>
                  <a:pt x="6035579" y="5829516"/>
                  <a:pt x="6029606" y="5829516"/>
                </a:cubicBezTo>
                <a:cubicBezTo>
                  <a:pt x="6023632" y="5829516"/>
                  <a:pt x="6020646" y="5829516"/>
                  <a:pt x="6020646" y="5829516"/>
                </a:cubicBezTo>
                <a:cubicBezTo>
                  <a:pt x="6020646" y="5829516"/>
                  <a:pt x="6023632" y="5826530"/>
                  <a:pt x="6029606" y="5820557"/>
                </a:cubicBezTo>
                <a:close/>
                <a:moveTo>
                  <a:pt x="1603713" y="5820557"/>
                </a:moveTo>
                <a:lnTo>
                  <a:pt x="1621632" y="5829516"/>
                </a:lnTo>
                <a:lnTo>
                  <a:pt x="1612673" y="5838476"/>
                </a:lnTo>
                <a:cubicBezTo>
                  <a:pt x="1612673" y="5844449"/>
                  <a:pt x="1609686" y="5845942"/>
                  <a:pt x="1603713" y="5842956"/>
                </a:cubicBezTo>
                <a:cubicBezTo>
                  <a:pt x="1597740" y="5839969"/>
                  <a:pt x="1594755" y="5835490"/>
                  <a:pt x="1594755" y="5829516"/>
                </a:cubicBezTo>
                <a:cubicBezTo>
                  <a:pt x="1594755" y="5823544"/>
                  <a:pt x="1597740" y="5820557"/>
                  <a:pt x="1603713" y="5820557"/>
                </a:cubicBezTo>
                <a:close/>
                <a:moveTo>
                  <a:pt x="1487243" y="5820557"/>
                </a:moveTo>
                <a:cubicBezTo>
                  <a:pt x="1487243" y="5820557"/>
                  <a:pt x="1487243" y="5822051"/>
                  <a:pt x="1487243" y="5825037"/>
                </a:cubicBezTo>
                <a:cubicBezTo>
                  <a:pt x="1487243" y="5828023"/>
                  <a:pt x="1484257" y="5829516"/>
                  <a:pt x="1478284" y="5829516"/>
                </a:cubicBezTo>
                <a:cubicBezTo>
                  <a:pt x="1478284" y="5829516"/>
                  <a:pt x="1478284" y="5828023"/>
                  <a:pt x="1478284" y="5825037"/>
                </a:cubicBezTo>
                <a:cubicBezTo>
                  <a:pt x="1478284" y="5822051"/>
                  <a:pt x="1481270" y="5820557"/>
                  <a:pt x="1487243" y="5820557"/>
                </a:cubicBezTo>
                <a:close/>
                <a:moveTo>
                  <a:pt x="1424528" y="5811598"/>
                </a:moveTo>
                <a:lnTo>
                  <a:pt x="1442446" y="5820557"/>
                </a:lnTo>
                <a:cubicBezTo>
                  <a:pt x="1436474" y="5820557"/>
                  <a:pt x="1430501" y="5820557"/>
                  <a:pt x="1424528" y="5820557"/>
                </a:cubicBezTo>
                <a:cubicBezTo>
                  <a:pt x="1418555" y="5820557"/>
                  <a:pt x="1418555" y="5817571"/>
                  <a:pt x="1424528" y="5811598"/>
                </a:cubicBezTo>
                <a:close/>
                <a:moveTo>
                  <a:pt x="6119199" y="5802638"/>
                </a:moveTo>
                <a:lnTo>
                  <a:pt x="6128158" y="5811598"/>
                </a:lnTo>
                <a:lnTo>
                  <a:pt x="6101280" y="5811598"/>
                </a:lnTo>
                <a:cubicBezTo>
                  <a:pt x="6101280" y="5805625"/>
                  <a:pt x="6107253" y="5802638"/>
                  <a:pt x="6119199" y="5802638"/>
                </a:cubicBezTo>
                <a:close/>
                <a:moveTo>
                  <a:pt x="6190873" y="5793680"/>
                </a:moveTo>
                <a:lnTo>
                  <a:pt x="6199832" y="5802638"/>
                </a:lnTo>
                <a:lnTo>
                  <a:pt x="6181914" y="5811598"/>
                </a:lnTo>
                <a:cubicBezTo>
                  <a:pt x="6187888" y="5805625"/>
                  <a:pt x="6190873" y="5802638"/>
                  <a:pt x="6190873" y="5802638"/>
                </a:cubicBezTo>
                <a:cubicBezTo>
                  <a:pt x="6184900" y="5796665"/>
                  <a:pt x="6184900" y="5793680"/>
                  <a:pt x="6190873" y="5793680"/>
                </a:cubicBezTo>
                <a:close/>
                <a:moveTo>
                  <a:pt x="6083362" y="5793680"/>
                </a:moveTo>
                <a:cubicBezTo>
                  <a:pt x="6089336" y="5793680"/>
                  <a:pt x="6092322" y="5793680"/>
                  <a:pt x="6092322" y="5793680"/>
                </a:cubicBezTo>
                <a:cubicBezTo>
                  <a:pt x="6092322" y="5799653"/>
                  <a:pt x="6090828" y="5802638"/>
                  <a:pt x="6087842" y="5802638"/>
                </a:cubicBezTo>
                <a:cubicBezTo>
                  <a:pt x="6084856" y="5802638"/>
                  <a:pt x="6083362" y="5799653"/>
                  <a:pt x="6083362" y="5793680"/>
                </a:cubicBezTo>
                <a:close/>
                <a:moveTo>
                  <a:pt x="5850420" y="5793680"/>
                </a:moveTo>
                <a:cubicBezTo>
                  <a:pt x="5850420" y="5793680"/>
                  <a:pt x="5850420" y="5796665"/>
                  <a:pt x="5850420" y="5802638"/>
                </a:cubicBezTo>
                <a:cubicBezTo>
                  <a:pt x="5856394" y="5802638"/>
                  <a:pt x="5859379" y="5799653"/>
                  <a:pt x="5859379" y="5793680"/>
                </a:cubicBezTo>
                <a:close/>
                <a:moveTo>
                  <a:pt x="1675389" y="5793680"/>
                </a:moveTo>
                <a:lnTo>
                  <a:pt x="1666429" y="5802638"/>
                </a:lnTo>
                <a:cubicBezTo>
                  <a:pt x="1678375" y="5802638"/>
                  <a:pt x="1684348" y="5805625"/>
                  <a:pt x="1684348" y="5811598"/>
                </a:cubicBezTo>
                <a:cubicBezTo>
                  <a:pt x="1684348" y="5817571"/>
                  <a:pt x="1690320" y="5820557"/>
                  <a:pt x="1702266" y="5820557"/>
                </a:cubicBezTo>
                <a:lnTo>
                  <a:pt x="1702266" y="5811598"/>
                </a:lnTo>
                <a:cubicBezTo>
                  <a:pt x="1696293" y="5799653"/>
                  <a:pt x="1687335" y="5793680"/>
                  <a:pt x="1675389" y="5793680"/>
                </a:cubicBezTo>
                <a:close/>
                <a:moveTo>
                  <a:pt x="1317017" y="5793680"/>
                </a:moveTo>
                <a:lnTo>
                  <a:pt x="1334935" y="5793680"/>
                </a:lnTo>
                <a:cubicBezTo>
                  <a:pt x="1340908" y="5799653"/>
                  <a:pt x="1340908" y="5802638"/>
                  <a:pt x="1334935" y="5802638"/>
                </a:cubicBezTo>
                <a:lnTo>
                  <a:pt x="1317017" y="5802638"/>
                </a:lnTo>
                <a:cubicBezTo>
                  <a:pt x="1305071" y="5796665"/>
                  <a:pt x="1305071" y="5793680"/>
                  <a:pt x="1317017" y="5793680"/>
                </a:cubicBezTo>
                <a:close/>
                <a:moveTo>
                  <a:pt x="1218464" y="5793680"/>
                </a:moveTo>
                <a:cubicBezTo>
                  <a:pt x="1224437" y="5793680"/>
                  <a:pt x="1228917" y="5795173"/>
                  <a:pt x="1231903" y="5798160"/>
                </a:cubicBezTo>
                <a:cubicBezTo>
                  <a:pt x="1234890" y="5801145"/>
                  <a:pt x="1239369" y="5802638"/>
                  <a:pt x="1245342" y="5802638"/>
                </a:cubicBezTo>
                <a:lnTo>
                  <a:pt x="1254302" y="5811598"/>
                </a:lnTo>
                <a:cubicBezTo>
                  <a:pt x="1242356" y="5811598"/>
                  <a:pt x="1236383" y="5814584"/>
                  <a:pt x="1236383" y="5820557"/>
                </a:cubicBezTo>
                <a:cubicBezTo>
                  <a:pt x="1236383" y="5826530"/>
                  <a:pt x="1233396" y="5828023"/>
                  <a:pt x="1227424" y="5825037"/>
                </a:cubicBezTo>
                <a:cubicBezTo>
                  <a:pt x="1221450" y="5822051"/>
                  <a:pt x="1218464" y="5816077"/>
                  <a:pt x="1218464" y="5807118"/>
                </a:cubicBezTo>
                <a:cubicBezTo>
                  <a:pt x="1218464" y="5798160"/>
                  <a:pt x="1218464" y="5793680"/>
                  <a:pt x="1218464" y="5793680"/>
                </a:cubicBezTo>
                <a:close/>
                <a:moveTo>
                  <a:pt x="6074402" y="5766802"/>
                </a:moveTo>
                <a:cubicBezTo>
                  <a:pt x="6074402" y="5772775"/>
                  <a:pt x="6074402" y="5783227"/>
                  <a:pt x="6074402" y="5798160"/>
                </a:cubicBezTo>
                <a:cubicBezTo>
                  <a:pt x="6074402" y="5813091"/>
                  <a:pt x="6068428" y="5820557"/>
                  <a:pt x="6056484" y="5820557"/>
                </a:cubicBezTo>
                <a:cubicBezTo>
                  <a:pt x="6050511" y="5820557"/>
                  <a:pt x="6046031" y="5819064"/>
                  <a:pt x="6043045" y="5816077"/>
                </a:cubicBezTo>
                <a:cubicBezTo>
                  <a:pt x="6040059" y="5813091"/>
                  <a:pt x="6038565" y="5811598"/>
                  <a:pt x="6038565" y="5811598"/>
                </a:cubicBezTo>
                <a:cubicBezTo>
                  <a:pt x="6038565" y="5805625"/>
                  <a:pt x="6041551" y="5802638"/>
                  <a:pt x="6047525" y="5802638"/>
                </a:cubicBezTo>
                <a:cubicBezTo>
                  <a:pt x="6053498" y="5802638"/>
                  <a:pt x="6056484" y="5802638"/>
                  <a:pt x="6056484" y="5802638"/>
                </a:cubicBezTo>
                <a:cubicBezTo>
                  <a:pt x="6056484" y="5802638"/>
                  <a:pt x="6056484" y="5799653"/>
                  <a:pt x="6056484" y="5793680"/>
                </a:cubicBezTo>
                <a:close/>
                <a:moveTo>
                  <a:pt x="5814582" y="5757842"/>
                </a:moveTo>
                <a:cubicBezTo>
                  <a:pt x="5814582" y="5757842"/>
                  <a:pt x="5814582" y="5760829"/>
                  <a:pt x="5814582" y="5766802"/>
                </a:cubicBezTo>
                <a:lnTo>
                  <a:pt x="5832502" y="5766802"/>
                </a:lnTo>
                <a:cubicBezTo>
                  <a:pt x="5832502" y="5760829"/>
                  <a:pt x="5829516" y="5757842"/>
                  <a:pt x="5823542" y="5757842"/>
                </a:cubicBezTo>
                <a:cubicBezTo>
                  <a:pt x="5817568" y="5757842"/>
                  <a:pt x="5814582" y="5757842"/>
                  <a:pt x="5814582" y="5757842"/>
                </a:cubicBezTo>
                <a:close/>
                <a:moveTo>
                  <a:pt x="1469324" y="5757842"/>
                </a:moveTo>
                <a:lnTo>
                  <a:pt x="1487243" y="5757842"/>
                </a:lnTo>
                <a:cubicBezTo>
                  <a:pt x="1499189" y="5763816"/>
                  <a:pt x="1511135" y="5769788"/>
                  <a:pt x="1523081" y="5775761"/>
                </a:cubicBezTo>
                <a:cubicBezTo>
                  <a:pt x="1540998" y="5793680"/>
                  <a:pt x="1549958" y="5796665"/>
                  <a:pt x="1549958" y="5784720"/>
                </a:cubicBezTo>
                <a:cubicBezTo>
                  <a:pt x="1549958" y="5778748"/>
                  <a:pt x="1540998" y="5772775"/>
                  <a:pt x="1523081" y="5766802"/>
                </a:cubicBezTo>
                <a:lnTo>
                  <a:pt x="1523081" y="5757842"/>
                </a:lnTo>
                <a:cubicBezTo>
                  <a:pt x="1558918" y="5769788"/>
                  <a:pt x="1576836" y="5784720"/>
                  <a:pt x="1576836" y="5802638"/>
                </a:cubicBezTo>
                <a:cubicBezTo>
                  <a:pt x="1576836" y="5802638"/>
                  <a:pt x="1572357" y="5802638"/>
                  <a:pt x="1563397" y="5802638"/>
                </a:cubicBezTo>
                <a:cubicBezTo>
                  <a:pt x="1554438" y="5802638"/>
                  <a:pt x="1549958" y="5805625"/>
                  <a:pt x="1549958" y="5811598"/>
                </a:cubicBezTo>
                <a:lnTo>
                  <a:pt x="1532039" y="5820557"/>
                </a:lnTo>
                <a:cubicBezTo>
                  <a:pt x="1532039" y="5814584"/>
                  <a:pt x="1526066" y="5808613"/>
                  <a:pt x="1514122" y="5802638"/>
                </a:cubicBezTo>
                <a:cubicBezTo>
                  <a:pt x="1508148" y="5802638"/>
                  <a:pt x="1505162" y="5801145"/>
                  <a:pt x="1505162" y="5798160"/>
                </a:cubicBezTo>
                <a:cubicBezTo>
                  <a:pt x="1505162" y="5795173"/>
                  <a:pt x="1505162" y="5793680"/>
                  <a:pt x="1505162" y="5793680"/>
                </a:cubicBezTo>
                <a:lnTo>
                  <a:pt x="1487243" y="5766802"/>
                </a:lnTo>
                <a:close/>
                <a:moveTo>
                  <a:pt x="6137118" y="5748883"/>
                </a:moveTo>
                <a:cubicBezTo>
                  <a:pt x="6143091" y="5748883"/>
                  <a:pt x="6146076" y="5750376"/>
                  <a:pt x="6146076" y="5753362"/>
                </a:cubicBezTo>
                <a:cubicBezTo>
                  <a:pt x="6146076" y="5756349"/>
                  <a:pt x="6146076" y="5757842"/>
                  <a:pt x="6146076" y="5757842"/>
                </a:cubicBezTo>
                <a:cubicBezTo>
                  <a:pt x="6146076" y="5757842"/>
                  <a:pt x="6143091" y="5757842"/>
                  <a:pt x="6137118" y="5757842"/>
                </a:cubicBezTo>
                <a:cubicBezTo>
                  <a:pt x="6137118" y="5751869"/>
                  <a:pt x="6137118" y="5748883"/>
                  <a:pt x="6137118" y="5748883"/>
                </a:cubicBezTo>
                <a:close/>
                <a:moveTo>
                  <a:pt x="1361814" y="5748883"/>
                </a:moveTo>
                <a:cubicBezTo>
                  <a:pt x="1361814" y="5754856"/>
                  <a:pt x="1360319" y="5760829"/>
                  <a:pt x="1357334" y="5766802"/>
                </a:cubicBezTo>
                <a:cubicBezTo>
                  <a:pt x="1354347" y="5772775"/>
                  <a:pt x="1352854" y="5772775"/>
                  <a:pt x="1352854" y="5766802"/>
                </a:cubicBezTo>
                <a:close/>
                <a:moveTo>
                  <a:pt x="1236383" y="5748883"/>
                </a:moveTo>
                <a:cubicBezTo>
                  <a:pt x="1242356" y="5748883"/>
                  <a:pt x="1245342" y="5750376"/>
                  <a:pt x="1245342" y="5753362"/>
                </a:cubicBezTo>
                <a:cubicBezTo>
                  <a:pt x="1245342" y="5756349"/>
                  <a:pt x="1245342" y="5757842"/>
                  <a:pt x="1245342" y="5757842"/>
                </a:cubicBezTo>
                <a:cubicBezTo>
                  <a:pt x="1239369" y="5757842"/>
                  <a:pt x="1236383" y="5756349"/>
                  <a:pt x="1236383" y="5753362"/>
                </a:cubicBezTo>
                <a:cubicBezTo>
                  <a:pt x="1236383" y="5750376"/>
                  <a:pt x="1236383" y="5748883"/>
                  <a:pt x="1236383" y="5748883"/>
                </a:cubicBezTo>
                <a:close/>
                <a:moveTo>
                  <a:pt x="6119199" y="5739923"/>
                </a:moveTo>
                <a:cubicBezTo>
                  <a:pt x="6119199" y="5751869"/>
                  <a:pt x="6113226" y="5760829"/>
                  <a:pt x="6101280" y="5766802"/>
                </a:cubicBezTo>
                <a:cubicBezTo>
                  <a:pt x="6101280" y="5760829"/>
                  <a:pt x="6104266" y="5754856"/>
                  <a:pt x="6110239" y="5748883"/>
                </a:cubicBezTo>
                <a:close/>
                <a:moveTo>
                  <a:pt x="1548838" y="5737124"/>
                </a:moveTo>
                <a:cubicBezTo>
                  <a:pt x="1555558" y="5736004"/>
                  <a:pt x="1558918" y="5739923"/>
                  <a:pt x="1558918" y="5748883"/>
                </a:cubicBezTo>
                <a:lnTo>
                  <a:pt x="1540998" y="5748883"/>
                </a:lnTo>
                <a:cubicBezTo>
                  <a:pt x="1535026" y="5742910"/>
                  <a:pt x="1535026" y="5739923"/>
                  <a:pt x="1540998" y="5739923"/>
                </a:cubicBezTo>
                <a:cubicBezTo>
                  <a:pt x="1543985" y="5738430"/>
                  <a:pt x="1546599" y="5737497"/>
                  <a:pt x="1548838" y="5737124"/>
                </a:cubicBezTo>
                <a:close/>
                <a:moveTo>
                  <a:pt x="5980330" y="5730964"/>
                </a:moveTo>
                <a:cubicBezTo>
                  <a:pt x="5977344" y="5730964"/>
                  <a:pt x="5975850" y="5733951"/>
                  <a:pt x="5975850" y="5739923"/>
                </a:cubicBezTo>
                <a:lnTo>
                  <a:pt x="5975850" y="5748883"/>
                </a:lnTo>
                <a:cubicBezTo>
                  <a:pt x="5981824" y="5748883"/>
                  <a:pt x="5984810" y="5745897"/>
                  <a:pt x="5984810" y="5739923"/>
                </a:cubicBezTo>
                <a:cubicBezTo>
                  <a:pt x="5984810" y="5733951"/>
                  <a:pt x="5983316" y="5730964"/>
                  <a:pt x="5980330" y="5730964"/>
                </a:cubicBezTo>
                <a:close/>
                <a:moveTo>
                  <a:pt x="1218464" y="5730964"/>
                </a:moveTo>
                <a:lnTo>
                  <a:pt x="1227424" y="5730964"/>
                </a:lnTo>
                <a:cubicBezTo>
                  <a:pt x="1227424" y="5736937"/>
                  <a:pt x="1227424" y="5739923"/>
                  <a:pt x="1227424" y="5739923"/>
                </a:cubicBezTo>
                <a:cubicBezTo>
                  <a:pt x="1227424" y="5739923"/>
                  <a:pt x="1224437" y="5736937"/>
                  <a:pt x="1218464" y="5730964"/>
                </a:cubicBezTo>
                <a:close/>
                <a:moveTo>
                  <a:pt x="5814582" y="5722006"/>
                </a:moveTo>
                <a:lnTo>
                  <a:pt x="5823542" y="5730964"/>
                </a:lnTo>
                <a:lnTo>
                  <a:pt x="5832502" y="5722006"/>
                </a:lnTo>
                <a:cubicBezTo>
                  <a:pt x="5826528" y="5722006"/>
                  <a:pt x="5820556" y="5722006"/>
                  <a:pt x="5814582" y="5722006"/>
                </a:cubicBezTo>
                <a:close/>
                <a:moveTo>
                  <a:pt x="1406609" y="5722006"/>
                </a:moveTo>
                <a:lnTo>
                  <a:pt x="1424528" y="5722006"/>
                </a:lnTo>
                <a:lnTo>
                  <a:pt x="1442446" y="5739923"/>
                </a:lnTo>
                <a:cubicBezTo>
                  <a:pt x="1436474" y="5745897"/>
                  <a:pt x="1430501" y="5742910"/>
                  <a:pt x="1424528" y="5730964"/>
                </a:cubicBezTo>
                <a:close/>
                <a:moveTo>
                  <a:pt x="6172954" y="5713046"/>
                </a:moveTo>
                <a:lnTo>
                  <a:pt x="6199832" y="5713046"/>
                </a:lnTo>
                <a:cubicBezTo>
                  <a:pt x="6199832" y="5719018"/>
                  <a:pt x="6202819" y="5722006"/>
                  <a:pt x="6208792" y="5722006"/>
                </a:cubicBezTo>
                <a:cubicBezTo>
                  <a:pt x="6214765" y="5722006"/>
                  <a:pt x="6217751" y="5719018"/>
                  <a:pt x="6217751" y="5713046"/>
                </a:cubicBezTo>
                <a:cubicBezTo>
                  <a:pt x="6217751" y="5713046"/>
                  <a:pt x="6220736" y="5713046"/>
                  <a:pt x="6226711" y="5713046"/>
                </a:cubicBezTo>
                <a:cubicBezTo>
                  <a:pt x="6232684" y="5719018"/>
                  <a:pt x="6226711" y="5727978"/>
                  <a:pt x="6208792" y="5739923"/>
                </a:cubicBezTo>
                <a:lnTo>
                  <a:pt x="6181914" y="5766802"/>
                </a:lnTo>
                <a:cubicBezTo>
                  <a:pt x="6181914" y="5772775"/>
                  <a:pt x="6178928" y="5775761"/>
                  <a:pt x="6172954" y="5775761"/>
                </a:cubicBezTo>
                <a:cubicBezTo>
                  <a:pt x="6166982" y="5775761"/>
                  <a:pt x="6163996" y="5772775"/>
                  <a:pt x="6163996" y="5766802"/>
                </a:cubicBezTo>
                <a:lnTo>
                  <a:pt x="6172954" y="5757842"/>
                </a:lnTo>
                <a:cubicBezTo>
                  <a:pt x="6172954" y="5757842"/>
                  <a:pt x="6172954" y="5754856"/>
                  <a:pt x="6172954" y="5748883"/>
                </a:cubicBezTo>
                <a:cubicBezTo>
                  <a:pt x="6166982" y="5742910"/>
                  <a:pt x="6166982" y="5736937"/>
                  <a:pt x="6172954" y="5730964"/>
                </a:cubicBezTo>
                <a:lnTo>
                  <a:pt x="6181914" y="5730964"/>
                </a:lnTo>
                <a:cubicBezTo>
                  <a:pt x="6169968" y="5730964"/>
                  <a:pt x="6166982" y="5724991"/>
                  <a:pt x="6172954" y="5713046"/>
                </a:cubicBezTo>
                <a:close/>
                <a:moveTo>
                  <a:pt x="1650750" y="5708565"/>
                </a:moveTo>
                <a:cubicBezTo>
                  <a:pt x="1649258" y="5708565"/>
                  <a:pt x="1648511" y="5710060"/>
                  <a:pt x="1648511" y="5713046"/>
                </a:cubicBezTo>
                <a:cubicBezTo>
                  <a:pt x="1648511" y="5713046"/>
                  <a:pt x="1648511" y="5716033"/>
                  <a:pt x="1648511" y="5722006"/>
                </a:cubicBezTo>
                <a:cubicBezTo>
                  <a:pt x="1654483" y="5722006"/>
                  <a:pt x="1657470" y="5722006"/>
                  <a:pt x="1657470" y="5722006"/>
                </a:cubicBezTo>
                <a:lnTo>
                  <a:pt x="1657470" y="5713046"/>
                </a:lnTo>
                <a:cubicBezTo>
                  <a:pt x="1654483" y="5710060"/>
                  <a:pt x="1652243" y="5708565"/>
                  <a:pt x="1650750" y="5708565"/>
                </a:cubicBezTo>
                <a:close/>
                <a:moveTo>
                  <a:pt x="6029606" y="5704087"/>
                </a:moveTo>
                <a:cubicBezTo>
                  <a:pt x="6029606" y="5704087"/>
                  <a:pt x="6035579" y="5707073"/>
                  <a:pt x="6047525" y="5713046"/>
                </a:cubicBezTo>
                <a:lnTo>
                  <a:pt x="6056484" y="5722006"/>
                </a:lnTo>
                <a:cubicBezTo>
                  <a:pt x="6050511" y="5722006"/>
                  <a:pt x="6047525" y="5722006"/>
                  <a:pt x="6047525" y="5722006"/>
                </a:cubicBezTo>
                <a:close/>
                <a:moveTo>
                  <a:pt x="1263261" y="5704087"/>
                </a:moveTo>
                <a:lnTo>
                  <a:pt x="1263261" y="5730964"/>
                </a:lnTo>
                <a:cubicBezTo>
                  <a:pt x="1257288" y="5730964"/>
                  <a:pt x="1254302" y="5730964"/>
                  <a:pt x="1254302" y="5730964"/>
                </a:cubicBezTo>
                <a:cubicBezTo>
                  <a:pt x="1254302" y="5719018"/>
                  <a:pt x="1257288" y="5710060"/>
                  <a:pt x="1263261" y="5704087"/>
                </a:cubicBezTo>
                <a:close/>
                <a:moveTo>
                  <a:pt x="1460365" y="5695127"/>
                </a:moveTo>
                <a:cubicBezTo>
                  <a:pt x="1472311" y="5695127"/>
                  <a:pt x="1481270" y="5698114"/>
                  <a:pt x="1487243" y="5704087"/>
                </a:cubicBezTo>
                <a:lnTo>
                  <a:pt x="1496203" y="5713046"/>
                </a:lnTo>
                <a:cubicBezTo>
                  <a:pt x="1496203" y="5713046"/>
                  <a:pt x="1491723" y="5713046"/>
                  <a:pt x="1482763" y="5713046"/>
                </a:cubicBezTo>
                <a:cubicBezTo>
                  <a:pt x="1473804" y="5713046"/>
                  <a:pt x="1464845" y="5710060"/>
                  <a:pt x="1455885" y="5704087"/>
                </a:cubicBezTo>
                <a:cubicBezTo>
                  <a:pt x="1446926" y="5698114"/>
                  <a:pt x="1448419" y="5695127"/>
                  <a:pt x="1460365" y="5695127"/>
                </a:cubicBezTo>
                <a:close/>
                <a:moveTo>
                  <a:pt x="1209504" y="5695127"/>
                </a:moveTo>
                <a:lnTo>
                  <a:pt x="1218464" y="5695127"/>
                </a:lnTo>
                <a:lnTo>
                  <a:pt x="1218464" y="5704087"/>
                </a:lnTo>
                <a:close/>
                <a:moveTo>
                  <a:pt x="5998248" y="5686168"/>
                </a:moveTo>
                <a:cubicBezTo>
                  <a:pt x="5995262" y="5686168"/>
                  <a:pt x="5992276" y="5689155"/>
                  <a:pt x="5989288" y="5695127"/>
                </a:cubicBezTo>
                <a:cubicBezTo>
                  <a:pt x="5986302" y="5701101"/>
                  <a:pt x="5987796" y="5704087"/>
                  <a:pt x="5993768" y="5704087"/>
                </a:cubicBezTo>
                <a:cubicBezTo>
                  <a:pt x="5993768" y="5704087"/>
                  <a:pt x="5993768" y="5702594"/>
                  <a:pt x="5993768" y="5699607"/>
                </a:cubicBezTo>
                <a:cubicBezTo>
                  <a:pt x="5993768" y="5696621"/>
                  <a:pt x="5996754" y="5695127"/>
                  <a:pt x="6002728" y="5695127"/>
                </a:cubicBezTo>
                <a:cubicBezTo>
                  <a:pt x="6002728" y="5689155"/>
                  <a:pt x="6001234" y="5686168"/>
                  <a:pt x="5998248" y="5686168"/>
                </a:cubicBezTo>
                <a:close/>
                <a:moveTo>
                  <a:pt x="1301338" y="5682808"/>
                </a:moveTo>
                <a:cubicBezTo>
                  <a:pt x="1302831" y="5683555"/>
                  <a:pt x="1305071" y="5686168"/>
                  <a:pt x="1308057" y="5690648"/>
                </a:cubicBezTo>
                <a:cubicBezTo>
                  <a:pt x="1314030" y="5699607"/>
                  <a:pt x="1315523" y="5704087"/>
                  <a:pt x="1312537" y="5704087"/>
                </a:cubicBezTo>
                <a:cubicBezTo>
                  <a:pt x="1309551" y="5704087"/>
                  <a:pt x="1305071" y="5701101"/>
                  <a:pt x="1299098" y="5695127"/>
                </a:cubicBezTo>
                <a:cubicBezTo>
                  <a:pt x="1299098" y="5695127"/>
                  <a:pt x="1297604" y="5693634"/>
                  <a:pt x="1294618" y="5690648"/>
                </a:cubicBezTo>
                <a:cubicBezTo>
                  <a:pt x="1291631" y="5687662"/>
                  <a:pt x="1293125" y="5686168"/>
                  <a:pt x="1299098" y="5686168"/>
                </a:cubicBezTo>
                <a:cubicBezTo>
                  <a:pt x="1299098" y="5683181"/>
                  <a:pt x="1299845" y="5682061"/>
                  <a:pt x="1301338" y="5682808"/>
                </a:cubicBezTo>
                <a:close/>
                <a:moveTo>
                  <a:pt x="6119199" y="5668249"/>
                </a:moveTo>
                <a:cubicBezTo>
                  <a:pt x="6131144" y="5668249"/>
                  <a:pt x="6140104" y="5669743"/>
                  <a:pt x="6146076" y="5672729"/>
                </a:cubicBezTo>
                <a:cubicBezTo>
                  <a:pt x="6152050" y="5675715"/>
                  <a:pt x="6152050" y="5680195"/>
                  <a:pt x="6146076" y="5686168"/>
                </a:cubicBezTo>
                <a:lnTo>
                  <a:pt x="6137118" y="5695127"/>
                </a:lnTo>
                <a:cubicBezTo>
                  <a:pt x="6131144" y="5695127"/>
                  <a:pt x="6125172" y="5698114"/>
                  <a:pt x="6119199" y="5704087"/>
                </a:cubicBezTo>
                <a:lnTo>
                  <a:pt x="6110239" y="5713046"/>
                </a:lnTo>
                <a:cubicBezTo>
                  <a:pt x="6110239" y="5719018"/>
                  <a:pt x="6107253" y="5724991"/>
                  <a:pt x="6101280" y="5730964"/>
                </a:cubicBezTo>
                <a:cubicBezTo>
                  <a:pt x="6095308" y="5742910"/>
                  <a:pt x="6089336" y="5745897"/>
                  <a:pt x="6083362" y="5739923"/>
                </a:cubicBezTo>
                <a:cubicBezTo>
                  <a:pt x="6083362" y="5739923"/>
                  <a:pt x="6083362" y="5738430"/>
                  <a:pt x="6083362" y="5735444"/>
                </a:cubicBezTo>
                <a:cubicBezTo>
                  <a:pt x="6083362" y="5732458"/>
                  <a:pt x="6083362" y="5727978"/>
                  <a:pt x="6083362" y="5722006"/>
                </a:cubicBezTo>
                <a:cubicBezTo>
                  <a:pt x="6089336" y="5716033"/>
                  <a:pt x="6089336" y="5713046"/>
                  <a:pt x="6083362" y="5713046"/>
                </a:cubicBezTo>
                <a:lnTo>
                  <a:pt x="6092322" y="5695127"/>
                </a:lnTo>
                <a:cubicBezTo>
                  <a:pt x="6104266" y="5689155"/>
                  <a:pt x="6111733" y="5686168"/>
                  <a:pt x="6114719" y="5686168"/>
                </a:cubicBezTo>
                <a:cubicBezTo>
                  <a:pt x="6117705" y="5686168"/>
                  <a:pt x="6119199" y="5686168"/>
                  <a:pt x="6119199" y="5686168"/>
                </a:cubicBezTo>
                <a:cubicBezTo>
                  <a:pt x="6119199" y="5686168"/>
                  <a:pt x="6119199" y="5684675"/>
                  <a:pt x="6119199" y="5681688"/>
                </a:cubicBezTo>
                <a:cubicBezTo>
                  <a:pt x="6119199" y="5678702"/>
                  <a:pt x="6116213" y="5677209"/>
                  <a:pt x="6110239" y="5677209"/>
                </a:cubicBezTo>
                <a:close/>
                <a:moveTo>
                  <a:pt x="1236383" y="5668249"/>
                </a:moveTo>
                <a:cubicBezTo>
                  <a:pt x="1239369" y="5671236"/>
                  <a:pt x="1240115" y="5672729"/>
                  <a:pt x="1238622" y="5672729"/>
                </a:cubicBezTo>
                <a:lnTo>
                  <a:pt x="1236383" y="5672089"/>
                </a:lnTo>
                <a:close/>
                <a:moveTo>
                  <a:pt x="1227424" y="5668249"/>
                </a:moveTo>
                <a:cubicBezTo>
                  <a:pt x="1230410" y="5669743"/>
                  <a:pt x="1232836" y="5670863"/>
                  <a:pt x="1234704" y="5671609"/>
                </a:cubicBezTo>
                <a:lnTo>
                  <a:pt x="1236383" y="5672089"/>
                </a:lnTo>
                <a:lnTo>
                  <a:pt x="1236383" y="5686168"/>
                </a:lnTo>
                <a:cubicBezTo>
                  <a:pt x="1236383" y="5686168"/>
                  <a:pt x="1233396" y="5686168"/>
                  <a:pt x="1227424" y="5686168"/>
                </a:cubicBezTo>
                <a:close/>
                <a:moveTo>
                  <a:pt x="6190873" y="5659290"/>
                </a:moveTo>
                <a:lnTo>
                  <a:pt x="6190873" y="5668249"/>
                </a:lnTo>
                <a:cubicBezTo>
                  <a:pt x="6184900" y="5674222"/>
                  <a:pt x="6181914" y="5678702"/>
                  <a:pt x="6181914" y="5681688"/>
                </a:cubicBezTo>
                <a:cubicBezTo>
                  <a:pt x="6181914" y="5684675"/>
                  <a:pt x="6181914" y="5689155"/>
                  <a:pt x="6181914" y="5695127"/>
                </a:cubicBezTo>
                <a:lnTo>
                  <a:pt x="6172954" y="5695127"/>
                </a:lnTo>
                <a:lnTo>
                  <a:pt x="6163996" y="5668249"/>
                </a:lnTo>
                <a:lnTo>
                  <a:pt x="6172954" y="5668249"/>
                </a:lnTo>
                <a:close/>
                <a:moveTo>
                  <a:pt x="5993768" y="5659290"/>
                </a:moveTo>
                <a:cubicBezTo>
                  <a:pt x="5993768" y="5665263"/>
                  <a:pt x="5993768" y="5668249"/>
                  <a:pt x="5993768" y="5668249"/>
                </a:cubicBezTo>
                <a:lnTo>
                  <a:pt x="6002728" y="5659290"/>
                </a:lnTo>
                <a:cubicBezTo>
                  <a:pt x="6002728" y="5659290"/>
                  <a:pt x="5999742" y="5659290"/>
                  <a:pt x="5993768" y="5659290"/>
                </a:cubicBezTo>
                <a:close/>
                <a:moveTo>
                  <a:pt x="1429008" y="5659290"/>
                </a:moveTo>
                <a:cubicBezTo>
                  <a:pt x="1431995" y="5659290"/>
                  <a:pt x="1433488" y="5662276"/>
                  <a:pt x="1433488" y="5668249"/>
                </a:cubicBezTo>
                <a:lnTo>
                  <a:pt x="1424528" y="5668249"/>
                </a:lnTo>
                <a:cubicBezTo>
                  <a:pt x="1424528" y="5662276"/>
                  <a:pt x="1426022" y="5659290"/>
                  <a:pt x="1429008" y="5659290"/>
                </a:cubicBezTo>
                <a:close/>
                <a:moveTo>
                  <a:pt x="1155749" y="5650330"/>
                </a:moveTo>
                <a:cubicBezTo>
                  <a:pt x="1173668" y="5650330"/>
                  <a:pt x="1182627" y="5653317"/>
                  <a:pt x="1182627" y="5659290"/>
                </a:cubicBezTo>
                <a:lnTo>
                  <a:pt x="1146790" y="5668249"/>
                </a:lnTo>
                <a:cubicBezTo>
                  <a:pt x="1140817" y="5662276"/>
                  <a:pt x="1139324" y="5657797"/>
                  <a:pt x="1142310" y="5654810"/>
                </a:cubicBezTo>
                <a:cubicBezTo>
                  <a:pt x="1145297" y="5651824"/>
                  <a:pt x="1149776" y="5650330"/>
                  <a:pt x="1155749" y="5650330"/>
                </a:cubicBezTo>
                <a:close/>
                <a:moveTo>
                  <a:pt x="6190873" y="5632413"/>
                </a:moveTo>
                <a:cubicBezTo>
                  <a:pt x="6196846" y="5632413"/>
                  <a:pt x="6201326" y="5635398"/>
                  <a:pt x="6204312" y="5641371"/>
                </a:cubicBezTo>
                <a:cubicBezTo>
                  <a:pt x="6207298" y="5647344"/>
                  <a:pt x="6205806" y="5650330"/>
                  <a:pt x="6199832" y="5650330"/>
                </a:cubicBezTo>
                <a:cubicBezTo>
                  <a:pt x="6193859" y="5656304"/>
                  <a:pt x="6189379" y="5654810"/>
                  <a:pt x="6186393" y="5645851"/>
                </a:cubicBezTo>
                <a:cubicBezTo>
                  <a:pt x="6183408" y="5636891"/>
                  <a:pt x="6184900" y="5632413"/>
                  <a:pt x="6190873" y="5632413"/>
                </a:cubicBezTo>
                <a:close/>
                <a:moveTo>
                  <a:pt x="6251349" y="5627933"/>
                </a:moveTo>
                <a:cubicBezTo>
                  <a:pt x="6252842" y="5627933"/>
                  <a:pt x="6253588" y="5629426"/>
                  <a:pt x="6253588" y="5632413"/>
                </a:cubicBezTo>
                <a:lnTo>
                  <a:pt x="6253588" y="5641371"/>
                </a:lnTo>
                <a:cubicBezTo>
                  <a:pt x="6253588" y="5647344"/>
                  <a:pt x="6259562" y="5653317"/>
                  <a:pt x="6271507" y="5659290"/>
                </a:cubicBezTo>
                <a:cubicBezTo>
                  <a:pt x="6277480" y="5659290"/>
                  <a:pt x="6280466" y="5662276"/>
                  <a:pt x="6280466" y="5668249"/>
                </a:cubicBezTo>
                <a:lnTo>
                  <a:pt x="6280466" y="5677209"/>
                </a:lnTo>
                <a:cubicBezTo>
                  <a:pt x="6274493" y="5677209"/>
                  <a:pt x="6268522" y="5680195"/>
                  <a:pt x="6262547" y="5686168"/>
                </a:cubicBezTo>
                <a:cubicBezTo>
                  <a:pt x="6256574" y="5692141"/>
                  <a:pt x="6247616" y="5692141"/>
                  <a:pt x="6235670" y="5686168"/>
                </a:cubicBezTo>
                <a:cubicBezTo>
                  <a:pt x="6235670" y="5686168"/>
                  <a:pt x="6237164" y="5684675"/>
                  <a:pt x="6240150" y="5681688"/>
                </a:cubicBezTo>
                <a:cubicBezTo>
                  <a:pt x="6243136" y="5678702"/>
                  <a:pt x="6241642" y="5669743"/>
                  <a:pt x="6235670" y="5654810"/>
                </a:cubicBezTo>
                <a:cubicBezTo>
                  <a:pt x="6229696" y="5639878"/>
                  <a:pt x="6229696" y="5632413"/>
                  <a:pt x="6235670" y="5632413"/>
                </a:cubicBezTo>
                <a:cubicBezTo>
                  <a:pt x="6235670" y="5638386"/>
                  <a:pt x="6237164" y="5639878"/>
                  <a:pt x="6240150" y="5636891"/>
                </a:cubicBezTo>
                <a:cubicBezTo>
                  <a:pt x="6243136" y="5633906"/>
                  <a:pt x="6244630" y="5632413"/>
                  <a:pt x="6244630" y="5632413"/>
                </a:cubicBezTo>
                <a:cubicBezTo>
                  <a:pt x="6247616" y="5629426"/>
                  <a:pt x="6249856" y="5627933"/>
                  <a:pt x="6251349" y="5627933"/>
                </a:cubicBezTo>
                <a:close/>
                <a:moveTo>
                  <a:pt x="1334935" y="5625692"/>
                </a:moveTo>
                <a:cubicBezTo>
                  <a:pt x="1336428" y="5625692"/>
                  <a:pt x="1337922" y="5626440"/>
                  <a:pt x="1339415" y="5627933"/>
                </a:cubicBezTo>
                <a:cubicBezTo>
                  <a:pt x="1342401" y="5630918"/>
                  <a:pt x="1343895" y="5633906"/>
                  <a:pt x="1343895" y="5636891"/>
                </a:cubicBezTo>
                <a:cubicBezTo>
                  <a:pt x="1343895" y="5639878"/>
                  <a:pt x="1340908" y="5641371"/>
                  <a:pt x="1334935" y="5641371"/>
                </a:cubicBezTo>
                <a:lnTo>
                  <a:pt x="1325976" y="5632413"/>
                </a:lnTo>
                <a:cubicBezTo>
                  <a:pt x="1325976" y="5632413"/>
                  <a:pt x="1327469" y="5630918"/>
                  <a:pt x="1330456" y="5627933"/>
                </a:cubicBezTo>
                <a:cubicBezTo>
                  <a:pt x="1331949" y="5626440"/>
                  <a:pt x="1333442" y="5625692"/>
                  <a:pt x="1334935" y="5625692"/>
                </a:cubicBezTo>
                <a:close/>
                <a:moveTo>
                  <a:pt x="6128158" y="5623453"/>
                </a:moveTo>
                <a:cubicBezTo>
                  <a:pt x="6128158" y="5623453"/>
                  <a:pt x="6131144" y="5623453"/>
                  <a:pt x="6137118" y="5623453"/>
                </a:cubicBezTo>
                <a:cubicBezTo>
                  <a:pt x="6137118" y="5623453"/>
                  <a:pt x="6137118" y="5626440"/>
                  <a:pt x="6137118" y="5632413"/>
                </a:cubicBezTo>
                <a:cubicBezTo>
                  <a:pt x="6131144" y="5632413"/>
                  <a:pt x="6128158" y="5632413"/>
                  <a:pt x="6128158" y="5632413"/>
                </a:cubicBezTo>
                <a:cubicBezTo>
                  <a:pt x="6128158" y="5626440"/>
                  <a:pt x="6128158" y="5623453"/>
                  <a:pt x="6128158" y="5623453"/>
                </a:cubicBezTo>
                <a:close/>
                <a:moveTo>
                  <a:pt x="1540998" y="5623453"/>
                </a:moveTo>
                <a:cubicBezTo>
                  <a:pt x="1540998" y="5623453"/>
                  <a:pt x="1542492" y="5624947"/>
                  <a:pt x="1545478" y="5627933"/>
                </a:cubicBezTo>
                <a:cubicBezTo>
                  <a:pt x="1548465" y="5630918"/>
                  <a:pt x="1549958" y="5632413"/>
                  <a:pt x="1549958" y="5632413"/>
                </a:cubicBezTo>
                <a:cubicBezTo>
                  <a:pt x="1549958" y="5626440"/>
                  <a:pt x="1549958" y="5623453"/>
                  <a:pt x="1549958" y="5623453"/>
                </a:cubicBezTo>
                <a:cubicBezTo>
                  <a:pt x="1549958" y="5623453"/>
                  <a:pt x="1546971" y="5623453"/>
                  <a:pt x="1540998" y="5623453"/>
                </a:cubicBezTo>
                <a:close/>
                <a:moveTo>
                  <a:pt x="1446926" y="5623453"/>
                </a:moveTo>
                <a:cubicBezTo>
                  <a:pt x="1449912" y="5623453"/>
                  <a:pt x="1451406" y="5623453"/>
                  <a:pt x="1451406" y="5623453"/>
                </a:cubicBezTo>
                <a:cubicBezTo>
                  <a:pt x="1451406" y="5623453"/>
                  <a:pt x="1451406" y="5626440"/>
                  <a:pt x="1451406" y="5632413"/>
                </a:cubicBezTo>
                <a:cubicBezTo>
                  <a:pt x="1451406" y="5632413"/>
                  <a:pt x="1448419" y="5632413"/>
                  <a:pt x="1442446" y="5632413"/>
                </a:cubicBezTo>
                <a:cubicBezTo>
                  <a:pt x="1442446" y="5626440"/>
                  <a:pt x="1443941" y="5623453"/>
                  <a:pt x="1446926" y="5623453"/>
                </a:cubicBezTo>
                <a:close/>
                <a:moveTo>
                  <a:pt x="1379731" y="5623453"/>
                </a:moveTo>
                <a:lnTo>
                  <a:pt x="1406609" y="5632413"/>
                </a:lnTo>
                <a:cubicBezTo>
                  <a:pt x="1406609" y="5638386"/>
                  <a:pt x="1403623" y="5641371"/>
                  <a:pt x="1397650" y="5641371"/>
                </a:cubicBezTo>
                <a:cubicBezTo>
                  <a:pt x="1397650" y="5641371"/>
                  <a:pt x="1394664" y="5641371"/>
                  <a:pt x="1388691" y="5641371"/>
                </a:cubicBezTo>
                <a:cubicBezTo>
                  <a:pt x="1388691" y="5653317"/>
                  <a:pt x="1381225" y="5654810"/>
                  <a:pt x="1366292" y="5645851"/>
                </a:cubicBezTo>
                <a:cubicBezTo>
                  <a:pt x="1351361" y="5636891"/>
                  <a:pt x="1355839" y="5629426"/>
                  <a:pt x="1379731" y="5623453"/>
                </a:cubicBezTo>
                <a:close/>
                <a:moveTo>
                  <a:pt x="1272219" y="5623453"/>
                </a:moveTo>
                <a:cubicBezTo>
                  <a:pt x="1284165" y="5635398"/>
                  <a:pt x="1293125" y="5644358"/>
                  <a:pt x="1299098" y="5650330"/>
                </a:cubicBezTo>
                <a:lnTo>
                  <a:pt x="1272219" y="5641371"/>
                </a:lnTo>
                <a:lnTo>
                  <a:pt x="1272219" y="5632413"/>
                </a:lnTo>
                <a:cubicBezTo>
                  <a:pt x="1266247" y="5632413"/>
                  <a:pt x="1263261" y="5635398"/>
                  <a:pt x="1263261" y="5641371"/>
                </a:cubicBezTo>
                <a:cubicBezTo>
                  <a:pt x="1263261" y="5641371"/>
                  <a:pt x="1260275" y="5641371"/>
                  <a:pt x="1254302" y="5641371"/>
                </a:cubicBezTo>
                <a:cubicBezTo>
                  <a:pt x="1254302" y="5641371"/>
                  <a:pt x="1254302" y="5638386"/>
                  <a:pt x="1254302" y="5632413"/>
                </a:cubicBezTo>
                <a:cubicBezTo>
                  <a:pt x="1254302" y="5626440"/>
                  <a:pt x="1260275" y="5623453"/>
                  <a:pt x="1272219" y="5623453"/>
                </a:cubicBezTo>
                <a:close/>
                <a:moveTo>
                  <a:pt x="5913134" y="5614494"/>
                </a:moveTo>
                <a:cubicBezTo>
                  <a:pt x="5907162" y="5620467"/>
                  <a:pt x="5904176" y="5624947"/>
                  <a:pt x="5904176" y="5627933"/>
                </a:cubicBezTo>
                <a:cubicBezTo>
                  <a:pt x="5904176" y="5630918"/>
                  <a:pt x="5907162" y="5632413"/>
                  <a:pt x="5913134" y="5632413"/>
                </a:cubicBezTo>
                <a:lnTo>
                  <a:pt x="5922094" y="5623453"/>
                </a:lnTo>
                <a:close/>
                <a:moveTo>
                  <a:pt x="6469730" y="5599934"/>
                </a:moveTo>
                <a:cubicBezTo>
                  <a:pt x="6471971" y="5600682"/>
                  <a:pt x="6474584" y="5602548"/>
                  <a:pt x="6477570" y="5605534"/>
                </a:cubicBezTo>
                <a:lnTo>
                  <a:pt x="6468612" y="5623453"/>
                </a:lnTo>
                <a:cubicBezTo>
                  <a:pt x="6462638" y="5617480"/>
                  <a:pt x="6459652" y="5614494"/>
                  <a:pt x="6459652" y="5614494"/>
                </a:cubicBezTo>
                <a:cubicBezTo>
                  <a:pt x="6459652" y="5608521"/>
                  <a:pt x="6461146" y="5604041"/>
                  <a:pt x="6464132" y="5601055"/>
                </a:cubicBezTo>
                <a:cubicBezTo>
                  <a:pt x="6465624" y="5599562"/>
                  <a:pt x="6467491" y="5599188"/>
                  <a:pt x="6469730" y="5599934"/>
                </a:cubicBezTo>
                <a:close/>
                <a:moveTo>
                  <a:pt x="6226711" y="5587615"/>
                </a:moveTo>
                <a:cubicBezTo>
                  <a:pt x="6232684" y="5587615"/>
                  <a:pt x="6235670" y="5587615"/>
                  <a:pt x="6235670" y="5587615"/>
                </a:cubicBezTo>
                <a:cubicBezTo>
                  <a:pt x="6241642" y="5593589"/>
                  <a:pt x="6241642" y="5596575"/>
                  <a:pt x="6235670" y="5596575"/>
                </a:cubicBezTo>
                <a:cubicBezTo>
                  <a:pt x="6229696" y="5596575"/>
                  <a:pt x="6226711" y="5593589"/>
                  <a:pt x="6226711" y="5587615"/>
                </a:cubicBezTo>
                <a:close/>
                <a:moveTo>
                  <a:pt x="6172954" y="5587615"/>
                </a:moveTo>
                <a:cubicBezTo>
                  <a:pt x="6178928" y="5587615"/>
                  <a:pt x="6181914" y="5590602"/>
                  <a:pt x="6181914" y="5596575"/>
                </a:cubicBezTo>
                <a:lnTo>
                  <a:pt x="6172954" y="5596575"/>
                </a:lnTo>
                <a:close/>
                <a:moveTo>
                  <a:pt x="6110239" y="5587615"/>
                </a:moveTo>
                <a:lnTo>
                  <a:pt x="6101280" y="5596575"/>
                </a:lnTo>
                <a:lnTo>
                  <a:pt x="6110239" y="5596575"/>
                </a:lnTo>
                <a:cubicBezTo>
                  <a:pt x="6116213" y="5590602"/>
                  <a:pt x="6116213" y="5587615"/>
                  <a:pt x="6110239" y="5587615"/>
                </a:cubicBezTo>
                <a:close/>
                <a:moveTo>
                  <a:pt x="1139623" y="5585823"/>
                </a:moveTo>
                <a:lnTo>
                  <a:pt x="1143532" y="5586801"/>
                </a:lnTo>
                <a:lnTo>
                  <a:pt x="1142310" y="5587615"/>
                </a:lnTo>
                <a:close/>
                <a:moveTo>
                  <a:pt x="6320782" y="5584256"/>
                </a:moveTo>
                <a:cubicBezTo>
                  <a:pt x="6323770" y="5585002"/>
                  <a:pt x="6325262" y="5587615"/>
                  <a:pt x="6325262" y="5592095"/>
                </a:cubicBezTo>
                <a:cubicBezTo>
                  <a:pt x="6325262" y="5601055"/>
                  <a:pt x="6322276" y="5605534"/>
                  <a:pt x="6316304" y="5605534"/>
                </a:cubicBezTo>
                <a:lnTo>
                  <a:pt x="6298385" y="5596575"/>
                </a:lnTo>
                <a:cubicBezTo>
                  <a:pt x="6298385" y="5590602"/>
                  <a:pt x="6301370" y="5587615"/>
                  <a:pt x="6307344" y="5587615"/>
                </a:cubicBezTo>
                <a:cubicBezTo>
                  <a:pt x="6313316" y="5584629"/>
                  <a:pt x="6317796" y="5583509"/>
                  <a:pt x="6320782" y="5584256"/>
                </a:cubicBezTo>
                <a:close/>
                <a:moveTo>
                  <a:pt x="1128871" y="5578656"/>
                </a:moveTo>
                <a:lnTo>
                  <a:pt x="1139623" y="5585823"/>
                </a:lnTo>
                <a:lnTo>
                  <a:pt x="1137830" y="5585376"/>
                </a:lnTo>
                <a:cubicBezTo>
                  <a:pt x="1134844" y="5583883"/>
                  <a:pt x="1131857" y="5581643"/>
                  <a:pt x="1128871" y="5578656"/>
                </a:cubicBezTo>
                <a:close/>
                <a:moveTo>
                  <a:pt x="6226711" y="5560737"/>
                </a:moveTo>
                <a:lnTo>
                  <a:pt x="6217751" y="5569697"/>
                </a:lnTo>
                <a:cubicBezTo>
                  <a:pt x="6211778" y="5575670"/>
                  <a:pt x="6205806" y="5578656"/>
                  <a:pt x="6199832" y="5578656"/>
                </a:cubicBezTo>
                <a:lnTo>
                  <a:pt x="6199832" y="5569697"/>
                </a:lnTo>
                <a:close/>
                <a:moveTo>
                  <a:pt x="6083362" y="5560737"/>
                </a:moveTo>
                <a:cubicBezTo>
                  <a:pt x="6083362" y="5560737"/>
                  <a:pt x="6083362" y="5563724"/>
                  <a:pt x="6083362" y="5569697"/>
                </a:cubicBezTo>
                <a:cubicBezTo>
                  <a:pt x="6089336" y="5569697"/>
                  <a:pt x="6092322" y="5566711"/>
                  <a:pt x="6092322" y="5560737"/>
                </a:cubicBezTo>
                <a:cubicBezTo>
                  <a:pt x="6086348" y="5560737"/>
                  <a:pt x="6083362" y="5560737"/>
                  <a:pt x="6083362" y="5560737"/>
                </a:cubicBezTo>
                <a:close/>
                <a:moveTo>
                  <a:pt x="5913134" y="5560737"/>
                </a:moveTo>
                <a:lnTo>
                  <a:pt x="5895217" y="5569697"/>
                </a:lnTo>
                <a:lnTo>
                  <a:pt x="5913134" y="5569697"/>
                </a:lnTo>
                <a:lnTo>
                  <a:pt x="5931054" y="5560737"/>
                </a:lnTo>
                <a:close/>
                <a:moveTo>
                  <a:pt x="6385738" y="5555138"/>
                </a:moveTo>
                <a:cubicBezTo>
                  <a:pt x="6387232" y="5554391"/>
                  <a:pt x="6387978" y="5554766"/>
                  <a:pt x="6387978" y="5556259"/>
                </a:cubicBezTo>
                <a:cubicBezTo>
                  <a:pt x="6387978" y="5559244"/>
                  <a:pt x="6387978" y="5563724"/>
                  <a:pt x="6387978" y="5569697"/>
                </a:cubicBezTo>
                <a:cubicBezTo>
                  <a:pt x="6382005" y="5575670"/>
                  <a:pt x="6376033" y="5575670"/>
                  <a:pt x="6370059" y="5569697"/>
                </a:cubicBezTo>
                <a:lnTo>
                  <a:pt x="6379019" y="5560737"/>
                </a:lnTo>
                <a:cubicBezTo>
                  <a:pt x="6382005" y="5557751"/>
                  <a:pt x="6384246" y="5555885"/>
                  <a:pt x="6385738" y="5555138"/>
                </a:cubicBezTo>
                <a:close/>
                <a:moveTo>
                  <a:pt x="6302865" y="5551779"/>
                </a:moveTo>
                <a:cubicBezTo>
                  <a:pt x="6305850" y="5551779"/>
                  <a:pt x="6310330" y="5554766"/>
                  <a:pt x="6316304" y="5560737"/>
                </a:cubicBezTo>
                <a:cubicBezTo>
                  <a:pt x="6328248" y="5566711"/>
                  <a:pt x="6328248" y="5572683"/>
                  <a:pt x="6316304" y="5578656"/>
                </a:cubicBezTo>
                <a:cubicBezTo>
                  <a:pt x="6304358" y="5584629"/>
                  <a:pt x="6295399" y="5584629"/>
                  <a:pt x="6289426" y="5578656"/>
                </a:cubicBezTo>
                <a:cubicBezTo>
                  <a:pt x="6289426" y="5572683"/>
                  <a:pt x="6292412" y="5566711"/>
                  <a:pt x="6298385" y="5560737"/>
                </a:cubicBezTo>
                <a:cubicBezTo>
                  <a:pt x="6298385" y="5554766"/>
                  <a:pt x="6299879" y="5551779"/>
                  <a:pt x="6302865" y="5551779"/>
                </a:cubicBezTo>
                <a:close/>
                <a:moveTo>
                  <a:pt x="6262547" y="5551779"/>
                </a:moveTo>
                <a:lnTo>
                  <a:pt x="6271507" y="5569697"/>
                </a:lnTo>
                <a:lnTo>
                  <a:pt x="6253588" y="5578656"/>
                </a:lnTo>
                <a:lnTo>
                  <a:pt x="6244630" y="5569697"/>
                </a:lnTo>
                <a:cubicBezTo>
                  <a:pt x="6238656" y="5563724"/>
                  <a:pt x="6240150" y="5560737"/>
                  <a:pt x="6249108" y="5560737"/>
                </a:cubicBezTo>
                <a:cubicBezTo>
                  <a:pt x="6258068" y="5560737"/>
                  <a:pt x="6262547" y="5557751"/>
                  <a:pt x="6262547" y="5551779"/>
                </a:cubicBezTo>
                <a:close/>
                <a:moveTo>
                  <a:pt x="6119199" y="5542819"/>
                </a:moveTo>
                <a:cubicBezTo>
                  <a:pt x="6119199" y="5548793"/>
                  <a:pt x="6119199" y="5551779"/>
                  <a:pt x="6119199" y="5551779"/>
                </a:cubicBezTo>
                <a:cubicBezTo>
                  <a:pt x="6119199" y="5551779"/>
                  <a:pt x="6122185" y="5548793"/>
                  <a:pt x="6128158" y="5542819"/>
                </a:cubicBezTo>
                <a:close/>
                <a:moveTo>
                  <a:pt x="1415569" y="5533860"/>
                </a:moveTo>
                <a:lnTo>
                  <a:pt x="1397650" y="5542819"/>
                </a:lnTo>
                <a:cubicBezTo>
                  <a:pt x="1397650" y="5548793"/>
                  <a:pt x="1400637" y="5551779"/>
                  <a:pt x="1406609" y="5551779"/>
                </a:cubicBezTo>
                <a:cubicBezTo>
                  <a:pt x="1412583" y="5551779"/>
                  <a:pt x="1417062" y="5550286"/>
                  <a:pt x="1420049" y="5547299"/>
                </a:cubicBezTo>
                <a:cubicBezTo>
                  <a:pt x="1423035" y="5544313"/>
                  <a:pt x="1421542" y="5539833"/>
                  <a:pt x="1415569" y="5533860"/>
                </a:cubicBezTo>
                <a:close/>
                <a:moveTo>
                  <a:pt x="1299098" y="5524901"/>
                </a:moveTo>
                <a:cubicBezTo>
                  <a:pt x="1299098" y="5524901"/>
                  <a:pt x="1299098" y="5527887"/>
                  <a:pt x="1299098" y="5533860"/>
                </a:cubicBezTo>
                <a:lnTo>
                  <a:pt x="1308057" y="5533860"/>
                </a:lnTo>
                <a:close/>
                <a:moveTo>
                  <a:pt x="1540159" y="5510062"/>
                </a:moveTo>
                <a:cubicBezTo>
                  <a:pt x="1536239" y="5509502"/>
                  <a:pt x="1536519" y="5511462"/>
                  <a:pt x="1540998" y="5515941"/>
                </a:cubicBezTo>
                <a:lnTo>
                  <a:pt x="1558918" y="5515941"/>
                </a:lnTo>
                <a:cubicBezTo>
                  <a:pt x="1558918" y="5515941"/>
                  <a:pt x="1554438" y="5514448"/>
                  <a:pt x="1545478" y="5511462"/>
                </a:cubicBezTo>
                <a:cubicBezTo>
                  <a:pt x="1543239" y="5510714"/>
                  <a:pt x="1541465" y="5510248"/>
                  <a:pt x="1540159" y="5510062"/>
                </a:cubicBezTo>
                <a:close/>
                <a:moveTo>
                  <a:pt x="1095274" y="5509221"/>
                </a:moveTo>
                <a:cubicBezTo>
                  <a:pt x="1096767" y="5509221"/>
                  <a:pt x="1099007" y="5509968"/>
                  <a:pt x="1101994" y="5511462"/>
                </a:cubicBezTo>
                <a:cubicBezTo>
                  <a:pt x="1107967" y="5514448"/>
                  <a:pt x="1110953" y="5518928"/>
                  <a:pt x="1110953" y="5524901"/>
                </a:cubicBezTo>
                <a:cubicBezTo>
                  <a:pt x="1110953" y="5524901"/>
                  <a:pt x="1107967" y="5523408"/>
                  <a:pt x="1101994" y="5520421"/>
                </a:cubicBezTo>
                <a:cubicBezTo>
                  <a:pt x="1096021" y="5517435"/>
                  <a:pt x="1093034" y="5514448"/>
                  <a:pt x="1093034" y="5511462"/>
                </a:cubicBezTo>
                <a:cubicBezTo>
                  <a:pt x="1093034" y="5509968"/>
                  <a:pt x="1093780" y="5509221"/>
                  <a:pt x="1095274" y="5509221"/>
                </a:cubicBezTo>
                <a:close/>
                <a:moveTo>
                  <a:pt x="6092322" y="5506982"/>
                </a:moveTo>
                <a:lnTo>
                  <a:pt x="6074402" y="5515941"/>
                </a:lnTo>
                <a:cubicBezTo>
                  <a:pt x="6080376" y="5515941"/>
                  <a:pt x="6086348" y="5515941"/>
                  <a:pt x="6092322" y="5515941"/>
                </a:cubicBezTo>
                <a:close/>
                <a:moveTo>
                  <a:pt x="6020646" y="5506982"/>
                </a:moveTo>
                <a:cubicBezTo>
                  <a:pt x="6020646" y="5506982"/>
                  <a:pt x="6020646" y="5509968"/>
                  <a:pt x="6020646" y="5515941"/>
                </a:cubicBezTo>
                <a:cubicBezTo>
                  <a:pt x="6020646" y="5515941"/>
                  <a:pt x="6022140" y="5515941"/>
                  <a:pt x="6025126" y="5515941"/>
                </a:cubicBezTo>
                <a:cubicBezTo>
                  <a:pt x="6028112" y="5515941"/>
                  <a:pt x="6029606" y="5515941"/>
                  <a:pt x="6029606" y="5515941"/>
                </a:cubicBezTo>
                <a:cubicBezTo>
                  <a:pt x="6029606" y="5509968"/>
                  <a:pt x="6026620" y="5506982"/>
                  <a:pt x="6020646" y="5506982"/>
                </a:cubicBezTo>
                <a:close/>
                <a:moveTo>
                  <a:pt x="6343182" y="5498022"/>
                </a:moveTo>
                <a:lnTo>
                  <a:pt x="6343182" y="5515941"/>
                </a:lnTo>
                <a:cubicBezTo>
                  <a:pt x="6343182" y="5515941"/>
                  <a:pt x="6343182" y="5517435"/>
                  <a:pt x="6343182" y="5520421"/>
                </a:cubicBezTo>
                <a:cubicBezTo>
                  <a:pt x="6343182" y="5523408"/>
                  <a:pt x="6343182" y="5527887"/>
                  <a:pt x="6343182" y="5533860"/>
                </a:cubicBezTo>
                <a:cubicBezTo>
                  <a:pt x="6337208" y="5533860"/>
                  <a:pt x="6334222" y="5532367"/>
                  <a:pt x="6334222" y="5529380"/>
                </a:cubicBezTo>
                <a:cubicBezTo>
                  <a:pt x="6334222" y="5526394"/>
                  <a:pt x="6331236" y="5524901"/>
                  <a:pt x="6325262" y="5524901"/>
                </a:cubicBezTo>
                <a:cubicBezTo>
                  <a:pt x="6319290" y="5506982"/>
                  <a:pt x="6325262" y="5498022"/>
                  <a:pt x="6343182" y="5498022"/>
                </a:cubicBezTo>
                <a:close/>
                <a:moveTo>
                  <a:pt x="6199832" y="5480104"/>
                </a:moveTo>
                <a:cubicBezTo>
                  <a:pt x="6199832" y="5486077"/>
                  <a:pt x="6201326" y="5489063"/>
                  <a:pt x="6204312" y="5489063"/>
                </a:cubicBezTo>
                <a:cubicBezTo>
                  <a:pt x="6207298" y="5489063"/>
                  <a:pt x="6208792" y="5489063"/>
                  <a:pt x="6208792" y="5489063"/>
                </a:cubicBezTo>
                <a:cubicBezTo>
                  <a:pt x="6202819" y="5483090"/>
                  <a:pt x="6199832" y="5480104"/>
                  <a:pt x="6199832" y="5480104"/>
                </a:cubicBezTo>
                <a:close/>
                <a:moveTo>
                  <a:pt x="6137118" y="5480104"/>
                </a:moveTo>
                <a:cubicBezTo>
                  <a:pt x="6131144" y="5486077"/>
                  <a:pt x="6125172" y="5487570"/>
                  <a:pt x="6119199" y="5484583"/>
                </a:cubicBezTo>
                <a:cubicBezTo>
                  <a:pt x="6113226" y="5481597"/>
                  <a:pt x="6110239" y="5483090"/>
                  <a:pt x="6110239" y="5489063"/>
                </a:cubicBezTo>
                <a:lnTo>
                  <a:pt x="6137118" y="5489063"/>
                </a:lnTo>
                <a:close/>
                <a:moveTo>
                  <a:pt x="1343895" y="5480104"/>
                </a:moveTo>
                <a:lnTo>
                  <a:pt x="1352854" y="5489063"/>
                </a:lnTo>
                <a:lnTo>
                  <a:pt x="1343895" y="5489063"/>
                </a:lnTo>
                <a:cubicBezTo>
                  <a:pt x="1337922" y="5483090"/>
                  <a:pt x="1337922" y="5480104"/>
                  <a:pt x="1343895" y="5480104"/>
                </a:cubicBezTo>
                <a:close/>
                <a:moveTo>
                  <a:pt x="1272219" y="5480104"/>
                </a:moveTo>
                <a:lnTo>
                  <a:pt x="1299098" y="5489063"/>
                </a:lnTo>
                <a:lnTo>
                  <a:pt x="1272219" y="5489063"/>
                </a:lnTo>
                <a:close/>
                <a:moveTo>
                  <a:pt x="6163996" y="5471144"/>
                </a:moveTo>
                <a:cubicBezTo>
                  <a:pt x="6163996" y="5471144"/>
                  <a:pt x="6162502" y="5472639"/>
                  <a:pt x="6159516" y="5475624"/>
                </a:cubicBezTo>
                <a:cubicBezTo>
                  <a:pt x="6156530" y="5478612"/>
                  <a:pt x="6155036" y="5480104"/>
                  <a:pt x="6155036" y="5480104"/>
                </a:cubicBezTo>
                <a:cubicBezTo>
                  <a:pt x="6155036" y="5486077"/>
                  <a:pt x="6158022" y="5489063"/>
                  <a:pt x="6163996" y="5489063"/>
                </a:cubicBezTo>
                <a:lnTo>
                  <a:pt x="6163996" y="5480104"/>
                </a:lnTo>
                <a:cubicBezTo>
                  <a:pt x="6163996" y="5474132"/>
                  <a:pt x="6163996" y="5471144"/>
                  <a:pt x="6163996" y="5471144"/>
                </a:cubicBezTo>
                <a:close/>
                <a:moveTo>
                  <a:pt x="6101280" y="5471144"/>
                </a:moveTo>
                <a:cubicBezTo>
                  <a:pt x="6101280" y="5477119"/>
                  <a:pt x="6104266" y="5480104"/>
                  <a:pt x="6110239" y="5480104"/>
                </a:cubicBezTo>
                <a:cubicBezTo>
                  <a:pt x="6116213" y="5480104"/>
                  <a:pt x="6119199" y="5477119"/>
                  <a:pt x="6119199" y="5471144"/>
                </a:cubicBezTo>
                <a:cubicBezTo>
                  <a:pt x="6113226" y="5471144"/>
                  <a:pt x="6110239" y="5471144"/>
                  <a:pt x="6110239" y="5471144"/>
                </a:cubicBezTo>
                <a:cubicBezTo>
                  <a:pt x="6110239" y="5471144"/>
                  <a:pt x="6107253" y="5471144"/>
                  <a:pt x="6101280" y="5471144"/>
                </a:cubicBezTo>
                <a:close/>
                <a:moveTo>
                  <a:pt x="1594755" y="5471144"/>
                </a:moveTo>
                <a:cubicBezTo>
                  <a:pt x="1588782" y="5471144"/>
                  <a:pt x="1588782" y="5474132"/>
                  <a:pt x="1594755" y="5480104"/>
                </a:cubicBezTo>
                <a:lnTo>
                  <a:pt x="1603713" y="5480104"/>
                </a:lnTo>
                <a:cubicBezTo>
                  <a:pt x="1603713" y="5474132"/>
                  <a:pt x="1600728" y="5471144"/>
                  <a:pt x="1594755" y="5471144"/>
                </a:cubicBezTo>
                <a:close/>
                <a:moveTo>
                  <a:pt x="1503761" y="5465825"/>
                </a:moveTo>
                <a:cubicBezTo>
                  <a:pt x="1502455" y="5465639"/>
                  <a:pt x="1501428" y="5465918"/>
                  <a:pt x="1500682" y="5466664"/>
                </a:cubicBezTo>
                <a:cubicBezTo>
                  <a:pt x="1497696" y="5469652"/>
                  <a:pt x="1499189" y="5474132"/>
                  <a:pt x="1505162" y="5480104"/>
                </a:cubicBezTo>
                <a:cubicBezTo>
                  <a:pt x="1511135" y="5486077"/>
                  <a:pt x="1517108" y="5489063"/>
                  <a:pt x="1523081" y="5489063"/>
                </a:cubicBezTo>
                <a:lnTo>
                  <a:pt x="1523081" y="5480104"/>
                </a:lnTo>
                <a:cubicBezTo>
                  <a:pt x="1514122" y="5471144"/>
                  <a:pt x="1507682" y="5466385"/>
                  <a:pt x="1503761" y="5465825"/>
                </a:cubicBezTo>
                <a:close/>
                <a:moveTo>
                  <a:pt x="6316304" y="5462186"/>
                </a:moveTo>
                <a:cubicBezTo>
                  <a:pt x="6322276" y="5462186"/>
                  <a:pt x="6325262" y="5465172"/>
                  <a:pt x="6325262" y="5471144"/>
                </a:cubicBezTo>
                <a:cubicBezTo>
                  <a:pt x="6325262" y="5477119"/>
                  <a:pt x="6323770" y="5480104"/>
                  <a:pt x="6320782" y="5480104"/>
                </a:cubicBezTo>
                <a:cubicBezTo>
                  <a:pt x="6317796" y="5480104"/>
                  <a:pt x="6313318" y="5477119"/>
                  <a:pt x="6307344" y="5471144"/>
                </a:cubicBezTo>
                <a:cubicBezTo>
                  <a:pt x="6301370" y="5465172"/>
                  <a:pt x="6304358" y="5462186"/>
                  <a:pt x="6316304" y="5462186"/>
                </a:cubicBezTo>
                <a:close/>
                <a:moveTo>
                  <a:pt x="1451406" y="5462186"/>
                </a:moveTo>
                <a:cubicBezTo>
                  <a:pt x="1451406" y="5468159"/>
                  <a:pt x="1454392" y="5471144"/>
                  <a:pt x="1460365" y="5471144"/>
                </a:cubicBezTo>
                <a:cubicBezTo>
                  <a:pt x="1460365" y="5471144"/>
                  <a:pt x="1463351" y="5468159"/>
                  <a:pt x="1469324" y="5462186"/>
                </a:cubicBezTo>
                <a:close/>
                <a:moveTo>
                  <a:pt x="6352140" y="5453226"/>
                </a:moveTo>
                <a:cubicBezTo>
                  <a:pt x="6364086" y="5459200"/>
                  <a:pt x="6367073" y="5465172"/>
                  <a:pt x="6361100" y="5471144"/>
                </a:cubicBezTo>
                <a:lnTo>
                  <a:pt x="6343182" y="5462186"/>
                </a:lnTo>
                <a:close/>
                <a:moveTo>
                  <a:pt x="1200545" y="5453226"/>
                </a:moveTo>
                <a:cubicBezTo>
                  <a:pt x="1206518" y="5459200"/>
                  <a:pt x="1209504" y="5462186"/>
                  <a:pt x="1209504" y="5462186"/>
                </a:cubicBezTo>
                <a:cubicBezTo>
                  <a:pt x="1209504" y="5462186"/>
                  <a:pt x="1209504" y="5459200"/>
                  <a:pt x="1209504" y="5453226"/>
                </a:cubicBezTo>
                <a:close/>
                <a:moveTo>
                  <a:pt x="1093034" y="5453226"/>
                </a:moveTo>
                <a:cubicBezTo>
                  <a:pt x="1099007" y="5453226"/>
                  <a:pt x="1101994" y="5456213"/>
                  <a:pt x="1101994" y="5462186"/>
                </a:cubicBezTo>
                <a:cubicBezTo>
                  <a:pt x="1101994" y="5468159"/>
                  <a:pt x="1103487" y="5471144"/>
                  <a:pt x="1106473" y="5471144"/>
                </a:cubicBezTo>
                <a:cubicBezTo>
                  <a:pt x="1109460" y="5471144"/>
                  <a:pt x="1110953" y="5471144"/>
                  <a:pt x="1110953" y="5471144"/>
                </a:cubicBezTo>
                <a:lnTo>
                  <a:pt x="1110953" y="5489063"/>
                </a:lnTo>
                <a:lnTo>
                  <a:pt x="1101994" y="5480104"/>
                </a:lnTo>
                <a:lnTo>
                  <a:pt x="1093034" y="5471144"/>
                </a:lnTo>
                <a:close/>
                <a:moveTo>
                  <a:pt x="1505162" y="5444267"/>
                </a:moveTo>
                <a:lnTo>
                  <a:pt x="1487243" y="5453226"/>
                </a:lnTo>
                <a:cubicBezTo>
                  <a:pt x="1487243" y="5453226"/>
                  <a:pt x="1491723" y="5451733"/>
                  <a:pt x="1500682" y="5448747"/>
                </a:cubicBezTo>
                <a:cubicBezTo>
                  <a:pt x="1509642" y="5445761"/>
                  <a:pt x="1515613" y="5448747"/>
                  <a:pt x="1518601" y="5457706"/>
                </a:cubicBezTo>
                <a:cubicBezTo>
                  <a:pt x="1521588" y="5466664"/>
                  <a:pt x="1524573" y="5471144"/>
                  <a:pt x="1527561" y="5471144"/>
                </a:cubicBezTo>
                <a:cubicBezTo>
                  <a:pt x="1530546" y="5471144"/>
                  <a:pt x="1529053" y="5468159"/>
                  <a:pt x="1523081" y="5462186"/>
                </a:cubicBezTo>
                <a:cubicBezTo>
                  <a:pt x="1523081" y="5456213"/>
                  <a:pt x="1523081" y="5451733"/>
                  <a:pt x="1523081" y="5448747"/>
                </a:cubicBezTo>
                <a:cubicBezTo>
                  <a:pt x="1523081" y="5445761"/>
                  <a:pt x="1523081" y="5444267"/>
                  <a:pt x="1523081" y="5444267"/>
                </a:cubicBezTo>
                <a:cubicBezTo>
                  <a:pt x="1523081" y="5444267"/>
                  <a:pt x="1517108" y="5444267"/>
                  <a:pt x="1505162" y="5444267"/>
                </a:cubicBezTo>
                <a:close/>
                <a:moveTo>
                  <a:pt x="6361100" y="5426348"/>
                </a:moveTo>
                <a:lnTo>
                  <a:pt x="6370059" y="5435308"/>
                </a:lnTo>
                <a:cubicBezTo>
                  <a:pt x="6370059" y="5435308"/>
                  <a:pt x="6368566" y="5436801"/>
                  <a:pt x="6365580" y="5439787"/>
                </a:cubicBezTo>
                <a:cubicBezTo>
                  <a:pt x="6362593" y="5442774"/>
                  <a:pt x="6361100" y="5444267"/>
                  <a:pt x="6361100" y="5444267"/>
                </a:cubicBezTo>
                <a:cubicBezTo>
                  <a:pt x="6355126" y="5444267"/>
                  <a:pt x="6352140" y="5441281"/>
                  <a:pt x="6352140" y="5435308"/>
                </a:cubicBezTo>
                <a:cubicBezTo>
                  <a:pt x="6352140" y="5435308"/>
                  <a:pt x="6353634" y="5433815"/>
                  <a:pt x="6356620" y="5430828"/>
                </a:cubicBezTo>
                <a:cubicBezTo>
                  <a:pt x="6359606" y="5427842"/>
                  <a:pt x="6361100" y="5426348"/>
                  <a:pt x="6361100" y="5426348"/>
                </a:cubicBezTo>
                <a:close/>
                <a:moveTo>
                  <a:pt x="6208792" y="5426348"/>
                </a:moveTo>
                <a:cubicBezTo>
                  <a:pt x="6214765" y="5426348"/>
                  <a:pt x="6217751" y="5426348"/>
                  <a:pt x="6217751" y="5426348"/>
                </a:cubicBezTo>
                <a:cubicBezTo>
                  <a:pt x="6211778" y="5432321"/>
                  <a:pt x="6208792" y="5435308"/>
                  <a:pt x="6208792" y="5435308"/>
                </a:cubicBezTo>
                <a:cubicBezTo>
                  <a:pt x="6208792" y="5435308"/>
                  <a:pt x="6208792" y="5432321"/>
                  <a:pt x="6208792" y="5426348"/>
                </a:cubicBezTo>
                <a:close/>
                <a:moveTo>
                  <a:pt x="1173668" y="5426348"/>
                </a:moveTo>
                <a:cubicBezTo>
                  <a:pt x="1173668" y="5426348"/>
                  <a:pt x="1176654" y="5429335"/>
                  <a:pt x="1182627" y="5435308"/>
                </a:cubicBezTo>
                <a:lnTo>
                  <a:pt x="1182627" y="5426348"/>
                </a:lnTo>
                <a:close/>
                <a:moveTo>
                  <a:pt x="1075115" y="5426348"/>
                </a:moveTo>
                <a:cubicBezTo>
                  <a:pt x="1075115" y="5432321"/>
                  <a:pt x="1075115" y="5435308"/>
                  <a:pt x="1075115" y="5435308"/>
                </a:cubicBezTo>
                <a:cubicBezTo>
                  <a:pt x="1075115" y="5435308"/>
                  <a:pt x="1075115" y="5438294"/>
                  <a:pt x="1075115" y="5444267"/>
                </a:cubicBezTo>
                <a:cubicBezTo>
                  <a:pt x="1069142" y="5444267"/>
                  <a:pt x="1066156" y="5441281"/>
                  <a:pt x="1066156" y="5435308"/>
                </a:cubicBezTo>
                <a:close/>
                <a:moveTo>
                  <a:pt x="6412616" y="5423549"/>
                </a:moveTo>
                <a:cubicBezTo>
                  <a:pt x="6415603" y="5423922"/>
                  <a:pt x="6419336" y="5424855"/>
                  <a:pt x="6423816" y="5426348"/>
                </a:cubicBezTo>
                <a:lnTo>
                  <a:pt x="6423816" y="5444267"/>
                </a:lnTo>
                <a:cubicBezTo>
                  <a:pt x="6405896" y="5462186"/>
                  <a:pt x="6396936" y="5465172"/>
                  <a:pt x="6396936" y="5453226"/>
                </a:cubicBezTo>
                <a:cubicBezTo>
                  <a:pt x="6396936" y="5453226"/>
                  <a:pt x="6396936" y="5450240"/>
                  <a:pt x="6396936" y="5444267"/>
                </a:cubicBezTo>
                <a:lnTo>
                  <a:pt x="6405896" y="5435308"/>
                </a:lnTo>
                <a:cubicBezTo>
                  <a:pt x="6401416" y="5426348"/>
                  <a:pt x="6403656" y="5422429"/>
                  <a:pt x="6412616" y="5423549"/>
                </a:cubicBezTo>
                <a:close/>
                <a:moveTo>
                  <a:pt x="6172954" y="5417389"/>
                </a:moveTo>
                <a:cubicBezTo>
                  <a:pt x="6172954" y="5417389"/>
                  <a:pt x="6169968" y="5420375"/>
                  <a:pt x="6163996" y="5426348"/>
                </a:cubicBezTo>
                <a:lnTo>
                  <a:pt x="6172954" y="5426348"/>
                </a:lnTo>
                <a:cubicBezTo>
                  <a:pt x="6172954" y="5420375"/>
                  <a:pt x="6172954" y="5417389"/>
                  <a:pt x="6172954" y="5417389"/>
                </a:cubicBezTo>
                <a:close/>
                <a:moveTo>
                  <a:pt x="1272219" y="5417389"/>
                </a:moveTo>
                <a:lnTo>
                  <a:pt x="1263261" y="5426348"/>
                </a:lnTo>
                <a:cubicBezTo>
                  <a:pt x="1251315" y="5426348"/>
                  <a:pt x="1248329" y="5435308"/>
                  <a:pt x="1254302" y="5453226"/>
                </a:cubicBezTo>
                <a:lnTo>
                  <a:pt x="1263261" y="5489063"/>
                </a:lnTo>
                <a:cubicBezTo>
                  <a:pt x="1257288" y="5489063"/>
                  <a:pt x="1254302" y="5492050"/>
                  <a:pt x="1254302" y="5498022"/>
                </a:cubicBezTo>
                <a:lnTo>
                  <a:pt x="1272219" y="5515941"/>
                </a:lnTo>
                <a:cubicBezTo>
                  <a:pt x="1284165" y="5521915"/>
                  <a:pt x="1293125" y="5521915"/>
                  <a:pt x="1299098" y="5515941"/>
                </a:cubicBezTo>
                <a:cubicBezTo>
                  <a:pt x="1299098" y="5515941"/>
                  <a:pt x="1302084" y="5517435"/>
                  <a:pt x="1308057" y="5520421"/>
                </a:cubicBezTo>
                <a:cubicBezTo>
                  <a:pt x="1314030" y="5523408"/>
                  <a:pt x="1317017" y="5523408"/>
                  <a:pt x="1317017" y="5520421"/>
                </a:cubicBezTo>
                <a:cubicBezTo>
                  <a:pt x="1317017" y="5517435"/>
                  <a:pt x="1320003" y="5515941"/>
                  <a:pt x="1325976" y="5515941"/>
                </a:cubicBezTo>
                <a:cubicBezTo>
                  <a:pt x="1331949" y="5509968"/>
                  <a:pt x="1336429" y="5506982"/>
                  <a:pt x="1339415" y="5506982"/>
                </a:cubicBezTo>
                <a:cubicBezTo>
                  <a:pt x="1342401" y="5506982"/>
                  <a:pt x="1343895" y="5512955"/>
                  <a:pt x="1343895" y="5524901"/>
                </a:cubicBezTo>
                <a:cubicBezTo>
                  <a:pt x="1355839" y="5524901"/>
                  <a:pt x="1364799" y="5524901"/>
                  <a:pt x="1370772" y="5524901"/>
                </a:cubicBezTo>
                <a:cubicBezTo>
                  <a:pt x="1370772" y="5518928"/>
                  <a:pt x="1373758" y="5515941"/>
                  <a:pt x="1379731" y="5515941"/>
                </a:cubicBezTo>
                <a:cubicBezTo>
                  <a:pt x="1379731" y="5515941"/>
                  <a:pt x="1382718" y="5515941"/>
                  <a:pt x="1388691" y="5515941"/>
                </a:cubicBezTo>
                <a:cubicBezTo>
                  <a:pt x="1388691" y="5509968"/>
                  <a:pt x="1378238" y="5498022"/>
                  <a:pt x="1357334" y="5480104"/>
                </a:cubicBezTo>
                <a:cubicBezTo>
                  <a:pt x="1336429" y="5462186"/>
                  <a:pt x="1325976" y="5453226"/>
                  <a:pt x="1325976" y="5453226"/>
                </a:cubicBezTo>
                <a:lnTo>
                  <a:pt x="1325976" y="5462186"/>
                </a:lnTo>
                <a:lnTo>
                  <a:pt x="1325976" y="5480104"/>
                </a:lnTo>
                <a:cubicBezTo>
                  <a:pt x="1320003" y="5480104"/>
                  <a:pt x="1317017" y="5477119"/>
                  <a:pt x="1317017" y="5471144"/>
                </a:cubicBezTo>
                <a:cubicBezTo>
                  <a:pt x="1317017" y="5465172"/>
                  <a:pt x="1314030" y="5462186"/>
                  <a:pt x="1308057" y="5462186"/>
                </a:cubicBezTo>
                <a:cubicBezTo>
                  <a:pt x="1302084" y="5462186"/>
                  <a:pt x="1297604" y="5457706"/>
                  <a:pt x="1294618" y="5448747"/>
                </a:cubicBezTo>
                <a:cubicBezTo>
                  <a:pt x="1291631" y="5439787"/>
                  <a:pt x="1293125" y="5435308"/>
                  <a:pt x="1299098" y="5435308"/>
                </a:cubicBezTo>
                <a:lnTo>
                  <a:pt x="1299098" y="5417389"/>
                </a:lnTo>
                <a:close/>
                <a:moveTo>
                  <a:pt x="1101994" y="5417389"/>
                </a:moveTo>
                <a:cubicBezTo>
                  <a:pt x="1107967" y="5417389"/>
                  <a:pt x="1110953" y="5420375"/>
                  <a:pt x="1110953" y="5426348"/>
                </a:cubicBezTo>
                <a:cubicBezTo>
                  <a:pt x="1104980" y="5432321"/>
                  <a:pt x="1099007" y="5435308"/>
                  <a:pt x="1093034" y="5435308"/>
                </a:cubicBezTo>
                <a:cubicBezTo>
                  <a:pt x="1093034" y="5435308"/>
                  <a:pt x="1093034" y="5432321"/>
                  <a:pt x="1093034" y="5426348"/>
                </a:cubicBezTo>
                <a:cubicBezTo>
                  <a:pt x="1093034" y="5420375"/>
                  <a:pt x="1096021" y="5417389"/>
                  <a:pt x="1101994" y="5417389"/>
                </a:cubicBezTo>
                <a:close/>
                <a:moveTo>
                  <a:pt x="1088555" y="5399470"/>
                </a:moveTo>
                <a:cubicBezTo>
                  <a:pt x="1091541" y="5399470"/>
                  <a:pt x="1093034" y="5400965"/>
                  <a:pt x="1093034" y="5403950"/>
                </a:cubicBezTo>
                <a:cubicBezTo>
                  <a:pt x="1093034" y="5406936"/>
                  <a:pt x="1093034" y="5408429"/>
                  <a:pt x="1093034" y="5408429"/>
                </a:cubicBezTo>
                <a:lnTo>
                  <a:pt x="1084075" y="5408429"/>
                </a:lnTo>
                <a:cubicBezTo>
                  <a:pt x="1084075" y="5402457"/>
                  <a:pt x="1085568" y="5399470"/>
                  <a:pt x="1088555" y="5399470"/>
                </a:cubicBezTo>
                <a:close/>
                <a:moveTo>
                  <a:pt x="6261428" y="5392751"/>
                </a:moveTo>
                <a:cubicBezTo>
                  <a:pt x="6259188" y="5392751"/>
                  <a:pt x="6256576" y="5393497"/>
                  <a:pt x="6253588" y="5394990"/>
                </a:cubicBezTo>
                <a:cubicBezTo>
                  <a:pt x="6247616" y="5397977"/>
                  <a:pt x="6244630" y="5400965"/>
                  <a:pt x="6244630" y="5403950"/>
                </a:cubicBezTo>
                <a:cubicBezTo>
                  <a:pt x="6244630" y="5406936"/>
                  <a:pt x="6246122" y="5408429"/>
                  <a:pt x="6249108" y="5408429"/>
                </a:cubicBezTo>
                <a:cubicBezTo>
                  <a:pt x="6252094" y="5408429"/>
                  <a:pt x="6256574" y="5406936"/>
                  <a:pt x="6262547" y="5403950"/>
                </a:cubicBezTo>
                <a:cubicBezTo>
                  <a:pt x="6268522" y="5400965"/>
                  <a:pt x="6270013" y="5397977"/>
                  <a:pt x="6267027" y="5394990"/>
                </a:cubicBezTo>
                <a:cubicBezTo>
                  <a:pt x="6265534" y="5393497"/>
                  <a:pt x="6263668" y="5392751"/>
                  <a:pt x="6261428" y="5392751"/>
                </a:cubicBezTo>
                <a:close/>
                <a:moveTo>
                  <a:pt x="6468612" y="5390512"/>
                </a:moveTo>
                <a:cubicBezTo>
                  <a:pt x="6474585" y="5390512"/>
                  <a:pt x="6477570" y="5392005"/>
                  <a:pt x="6477570" y="5394990"/>
                </a:cubicBezTo>
                <a:cubicBezTo>
                  <a:pt x="6477570" y="5397977"/>
                  <a:pt x="6477570" y="5402457"/>
                  <a:pt x="6477570" y="5408429"/>
                </a:cubicBezTo>
                <a:cubicBezTo>
                  <a:pt x="6477570" y="5420375"/>
                  <a:pt x="6474585" y="5426348"/>
                  <a:pt x="6468612" y="5426348"/>
                </a:cubicBezTo>
                <a:cubicBezTo>
                  <a:pt x="6462638" y="5426348"/>
                  <a:pt x="6459652" y="5423362"/>
                  <a:pt x="6459652" y="5417389"/>
                </a:cubicBezTo>
                <a:lnTo>
                  <a:pt x="6468612" y="5408429"/>
                </a:lnTo>
                <a:lnTo>
                  <a:pt x="6468612" y="5399470"/>
                </a:lnTo>
                <a:cubicBezTo>
                  <a:pt x="6468612" y="5393497"/>
                  <a:pt x="6468612" y="5390512"/>
                  <a:pt x="6468612" y="5390512"/>
                </a:cubicBezTo>
                <a:close/>
                <a:moveTo>
                  <a:pt x="6414856" y="5390512"/>
                </a:moveTo>
                <a:lnTo>
                  <a:pt x="6423816" y="5399470"/>
                </a:lnTo>
                <a:cubicBezTo>
                  <a:pt x="6423816" y="5405443"/>
                  <a:pt x="6423816" y="5408429"/>
                  <a:pt x="6423816" y="5408429"/>
                </a:cubicBezTo>
                <a:cubicBezTo>
                  <a:pt x="6423816" y="5408429"/>
                  <a:pt x="6420830" y="5406936"/>
                  <a:pt x="6414856" y="5403950"/>
                </a:cubicBezTo>
                <a:cubicBezTo>
                  <a:pt x="6408882" y="5400965"/>
                  <a:pt x="6405896" y="5402457"/>
                  <a:pt x="6405896" y="5408429"/>
                </a:cubicBezTo>
                <a:lnTo>
                  <a:pt x="6387978" y="5408429"/>
                </a:lnTo>
                <a:close/>
                <a:moveTo>
                  <a:pt x="6204312" y="5390512"/>
                </a:moveTo>
                <a:cubicBezTo>
                  <a:pt x="6201326" y="5390512"/>
                  <a:pt x="6196846" y="5393497"/>
                  <a:pt x="6190873" y="5399470"/>
                </a:cubicBezTo>
                <a:lnTo>
                  <a:pt x="6190873" y="5417389"/>
                </a:lnTo>
                <a:cubicBezTo>
                  <a:pt x="6196846" y="5417389"/>
                  <a:pt x="6199832" y="5420375"/>
                  <a:pt x="6199832" y="5426348"/>
                </a:cubicBezTo>
                <a:cubicBezTo>
                  <a:pt x="6199832" y="5432321"/>
                  <a:pt x="6196846" y="5438294"/>
                  <a:pt x="6190873" y="5444267"/>
                </a:cubicBezTo>
                <a:cubicBezTo>
                  <a:pt x="6184900" y="5450240"/>
                  <a:pt x="6184900" y="5453226"/>
                  <a:pt x="6190873" y="5453226"/>
                </a:cubicBezTo>
                <a:cubicBezTo>
                  <a:pt x="6202819" y="5453226"/>
                  <a:pt x="6217751" y="5444267"/>
                  <a:pt x="6235670" y="5426348"/>
                </a:cubicBezTo>
                <a:lnTo>
                  <a:pt x="6244630" y="5417389"/>
                </a:lnTo>
                <a:lnTo>
                  <a:pt x="6226711" y="5408429"/>
                </a:lnTo>
                <a:cubicBezTo>
                  <a:pt x="6214765" y="5408429"/>
                  <a:pt x="6208792" y="5405443"/>
                  <a:pt x="6208792" y="5399470"/>
                </a:cubicBezTo>
                <a:cubicBezTo>
                  <a:pt x="6208792" y="5393497"/>
                  <a:pt x="6207298" y="5390512"/>
                  <a:pt x="6204312" y="5390512"/>
                </a:cubicBezTo>
                <a:close/>
                <a:moveTo>
                  <a:pt x="6163996" y="5390512"/>
                </a:moveTo>
                <a:lnTo>
                  <a:pt x="6163996" y="5408429"/>
                </a:lnTo>
                <a:cubicBezTo>
                  <a:pt x="6169968" y="5408429"/>
                  <a:pt x="6172954" y="5405443"/>
                  <a:pt x="6172954" y="5399470"/>
                </a:cubicBezTo>
                <a:cubicBezTo>
                  <a:pt x="6172954" y="5393497"/>
                  <a:pt x="6169968" y="5390512"/>
                  <a:pt x="6163996" y="5390512"/>
                </a:cubicBezTo>
                <a:close/>
                <a:moveTo>
                  <a:pt x="1406609" y="5390512"/>
                </a:moveTo>
                <a:cubicBezTo>
                  <a:pt x="1400637" y="5390512"/>
                  <a:pt x="1397650" y="5393497"/>
                  <a:pt x="1397650" y="5399470"/>
                </a:cubicBezTo>
                <a:lnTo>
                  <a:pt x="1406609" y="5408429"/>
                </a:lnTo>
                <a:cubicBezTo>
                  <a:pt x="1406609" y="5408429"/>
                  <a:pt x="1409596" y="5405443"/>
                  <a:pt x="1415569" y="5399470"/>
                </a:cubicBezTo>
                <a:close/>
                <a:moveTo>
                  <a:pt x="1478284" y="5381552"/>
                </a:moveTo>
                <a:cubicBezTo>
                  <a:pt x="1472311" y="5387524"/>
                  <a:pt x="1469324" y="5392005"/>
                  <a:pt x="1469324" y="5394990"/>
                </a:cubicBezTo>
                <a:cubicBezTo>
                  <a:pt x="1469324" y="5397977"/>
                  <a:pt x="1472311" y="5399470"/>
                  <a:pt x="1478284" y="5399470"/>
                </a:cubicBezTo>
                <a:cubicBezTo>
                  <a:pt x="1484257" y="5399470"/>
                  <a:pt x="1487243" y="5399470"/>
                  <a:pt x="1487243" y="5399470"/>
                </a:cubicBezTo>
                <a:cubicBezTo>
                  <a:pt x="1487243" y="5399470"/>
                  <a:pt x="1487243" y="5396485"/>
                  <a:pt x="1487243" y="5390512"/>
                </a:cubicBezTo>
                <a:cubicBezTo>
                  <a:pt x="1487243" y="5384539"/>
                  <a:pt x="1484257" y="5381552"/>
                  <a:pt x="1478284" y="5381552"/>
                </a:cubicBezTo>
                <a:close/>
                <a:moveTo>
                  <a:pt x="1451406" y="5381552"/>
                </a:moveTo>
                <a:cubicBezTo>
                  <a:pt x="1445434" y="5381552"/>
                  <a:pt x="1442446" y="5384539"/>
                  <a:pt x="1442446" y="5390512"/>
                </a:cubicBezTo>
                <a:cubicBezTo>
                  <a:pt x="1442446" y="5396485"/>
                  <a:pt x="1443941" y="5399470"/>
                  <a:pt x="1446926" y="5399470"/>
                </a:cubicBezTo>
                <a:cubicBezTo>
                  <a:pt x="1449912" y="5399470"/>
                  <a:pt x="1454392" y="5399470"/>
                  <a:pt x="1460365" y="5399470"/>
                </a:cubicBezTo>
                <a:cubicBezTo>
                  <a:pt x="1460365" y="5393497"/>
                  <a:pt x="1460365" y="5390512"/>
                  <a:pt x="1460365" y="5390512"/>
                </a:cubicBezTo>
                <a:cubicBezTo>
                  <a:pt x="1460365" y="5390512"/>
                  <a:pt x="1457379" y="5387524"/>
                  <a:pt x="1451406" y="5381552"/>
                </a:cubicBezTo>
                <a:close/>
                <a:moveTo>
                  <a:pt x="6813544" y="5377072"/>
                </a:moveTo>
                <a:cubicBezTo>
                  <a:pt x="6816530" y="5377072"/>
                  <a:pt x="6818024" y="5378564"/>
                  <a:pt x="6818024" y="5381552"/>
                </a:cubicBezTo>
                <a:cubicBezTo>
                  <a:pt x="6818024" y="5387524"/>
                  <a:pt x="6812050" y="5390512"/>
                  <a:pt x="6800106" y="5390512"/>
                </a:cubicBezTo>
                <a:lnTo>
                  <a:pt x="6800106" y="5381552"/>
                </a:lnTo>
                <a:cubicBezTo>
                  <a:pt x="6806078" y="5378564"/>
                  <a:pt x="6810558" y="5377072"/>
                  <a:pt x="6813544" y="5377072"/>
                </a:cubicBezTo>
                <a:close/>
                <a:moveTo>
                  <a:pt x="6226711" y="5372593"/>
                </a:moveTo>
                <a:lnTo>
                  <a:pt x="6226711" y="5381552"/>
                </a:lnTo>
                <a:lnTo>
                  <a:pt x="6244630" y="5381552"/>
                </a:lnTo>
                <a:cubicBezTo>
                  <a:pt x="6244630" y="5375579"/>
                  <a:pt x="6238656" y="5372593"/>
                  <a:pt x="6226711" y="5372593"/>
                </a:cubicBezTo>
                <a:close/>
                <a:moveTo>
                  <a:pt x="1294618" y="5372593"/>
                </a:moveTo>
                <a:cubicBezTo>
                  <a:pt x="1291631" y="5372593"/>
                  <a:pt x="1288645" y="5374086"/>
                  <a:pt x="1285660" y="5377072"/>
                </a:cubicBezTo>
                <a:cubicBezTo>
                  <a:pt x="1282672" y="5380059"/>
                  <a:pt x="1282672" y="5383046"/>
                  <a:pt x="1285660" y="5386032"/>
                </a:cubicBezTo>
                <a:cubicBezTo>
                  <a:pt x="1288645" y="5389017"/>
                  <a:pt x="1290138" y="5390512"/>
                  <a:pt x="1290138" y="5390512"/>
                </a:cubicBezTo>
                <a:lnTo>
                  <a:pt x="1299098" y="5381552"/>
                </a:lnTo>
                <a:cubicBezTo>
                  <a:pt x="1299098" y="5375579"/>
                  <a:pt x="1297604" y="5372593"/>
                  <a:pt x="1294618" y="5372593"/>
                </a:cubicBezTo>
                <a:close/>
                <a:moveTo>
                  <a:pt x="1146790" y="5372593"/>
                </a:moveTo>
                <a:cubicBezTo>
                  <a:pt x="1146790" y="5378566"/>
                  <a:pt x="1146790" y="5381552"/>
                  <a:pt x="1146790" y="5381552"/>
                </a:cubicBezTo>
                <a:lnTo>
                  <a:pt x="1164709" y="5381552"/>
                </a:lnTo>
                <a:cubicBezTo>
                  <a:pt x="1164709" y="5375579"/>
                  <a:pt x="1163215" y="5372593"/>
                  <a:pt x="1160229" y="5372593"/>
                </a:cubicBezTo>
                <a:cubicBezTo>
                  <a:pt x="1157242" y="5372593"/>
                  <a:pt x="1152763" y="5372593"/>
                  <a:pt x="1146790" y="5372593"/>
                </a:cubicBezTo>
                <a:close/>
                <a:moveTo>
                  <a:pt x="1012400" y="5372593"/>
                </a:moveTo>
                <a:cubicBezTo>
                  <a:pt x="1024346" y="5372593"/>
                  <a:pt x="1027333" y="5378566"/>
                  <a:pt x="1021360" y="5390512"/>
                </a:cubicBezTo>
                <a:cubicBezTo>
                  <a:pt x="1015387" y="5396485"/>
                  <a:pt x="1010907" y="5397977"/>
                  <a:pt x="1007921" y="5394990"/>
                </a:cubicBezTo>
                <a:cubicBezTo>
                  <a:pt x="1004935" y="5392005"/>
                  <a:pt x="1003441" y="5387524"/>
                  <a:pt x="1003441" y="5381552"/>
                </a:cubicBezTo>
                <a:cubicBezTo>
                  <a:pt x="1003441" y="5375579"/>
                  <a:pt x="1006428" y="5372593"/>
                  <a:pt x="1012400" y="5372593"/>
                </a:cubicBezTo>
                <a:close/>
                <a:moveTo>
                  <a:pt x="6146076" y="5363633"/>
                </a:moveTo>
                <a:cubicBezTo>
                  <a:pt x="6146076" y="5363633"/>
                  <a:pt x="6146076" y="5366620"/>
                  <a:pt x="6146076" y="5372593"/>
                </a:cubicBezTo>
                <a:lnTo>
                  <a:pt x="6155036" y="5372593"/>
                </a:lnTo>
                <a:cubicBezTo>
                  <a:pt x="6155036" y="5366620"/>
                  <a:pt x="6152050" y="5363633"/>
                  <a:pt x="6146076" y="5363633"/>
                </a:cubicBezTo>
                <a:close/>
                <a:moveTo>
                  <a:pt x="1424528" y="5354674"/>
                </a:moveTo>
                <a:cubicBezTo>
                  <a:pt x="1424528" y="5354674"/>
                  <a:pt x="1424528" y="5357661"/>
                  <a:pt x="1424528" y="5363633"/>
                </a:cubicBezTo>
                <a:lnTo>
                  <a:pt x="1433488" y="5372593"/>
                </a:lnTo>
                <a:cubicBezTo>
                  <a:pt x="1433488" y="5372593"/>
                  <a:pt x="1433488" y="5369607"/>
                  <a:pt x="1433488" y="5363633"/>
                </a:cubicBezTo>
                <a:close/>
                <a:moveTo>
                  <a:pt x="985523" y="5354674"/>
                </a:moveTo>
                <a:cubicBezTo>
                  <a:pt x="991495" y="5354674"/>
                  <a:pt x="992988" y="5357661"/>
                  <a:pt x="990002" y="5363633"/>
                </a:cubicBezTo>
                <a:cubicBezTo>
                  <a:pt x="987016" y="5369607"/>
                  <a:pt x="985523" y="5372593"/>
                  <a:pt x="985523" y="5372593"/>
                </a:cubicBezTo>
                <a:cubicBezTo>
                  <a:pt x="985523" y="5372593"/>
                  <a:pt x="984029" y="5369607"/>
                  <a:pt x="981043" y="5363633"/>
                </a:cubicBezTo>
                <a:cubicBezTo>
                  <a:pt x="978056" y="5357661"/>
                  <a:pt x="979549" y="5354674"/>
                  <a:pt x="985523" y="5354674"/>
                </a:cubicBezTo>
                <a:close/>
                <a:moveTo>
                  <a:pt x="1146790" y="5345715"/>
                </a:moveTo>
                <a:cubicBezTo>
                  <a:pt x="1146790" y="5351688"/>
                  <a:pt x="1149776" y="5354674"/>
                  <a:pt x="1155749" y="5354674"/>
                </a:cubicBezTo>
                <a:lnTo>
                  <a:pt x="1164709" y="5345715"/>
                </a:lnTo>
                <a:cubicBezTo>
                  <a:pt x="1164709" y="5345715"/>
                  <a:pt x="1163215" y="5345715"/>
                  <a:pt x="1160229" y="5345715"/>
                </a:cubicBezTo>
                <a:cubicBezTo>
                  <a:pt x="1157242" y="5345715"/>
                  <a:pt x="1152763" y="5345715"/>
                  <a:pt x="1146790" y="5345715"/>
                </a:cubicBezTo>
                <a:close/>
                <a:moveTo>
                  <a:pt x="6217751" y="5336755"/>
                </a:moveTo>
                <a:cubicBezTo>
                  <a:pt x="6205806" y="5342728"/>
                  <a:pt x="6202819" y="5348701"/>
                  <a:pt x="6208792" y="5354674"/>
                </a:cubicBezTo>
                <a:cubicBezTo>
                  <a:pt x="6220736" y="5348701"/>
                  <a:pt x="6226711" y="5345715"/>
                  <a:pt x="6226711" y="5345715"/>
                </a:cubicBezTo>
                <a:cubicBezTo>
                  <a:pt x="6226711" y="5339742"/>
                  <a:pt x="6223725" y="5336755"/>
                  <a:pt x="6217751" y="5336755"/>
                </a:cubicBezTo>
                <a:close/>
                <a:moveTo>
                  <a:pt x="1388691" y="5336755"/>
                </a:moveTo>
                <a:lnTo>
                  <a:pt x="1397650" y="5345715"/>
                </a:lnTo>
                <a:cubicBezTo>
                  <a:pt x="1397650" y="5345715"/>
                  <a:pt x="1397650" y="5342728"/>
                  <a:pt x="1397650" y="5336755"/>
                </a:cubicBezTo>
                <a:cubicBezTo>
                  <a:pt x="1391677" y="5336755"/>
                  <a:pt x="1388691" y="5336755"/>
                  <a:pt x="1388691" y="5336755"/>
                </a:cubicBezTo>
                <a:close/>
                <a:moveTo>
                  <a:pt x="1227424" y="5336755"/>
                </a:moveTo>
                <a:lnTo>
                  <a:pt x="1218464" y="5345715"/>
                </a:lnTo>
                <a:cubicBezTo>
                  <a:pt x="1218464" y="5351688"/>
                  <a:pt x="1218464" y="5354674"/>
                  <a:pt x="1218464" y="5354674"/>
                </a:cubicBezTo>
                <a:cubicBezTo>
                  <a:pt x="1218464" y="5354674"/>
                  <a:pt x="1221450" y="5351688"/>
                  <a:pt x="1227424" y="5345715"/>
                </a:cubicBezTo>
                <a:cubicBezTo>
                  <a:pt x="1239369" y="5339742"/>
                  <a:pt x="1239369" y="5336755"/>
                  <a:pt x="1227424" y="5336755"/>
                </a:cubicBezTo>
                <a:close/>
                <a:moveTo>
                  <a:pt x="1039278" y="5336755"/>
                </a:moveTo>
                <a:lnTo>
                  <a:pt x="1048237" y="5345715"/>
                </a:lnTo>
                <a:cubicBezTo>
                  <a:pt x="1048237" y="5351688"/>
                  <a:pt x="1043758" y="5354674"/>
                  <a:pt x="1034798" y="5354674"/>
                </a:cubicBezTo>
                <a:cubicBezTo>
                  <a:pt x="1025840" y="5354674"/>
                  <a:pt x="1021360" y="5351688"/>
                  <a:pt x="1021360" y="5345715"/>
                </a:cubicBezTo>
                <a:cubicBezTo>
                  <a:pt x="1021360" y="5339742"/>
                  <a:pt x="1024346" y="5338249"/>
                  <a:pt x="1030320" y="5341235"/>
                </a:cubicBezTo>
                <a:cubicBezTo>
                  <a:pt x="1036291" y="5344221"/>
                  <a:pt x="1039278" y="5342728"/>
                  <a:pt x="1039278" y="5336755"/>
                </a:cubicBezTo>
                <a:close/>
                <a:moveTo>
                  <a:pt x="1451406" y="5327796"/>
                </a:moveTo>
                <a:cubicBezTo>
                  <a:pt x="1445434" y="5333769"/>
                  <a:pt x="1442446" y="5339742"/>
                  <a:pt x="1442446" y="5345715"/>
                </a:cubicBezTo>
                <a:cubicBezTo>
                  <a:pt x="1442446" y="5351688"/>
                  <a:pt x="1445434" y="5357661"/>
                  <a:pt x="1451406" y="5363633"/>
                </a:cubicBezTo>
                <a:lnTo>
                  <a:pt x="1478284" y="5354674"/>
                </a:lnTo>
                <a:close/>
                <a:moveTo>
                  <a:pt x="6302865" y="5318836"/>
                </a:moveTo>
                <a:cubicBezTo>
                  <a:pt x="6305850" y="5318836"/>
                  <a:pt x="6307344" y="5320330"/>
                  <a:pt x="6307344" y="5323316"/>
                </a:cubicBezTo>
                <a:cubicBezTo>
                  <a:pt x="6307344" y="5326303"/>
                  <a:pt x="6304358" y="5327796"/>
                  <a:pt x="6298385" y="5327796"/>
                </a:cubicBezTo>
                <a:cubicBezTo>
                  <a:pt x="6298385" y="5321823"/>
                  <a:pt x="6299879" y="5318836"/>
                  <a:pt x="6302865" y="5318836"/>
                </a:cubicBezTo>
                <a:close/>
                <a:moveTo>
                  <a:pt x="967604" y="5318836"/>
                </a:moveTo>
                <a:lnTo>
                  <a:pt x="976563" y="5336755"/>
                </a:lnTo>
                <a:lnTo>
                  <a:pt x="958644" y="5336755"/>
                </a:lnTo>
                <a:close/>
                <a:moveTo>
                  <a:pt x="1469324" y="5309877"/>
                </a:moveTo>
                <a:cubicBezTo>
                  <a:pt x="1463351" y="5315850"/>
                  <a:pt x="1463351" y="5321823"/>
                  <a:pt x="1469324" y="5327796"/>
                </a:cubicBezTo>
                <a:lnTo>
                  <a:pt x="1487243" y="5327796"/>
                </a:lnTo>
                <a:cubicBezTo>
                  <a:pt x="1487243" y="5321823"/>
                  <a:pt x="1484257" y="5315850"/>
                  <a:pt x="1478284" y="5309877"/>
                </a:cubicBezTo>
                <a:close/>
                <a:moveTo>
                  <a:pt x="1424528" y="5309877"/>
                </a:moveTo>
                <a:cubicBezTo>
                  <a:pt x="1418555" y="5309877"/>
                  <a:pt x="1418555" y="5312865"/>
                  <a:pt x="1424528" y="5318836"/>
                </a:cubicBezTo>
                <a:lnTo>
                  <a:pt x="1442446" y="5309877"/>
                </a:lnTo>
                <a:cubicBezTo>
                  <a:pt x="1436474" y="5309877"/>
                  <a:pt x="1430501" y="5309877"/>
                  <a:pt x="1424528" y="5309877"/>
                </a:cubicBezTo>
                <a:close/>
                <a:moveTo>
                  <a:pt x="1406609" y="5309877"/>
                </a:moveTo>
                <a:lnTo>
                  <a:pt x="1397650" y="5318836"/>
                </a:lnTo>
                <a:cubicBezTo>
                  <a:pt x="1397650" y="5324810"/>
                  <a:pt x="1399144" y="5327796"/>
                  <a:pt x="1402130" y="5327796"/>
                </a:cubicBezTo>
                <a:cubicBezTo>
                  <a:pt x="1405116" y="5327796"/>
                  <a:pt x="1406609" y="5326303"/>
                  <a:pt x="1406609" y="5323316"/>
                </a:cubicBezTo>
                <a:cubicBezTo>
                  <a:pt x="1406609" y="5320330"/>
                  <a:pt x="1406609" y="5315850"/>
                  <a:pt x="1406609" y="5309877"/>
                </a:cubicBezTo>
                <a:close/>
                <a:moveTo>
                  <a:pt x="6279346" y="5295319"/>
                </a:moveTo>
                <a:cubicBezTo>
                  <a:pt x="6277107" y="5296065"/>
                  <a:pt x="6274493" y="5297932"/>
                  <a:pt x="6271507" y="5300917"/>
                </a:cubicBezTo>
                <a:cubicBezTo>
                  <a:pt x="6265533" y="5300917"/>
                  <a:pt x="6262547" y="5302412"/>
                  <a:pt x="6262547" y="5305397"/>
                </a:cubicBezTo>
                <a:cubicBezTo>
                  <a:pt x="6262547" y="5308385"/>
                  <a:pt x="6262547" y="5309877"/>
                  <a:pt x="6262547" y="5309877"/>
                </a:cubicBezTo>
                <a:cubicBezTo>
                  <a:pt x="6268522" y="5315850"/>
                  <a:pt x="6268522" y="5318836"/>
                  <a:pt x="6262547" y="5318836"/>
                </a:cubicBezTo>
                <a:lnTo>
                  <a:pt x="6280466" y="5336755"/>
                </a:lnTo>
                <a:cubicBezTo>
                  <a:pt x="6286439" y="5336755"/>
                  <a:pt x="6289426" y="5342728"/>
                  <a:pt x="6289426" y="5354674"/>
                </a:cubicBezTo>
                <a:cubicBezTo>
                  <a:pt x="6295399" y="5360647"/>
                  <a:pt x="6299879" y="5363633"/>
                  <a:pt x="6302865" y="5363633"/>
                </a:cubicBezTo>
                <a:cubicBezTo>
                  <a:pt x="6305850" y="5363633"/>
                  <a:pt x="6307344" y="5360647"/>
                  <a:pt x="6307344" y="5354674"/>
                </a:cubicBezTo>
                <a:cubicBezTo>
                  <a:pt x="6307344" y="5348701"/>
                  <a:pt x="6310330" y="5339742"/>
                  <a:pt x="6316304" y="5327796"/>
                </a:cubicBezTo>
                <a:lnTo>
                  <a:pt x="6334222" y="5318836"/>
                </a:lnTo>
                <a:lnTo>
                  <a:pt x="6325262" y="5309877"/>
                </a:lnTo>
                <a:cubicBezTo>
                  <a:pt x="6313318" y="5303905"/>
                  <a:pt x="6301370" y="5303905"/>
                  <a:pt x="6289426" y="5309877"/>
                </a:cubicBezTo>
                <a:cubicBezTo>
                  <a:pt x="6283452" y="5315850"/>
                  <a:pt x="6278973" y="5318836"/>
                  <a:pt x="6275986" y="5318836"/>
                </a:cubicBezTo>
                <a:cubicBezTo>
                  <a:pt x="6273000" y="5318836"/>
                  <a:pt x="6271507" y="5315850"/>
                  <a:pt x="6271507" y="5309877"/>
                </a:cubicBezTo>
                <a:lnTo>
                  <a:pt x="6280466" y="5300917"/>
                </a:lnTo>
                <a:cubicBezTo>
                  <a:pt x="6286439" y="5300917"/>
                  <a:pt x="6287932" y="5299425"/>
                  <a:pt x="6284946" y="5296439"/>
                </a:cubicBezTo>
                <a:cubicBezTo>
                  <a:pt x="6283453" y="5294946"/>
                  <a:pt x="6281587" y="5294571"/>
                  <a:pt x="6279346" y="5295319"/>
                </a:cubicBezTo>
                <a:close/>
                <a:moveTo>
                  <a:pt x="1478284" y="5283000"/>
                </a:moveTo>
                <a:lnTo>
                  <a:pt x="1460365" y="5291959"/>
                </a:lnTo>
                <a:cubicBezTo>
                  <a:pt x="1466338" y="5291959"/>
                  <a:pt x="1469324" y="5291959"/>
                  <a:pt x="1469324" y="5291959"/>
                </a:cubicBezTo>
                <a:close/>
                <a:moveTo>
                  <a:pt x="1213984" y="5283000"/>
                </a:moveTo>
                <a:cubicBezTo>
                  <a:pt x="1210998" y="5283000"/>
                  <a:pt x="1209504" y="5284493"/>
                  <a:pt x="1209504" y="5287479"/>
                </a:cubicBezTo>
                <a:cubicBezTo>
                  <a:pt x="1209504" y="5290466"/>
                  <a:pt x="1212491" y="5291959"/>
                  <a:pt x="1218464" y="5291959"/>
                </a:cubicBezTo>
                <a:cubicBezTo>
                  <a:pt x="1218464" y="5285986"/>
                  <a:pt x="1216971" y="5283000"/>
                  <a:pt x="1213984" y="5283000"/>
                </a:cubicBezTo>
                <a:close/>
                <a:moveTo>
                  <a:pt x="1137830" y="5283000"/>
                </a:moveTo>
                <a:cubicBezTo>
                  <a:pt x="1137830" y="5288973"/>
                  <a:pt x="1140817" y="5291959"/>
                  <a:pt x="1146790" y="5291959"/>
                </a:cubicBezTo>
                <a:cubicBezTo>
                  <a:pt x="1152763" y="5291959"/>
                  <a:pt x="1155749" y="5290466"/>
                  <a:pt x="1155749" y="5287479"/>
                </a:cubicBezTo>
                <a:cubicBezTo>
                  <a:pt x="1155749" y="5284493"/>
                  <a:pt x="1152763" y="5283000"/>
                  <a:pt x="1146790" y="5283000"/>
                </a:cubicBezTo>
                <a:close/>
                <a:moveTo>
                  <a:pt x="1339415" y="5274040"/>
                </a:moveTo>
                <a:cubicBezTo>
                  <a:pt x="1336429" y="5274040"/>
                  <a:pt x="1334935" y="5277027"/>
                  <a:pt x="1334935" y="5283000"/>
                </a:cubicBezTo>
                <a:cubicBezTo>
                  <a:pt x="1334935" y="5283000"/>
                  <a:pt x="1337922" y="5283000"/>
                  <a:pt x="1343895" y="5283000"/>
                </a:cubicBezTo>
                <a:cubicBezTo>
                  <a:pt x="1343895" y="5283000"/>
                  <a:pt x="1343895" y="5281507"/>
                  <a:pt x="1343895" y="5278520"/>
                </a:cubicBezTo>
                <a:cubicBezTo>
                  <a:pt x="1343895" y="5275534"/>
                  <a:pt x="1342401" y="5274040"/>
                  <a:pt x="1339415" y="5274040"/>
                </a:cubicBezTo>
                <a:close/>
                <a:moveTo>
                  <a:pt x="1272219" y="5274040"/>
                </a:moveTo>
                <a:lnTo>
                  <a:pt x="1272219" y="5283000"/>
                </a:lnTo>
                <a:cubicBezTo>
                  <a:pt x="1278192" y="5283000"/>
                  <a:pt x="1281179" y="5280014"/>
                  <a:pt x="1281179" y="5274040"/>
                </a:cubicBezTo>
                <a:cubicBezTo>
                  <a:pt x="1275207" y="5274040"/>
                  <a:pt x="1272219" y="5274040"/>
                  <a:pt x="1272219" y="5274040"/>
                </a:cubicBezTo>
                <a:close/>
                <a:moveTo>
                  <a:pt x="6473090" y="5265081"/>
                </a:moveTo>
                <a:cubicBezTo>
                  <a:pt x="6476076" y="5265081"/>
                  <a:pt x="6482050" y="5268068"/>
                  <a:pt x="6491010" y="5274040"/>
                </a:cubicBezTo>
                <a:cubicBezTo>
                  <a:pt x="6499970" y="5280014"/>
                  <a:pt x="6504448" y="5283000"/>
                  <a:pt x="6504448" y="5283000"/>
                </a:cubicBezTo>
                <a:cubicBezTo>
                  <a:pt x="6498476" y="5288973"/>
                  <a:pt x="6489516" y="5288973"/>
                  <a:pt x="6477570" y="5283000"/>
                </a:cubicBezTo>
                <a:cubicBezTo>
                  <a:pt x="6471598" y="5271054"/>
                  <a:pt x="6470105" y="5265081"/>
                  <a:pt x="6473090" y="5265081"/>
                </a:cubicBezTo>
                <a:close/>
                <a:moveTo>
                  <a:pt x="6405896" y="5265081"/>
                </a:moveTo>
                <a:lnTo>
                  <a:pt x="6423816" y="5265081"/>
                </a:lnTo>
                <a:cubicBezTo>
                  <a:pt x="6423816" y="5271054"/>
                  <a:pt x="6422321" y="5274040"/>
                  <a:pt x="6419336" y="5274040"/>
                </a:cubicBezTo>
                <a:cubicBezTo>
                  <a:pt x="6416350" y="5274040"/>
                  <a:pt x="6414856" y="5274040"/>
                  <a:pt x="6414856" y="5274040"/>
                </a:cubicBezTo>
                <a:cubicBezTo>
                  <a:pt x="6408882" y="5274040"/>
                  <a:pt x="6405896" y="5271054"/>
                  <a:pt x="6405896" y="5265081"/>
                </a:cubicBezTo>
                <a:close/>
                <a:moveTo>
                  <a:pt x="1236383" y="5265081"/>
                </a:moveTo>
                <a:lnTo>
                  <a:pt x="1236383" y="5274040"/>
                </a:lnTo>
                <a:lnTo>
                  <a:pt x="1245342" y="5265081"/>
                </a:lnTo>
                <a:cubicBezTo>
                  <a:pt x="1239369" y="5265081"/>
                  <a:pt x="1236383" y="5265081"/>
                  <a:pt x="1236383" y="5265081"/>
                </a:cubicBezTo>
                <a:close/>
                <a:moveTo>
                  <a:pt x="1200545" y="5265081"/>
                </a:moveTo>
                <a:cubicBezTo>
                  <a:pt x="1194572" y="5265081"/>
                  <a:pt x="1193080" y="5268068"/>
                  <a:pt x="1196065" y="5274040"/>
                </a:cubicBezTo>
                <a:cubicBezTo>
                  <a:pt x="1199052" y="5280014"/>
                  <a:pt x="1202040" y="5283000"/>
                  <a:pt x="1205025" y="5283000"/>
                </a:cubicBezTo>
                <a:cubicBezTo>
                  <a:pt x="1208011" y="5283000"/>
                  <a:pt x="1209504" y="5280014"/>
                  <a:pt x="1209504" y="5274040"/>
                </a:cubicBezTo>
                <a:close/>
                <a:moveTo>
                  <a:pt x="6513408" y="5256121"/>
                </a:moveTo>
                <a:cubicBezTo>
                  <a:pt x="6519381" y="5256121"/>
                  <a:pt x="6520873" y="5257615"/>
                  <a:pt x="6517887" y="5260601"/>
                </a:cubicBezTo>
                <a:cubicBezTo>
                  <a:pt x="6514901" y="5263588"/>
                  <a:pt x="6513408" y="5265081"/>
                  <a:pt x="6513408" y="5265081"/>
                </a:cubicBezTo>
                <a:cubicBezTo>
                  <a:pt x="6513408" y="5259108"/>
                  <a:pt x="6513408" y="5256121"/>
                  <a:pt x="6513408" y="5256121"/>
                </a:cubicBezTo>
                <a:close/>
                <a:moveTo>
                  <a:pt x="1290138" y="5256121"/>
                </a:moveTo>
                <a:cubicBezTo>
                  <a:pt x="1284165" y="5274040"/>
                  <a:pt x="1290138" y="5283000"/>
                  <a:pt x="1308057" y="5283000"/>
                </a:cubicBezTo>
                <a:cubicBezTo>
                  <a:pt x="1314030" y="5283000"/>
                  <a:pt x="1314030" y="5280014"/>
                  <a:pt x="1308057" y="5274040"/>
                </a:cubicBezTo>
                <a:cubicBezTo>
                  <a:pt x="1308057" y="5268068"/>
                  <a:pt x="1306564" y="5263588"/>
                  <a:pt x="1303577" y="5260601"/>
                </a:cubicBezTo>
                <a:cubicBezTo>
                  <a:pt x="1300591" y="5257615"/>
                  <a:pt x="1302084" y="5256121"/>
                  <a:pt x="1308057" y="5256121"/>
                </a:cubicBezTo>
                <a:cubicBezTo>
                  <a:pt x="1308057" y="5256121"/>
                  <a:pt x="1305071" y="5256121"/>
                  <a:pt x="1299098" y="5256121"/>
                </a:cubicBezTo>
                <a:close/>
                <a:moveTo>
                  <a:pt x="6325262" y="5247162"/>
                </a:moveTo>
                <a:cubicBezTo>
                  <a:pt x="6319290" y="5259108"/>
                  <a:pt x="6313318" y="5265081"/>
                  <a:pt x="6307344" y="5265081"/>
                </a:cubicBezTo>
                <a:cubicBezTo>
                  <a:pt x="6295399" y="5265081"/>
                  <a:pt x="6292412" y="5271054"/>
                  <a:pt x="6298385" y="5283000"/>
                </a:cubicBezTo>
                <a:cubicBezTo>
                  <a:pt x="6304358" y="5288973"/>
                  <a:pt x="6308838" y="5291959"/>
                  <a:pt x="6311824" y="5291959"/>
                </a:cubicBezTo>
                <a:cubicBezTo>
                  <a:pt x="6314810" y="5291959"/>
                  <a:pt x="6322276" y="5285986"/>
                  <a:pt x="6334222" y="5274040"/>
                </a:cubicBezTo>
                <a:cubicBezTo>
                  <a:pt x="6352140" y="5262095"/>
                  <a:pt x="6355126" y="5256121"/>
                  <a:pt x="6343182" y="5256121"/>
                </a:cubicBezTo>
                <a:cubicBezTo>
                  <a:pt x="6331236" y="5256121"/>
                  <a:pt x="6325262" y="5253135"/>
                  <a:pt x="6325262" y="5247162"/>
                </a:cubicBezTo>
                <a:close/>
                <a:moveTo>
                  <a:pt x="1227424" y="5247162"/>
                </a:moveTo>
                <a:cubicBezTo>
                  <a:pt x="1227424" y="5253135"/>
                  <a:pt x="1227424" y="5256121"/>
                  <a:pt x="1227424" y="5256121"/>
                </a:cubicBezTo>
                <a:cubicBezTo>
                  <a:pt x="1233396" y="5256121"/>
                  <a:pt x="1236383" y="5253135"/>
                  <a:pt x="1236383" y="5247162"/>
                </a:cubicBezTo>
                <a:cubicBezTo>
                  <a:pt x="1236383" y="5247162"/>
                  <a:pt x="1233396" y="5247162"/>
                  <a:pt x="1227424" y="5247162"/>
                </a:cubicBezTo>
                <a:close/>
                <a:moveTo>
                  <a:pt x="1437966" y="5242682"/>
                </a:moveTo>
                <a:cubicBezTo>
                  <a:pt x="1434981" y="5242682"/>
                  <a:pt x="1433488" y="5244175"/>
                  <a:pt x="1433488" y="5247162"/>
                </a:cubicBezTo>
                <a:cubicBezTo>
                  <a:pt x="1433488" y="5253135"/>
                  <a:pt x="1436474" y="5256121"/>
                  <a:pt x="1442446" y="5256121"/>
                </a:cubicBezTo>
                <a:lnTo>
                  <a:pt x="1460365" y="5256121"/>
                </a:lnTo>
                <a:cubicBezTo>
                  <a:pt x="1466338" y="5268068"/>
                  <a:pt x="1472311" y="5271054"/>
                  <a:pt x="1478284" y="5265081"/>
                </a:cubicBezTo>
                <a:cubicBezTo>
                  <a:pt x="1478284" y="5265081"/>
                  <a:pt x="1478284" y="5263588"/>
                  <a:pt x="1478284" y="5260601"/>
                </a:cubicBezTo>
                <a:cubicBezTo>
                  <a:pt x="1478284" y="5257615"/>
                  <a:pt x="1475297" y="5256121"/>
                  <a:pt x="1469324" y="5256121"/>
                </a:cubicBezTo>
                <a:lnTo>
                  <a:pt x="1451406" y="5247162"/>
                </a:lnTo>
                <a:cubicBezTo>
                  <a:pt x="1445434" y="5244175"/>
                  <a:pt x="1440954" y="5242682"/>
                  <a:pt x="1437966" y="5242682"/>
                </a:cubicBezTo>
                <a:close/>
                <a:moveTo>
                  <a:pt x="6459652" y="5238203"/>
                </a:moveTo>
                <a:cubicBezTo>
                  <a:pt x="6477570" y="5238203"/>
                  <a:pt x="6488024" y="5238203"/>
                  <a:pt x="6491010" y="5238203"/>
                </a:cubicBezTo>
                <a:cubicBezTo>
                  <a:pt x="6493996" y="5238203"/>
                  <a:pt x="6495490" y="5241189"/>
                  <a:pt x="6495490" y="5247162"/>
                </a:cubicBezTo>
                <a:cubicBezTo>
                  <a:pt x="6495490" y="5253135"/>
                  <a:pt x="6486530" y="5253135"/>
                  <a:pt x="6468612" y="5247162"/>
                </a:cubicBezTo>
                <a:close/>
                <a:moveTo>
                  <a:pt x="1523081" y="5229243"/>
                </a:moveTo>
                <a:lnTo>
                  <a:pt x="1523081" y="5238203"/>
                </a:lnTo>
                <a:cubicBezTo>
                  <a:pt x="1529053" y="5244176"/>
                  <a:pt x="1532039" y="5247162"/>
                  <a:pt x="1532039" y="5247162"/>
                </a:cubicBezTo>
                <a:cubicBezTo>
                  <a:pt x="1532039" y="5247162"/>
                  <a:pt x="1532039" y="5244176"/>
                  <a:pt x="1532039" y="5238203"/>
                </a:cubicBezTo>
                <a:cubicBezTo>
                  <a:pt x="1532039" y="5232230"/>
                  <a:pt x="1529053" y="5229243"/>
                  <a:pt x="1523081" y="5229243"/>
                </a:cubicBezTo>
                <a:close/>
                <a:moveTo>
                  <a:pt x="1079595" y="5220285"/>
                </a:moveTo>
                <a:cubicBezTo>
                  <a:pt x="1076609" y="5220285"/>
                  <a:pt x="1075115" y="5223270"/>
                  <a:pt x="1075115" y="5229243"/>
                </a:cubicBezTo>
                <a:cubicBezTo>
                  <a:pt x="1075115" y="5235218"/>
                  <a:pt x="1075115" y="5238203"/>
                  <a:pt x="1075115" y="5238203"/>
                </a:cubicBezTo>
                <a:cubicBezTo>
                  <a:pt x="1075115" y="5238203"/>
                  <a:pt x="1076609" y="5235218"/>
                  <a:pt x="1079595" y="5229243"/>
                </a:cubicBezTo>
                <a:cubicBezTo>
                  <a:pt x="1082582" y="5223270"/>
                  <a:pt x="1082582" y="5220285"/>
                  <a:pt x="1079595" y="5220285"/>
                </a:cubicBezTo>
                <a:close/>
                <a:moveTo>
                  <a:pt x="1361814" y="5211325"/>
                </a:moveTo>
                <a:cubicBezTo>
                  <a:pt x="1355839" y="5211325"/>
                  <a:pt x="1354347" y="5212819"/>
                  <a:pt x="1357334" y="5215805"/>
                </a:cubicBezTo>
                <a:cubicBezTo>
                  <a:pt x="1360319" y="5218792"/>
                  <a:pt x="1363307" y="5220285"/>
                  <a:pt x="1366292" y="5220285"/>
                </a:cubicBezTo>
                <a:cubicBezTo>
                  <a:pt x="1369279" y="5220285"/>
                  <a:pt x="1370772" y="5218792"/>
                  <a:pt x="1370772" y="5215805"/>
                </a:cubicBezTo>
                <a:cubicBezTo>
                  <a:pt x="1370772" y="5212819"/>
                  <a:pt x="1367787" y="5211325"/>
                  <a:pt x="1361814" y="5211325"/>
                </a:cubicBezTo>
                <a:close/>
                <a:moveTo>
                  <a:pt x="1209504" y="5211325"/>
                </a:moveTo>
                <a:cubicBezTo>
                  <a:pt x="1203532" y="5211325"/>
                  <a:pt x="1200545" y="5214312"/>
                  <a:pt x="1200545" y="5220285"/>
                </a:cubicBezTo>
                <a:cubicBezTo>
                  <a:pt x="1200545" y="5220285"/>
                  <a:pt x="1199052" y="5223270"/>
                  <a:pt x="1196065" y="5229243"/>
                </a:cubicBezTo>
                <a:cubicBezTo>
                  <a:pt x="1193080" y="5235218"/>
                  <a:pt x="1191587" y="5238203"/>
                  <a:pt x="1191587" y="5238203"/>
                </a:cubicBezTo>
                <a:cubicBezTo>
                  <a:pt x="1191587" y="5244176"/>
                  <a:pt x="1194572" y="5247162"/>
                  <a:pt x="1200545" y="5247162"/>
                </a:cubicBezTo>
                <a:cubicBezTo>
                  <a:pt x="1206518" y="5247162"/>
                  <a:pt x="1209504" y="5244176"/>
                  <a:pt x="1209504" y="5238203"/>
                </a:cubicBezTo>
                <a:cubicBezTo>
                  <a:pt x="1209504" y="5232230"/>
                  <a:pt x="1209504" y="5227750"/>
                  <a:pt x="1209504" y="5224765"/>
                </a:cubicBezTo>
                <a:cubicBezTo>
                  <a:pt x="1209504" y="5221778"/>
                  <a:pt x="1209504" y="5220285"/>
                  <a:pt x="1209504" y="5220285"/>
                </a:cubicBezTo>
                <a:close/>
                <a:moveTo>
                  <a:pt x="1115433" y="5211325"/>
                </a:moveTo>
                <a:cubicBezTo>
                  <a:pt x="1112447" y="5211325"/>
                  <a:pt x="1112447" y="5212819"/>
                  <a:pt x="1115433" y="5215805"/>
                </a:cubicBezTo>
                <a:cubicBezTo>
                  <a:pt x="1118418" y="5218792"/>
                  <a:pt x="1119913" y="5220285"/>
                  <a:pt x="1119913" y="5220285"/>
                </a:cubicBezTo>
                <a:cubicBezTo>
                  <a:pt x="1119913" y="5214312"/>
                  <a:pt x="1118418" y="5211325"/>
                  <a:pt x="1115433" y="5211325"/>
                </a:cubicBezTo>
                <a:close/>
                <a:moveTo>
                  <a:pt x="1505162" y="5202366"/>
                </a:moveTo>
                <a:cubicBezTo>
                  <a:pt x="1505162" y="5208339"/>
                  <a:pt x="1506655" y="5211325"/>
                  <a:pt x="1509642" y="5211325"/>
                </a:cubicBezTo>
                <a:cubicBezTo>
                  <a:pt x="1512628" y="5211325"/>
                  <a:pt x="1514122" y="5211325"/>
                  <a:pt x="1514122" y="5211325"/>
                </a:cubicBezTo>
                <a:cubicBezTo>
                  <a:pt x="1514122" y="5205353"/>
                  <a:pt x="1514122" y="5202366"/>
                  <a:pt x="1514122" y="5202366"/>
                </a:cubicBezTo>
                <a:cubicBezTo>
                  <a:pt x="1514122" y="5202366"/>
                  <a:pt x="1511135" y="5202366"/>
                  <a:pt x="1505162" y="5202366"/>
                </a:cubicBezTo>
                <a:close/>
                <a:moveTo>
                  <a:pt x="1155749" y="5202366"/>
                </a:moveTo>
                <a:lnTo>
                  <a:pt x="1146790" y="5211325"/>
                </a:lnTo>
                <a:cubicBezTo>
                  <a:pt x="1152763" y="5211325"/>
                  <a:pt x="1155749" y="5209832"/>
                  <a:pt x="1155749" y="5206846"/>
                </a:cubicBezTo>
                <a:cubicBezTo>
                  <a:pt x="1155749" y="5203860"/>
                  <a:pt x="1155749" y="5202366"/>
                  <a:pt x="1155749" y="5202366"/>
                </a:cubicBezTo>
                <a:close/>
                <a:moveTo>
                  <a:pt x="1084075" y="5202366"/>
                </a:moveTo>
                <a:cubicBezTo>
                  <a:pt x="1084075" y="5202366"/>
                  <a:pt x="1084075" y="5203860"/>
                  <a:pt x="1084075" y="5206846"/>
                </a:cubicBezTo>
                <a:cubicBezTo>
                  <a:pt x="1084075" y="5209832"/>
                  <a:pt x="1084075" y="5211325"/>
                  <a:pt x="1084075" y="5211325"/>
                </a:cubicBezTo>
                <a:cubicBezTo>
                  <a:pt x="1090048" y="5205353"/>
                  <a:pt x="1091541" y="5202366"/>
                  <a:pt x="1088555" y="5202366"/>
                </a:cubicBezTo>
                <a:cubicBezTo>
                  <a:pt x="1085568" y="5202366"/>
                  <a:pt x="1084075" y="5202366"/>
                  <a:pt x="1084075" y="5202366"/>
                </a:cubicBezTo>
                <a:close/>
                <a:moveTo>
                  <a:pt x="1424528" y="5184447"/>
                </a:moveTo>
                <a:cubicBezTo>
                  <a:pt x="1424528" y="5190421"/>
                  <a:pt x="1430501" y="5196393"/>
                  <a:pt x="1442446" y="5202366"/>
                </a:cubicBezTo>
                <a:cubicBezTo>
                  <a:pt x="1454392" y="5208339"/>
                  <a:pt x="1463351" y="5211325"/>
                  <a:pt x="1469324" y="5211325"/>
                </a:cubicBezTo>
                <a:lnTo>
                  <a:pt x="1469324" y="5193407"/>
                </a:lnTo>
                <a:cubicBezTo>
                  <a:pt x="1463351" y="5187434"/>
                  <a:pt x="1454392" y="5184447"/>
                  <a:pt x="1442446" y="5184447"/>
                </a:cubicBezTo>
                <a:cubicBezTo>
                  <a:pt x="1436474" y="5184447"/>
                  <a:pt x="1431995" y="5184447"/>
                  <a:pt x="1429008" y="5184447"/>
                </a:cubicBezTo>
                <a:cubicBezTo>
                  <a:pt x="1426022" y="5184447"/>
                  <a:pt x="1424528" y="5184447"/>
                  <a:pt x="1424528" y="5184447"/>
                </a:cubicBezTo>
                <a:close/>
                <a:moveTo>
                  <a:pt x="1182627" y="5184447"/>
                </a:moveTo>
                <a:lnTo>
                  <a:pt x="1173668" y="5193407"/>
                </a:lnTo>
                <a:lnTo>
                  <a:pt x="1182627" y="5193407"/>
                </a:lnTo>
                <a:cubicBezTo>
                  <a:pt x="1182627" y="5187434"/>
                  <a:pt x="1182627" y="5184447"/>
                  <a:pt x="1182627" y="5184447"/>
                </a:cubicBezTo>
                <a:close/>
                <a:moveTo>
                  <a:pt x="967604" y="5184447"/>
                </a:moveTo>
                <a:lnTo>
                  <a:pt x="967604" y="5193407"/>
                </a:lnTo>
                <a:cubicBezTo>
                  <a:pt x="961631" y="5193407"/>
                  <a:pt x="958644" y="5191914"/>
                  <a:pt x="958644" y="5188927"/>
                </a:cubicBezTo>
                <a:cubicBezTo>
                  <a:pt x="958644" y="5185941"/>
                  <a:pt x="961631" y="5184447"/>
                  <a:pt x="967604" y="5184447"/>
                </a:cubicBezTo>
                <a:close/>
                <a:moveTo>
                  <a:pt x="949686" y="5166528"/>
                </a:moveTo>
                <a:lnTo>
                  <a:pt x="949686" y="5175488"/>
                </a:lnTo>
                <a:cubicBezTo>
                  <a:pt x="949686" y="5175488"/>
                  <a:pt x="948193" y="5173995"/>
                  <a:pt x="945206" y="5171008"/>
                </a:cubicBezTo>
                <a:cubicBezTo>
                  <a:pt x="942220" y="5168022"/>
                  <a:pt x="943713" y="5166528"/>
                  <a:pt x="949686" y="5166528"/>
                </a:cubicBezTo>
                <a:close/>
                <a:moveTo>
                  <a:pt x="6370059" y="5157569"/>
                </a:moveTo>
                <a:cubicBezTo>
                  <a:pt x="6358114" y="5163542"/>
                  <a:pt x="6349154" y="5172502"/>
                  <a:pt x="6343182" y="5184447"/>
                </a:cubicBezTo>
                <a:lnTo>
                  <a:pt x="6361100" y="5175488"/>
                </a:lnTo>
                <a:lnTo>
                  <a:pt x="6379019" y="5184447"/>
                </a:lnTo>
                <a:lnTo>
                  <a:pt x="6387978" y="5175488"/>
                </a:lnTo>
                <a:cubicBezTo>
                  <a:pt x="6382005" y="5169515"/>
                  <a:pt x="6376033" y="5163542"/>
                  <a:pt x="6370059" y="5157569"/>
                </a:cubicBezTo>
                <a:close/>
                <a:moveTo>
                  <a:pt x="1048237" y="5157569"/>
                </a:moveTo>
                <a:cubicBezTo>
                  <a:pt x="1048237" y="5169515"/>
                  <a:pt x="1045251" y="5176981"/>
                  <a:pt x="1039278" y="5179967"/>
                </a:cubicBezTo>
                <a:cubicBezTo>
                  <a:pt x="1033306" y="5182954"/>
                  <a:pt x="1039278" y="5187434"/>
                  <a:pt x="1057197" y="5193407"/>
                </a:cubicBezTo>
                <a:lnTo>
                  <a:pt x="1066156" y="5193407"/>
                </a:lnTo>
                <a:cubicBezTo>
                  <a:pt x="1060183" y="5181461"/>
                  <a:pt x="1060183" y="5175488"/>
                  <a:pt x="1066156" y="5175488"/>
                </a:cubicBezTo>
                <a:lnTo>
                  <a:pt x="1066156" y="5157569"/>
                </a:lnTo>
                <a:cubicBezTo>
                  <a:pt x="1054210" y="5157569"/>
                  <a:pt x="1048237" y="5157569"/>
                  <a:pt x="1048237" y="5157569"/>
                </a:cubicBezTo>
                <a:close/>
                <a:moveTo>
                  <a:pt x="1244222" y="5153089"/>
                </a:moveTo>
                <a:cubicBezTo>
                  <a:pt x="1243476" y="5153089"/>
                  <a:pt x="1242356" y="5154582"/>
                  <a:pt x="1240862" y="5157569"/>
                </a:cubicBezTo>
                <a:cubicBezTo>
                  <a:pt x="1237876" y="5163542"/>
                  <a:pt x="1239369" y="5169515"/>
                  <a:pt x="1245342" y="5175488"/>
                </a:cubicBezTo>
                <a:lnTo>
                  <a:pt x="1245342" y="5157569"/>
                </a:lnTo>
                <a:cubicBezTo>
                  <a:pt x="1245342" y="5154582"/>
                  <a:pt x="1244969" y="5153089"/>
                  <a:pt x="1244222" y="5153089"/>
                </a:cubicBezTo>
                <a:close/>
                <a:moveTo>
                  <a:pt x="6468612" y="5148611"/>
                </a:moveTo>
                <a:lnTo>
                  <a:pt x="6468612" y="5157569"/>
                </a:lnTo>
                <a:cubicBezTo>
                  <a:pt x="6468612" y="5163542"/>
                  <a:pt x="6465626" y="5166528"/>
                  <a:pt x="6459652" y="5166528"/>
                </a:cubicBezTo>
                <a:cubicBezTo>
                  <a:pt x="6453679" y="5166528"/>
                  <a:pt x="6450693" y="5163542"/>
                  <a:pt x="6450693" y="5157569"/>
                </a:cubicBezTo>
                <a:cubicBezTo>
                  <a:pt x="6450693" y="5151596"/>
                  <a:pt x="6456666" y="5148611"/>
                  <a:pt x="6468612" y="5148611"/>
                </a:cubicBezTo>
                <a:close/>
                <a:moveTo>
                  <a:pt x="1290138" y="5148611"/>
                </a:moveTo>
                <a:lnTo>
                  <a:pt x="1290138" y="5166528"/>
                </a:lnTo>
                <a:cubicBezTo>
                  <a:pt x="1290138" y="5178474"/>
                  <a:pt x="1290138" y="5184447"/>
                  <a:pt x="1290138" y="5184447"/>
                </a:cubicBezTo>
                <a:lnTo>
                  <a:pt x="1299098" y="5193407"/>
                </a:lnTo>
                <a:cubicBezTo>
                  <a:pt x="1299098" y="5187434"/>
                  <a:pt x="1302084" y="5184447"/>
                  <a:pt x="1308057" y="5184447"/>
                </a:cubicBezTo>
                <a:lnTo>
                  <a:pt x="1308057" y="5166528"/>
                </a:lnTo>
                <a:close/>
                <a:moveTo>
                  <a:pt x="1108713" y="5144131"/>
                </a:moveTo>
                <a:cubicBezTo>
                  <a:pt x="1107220" y="5144131"/>
                  <a:pt x="1104980" y="5145623"/>
                  <a:pt x="1101994" y="5148611"/>
                </a:cubicBezTo>
                <a:cubicBezTo>
                  <a:pt x="1096021" y="5154583"/>
                  <a:pt x="1096021" y="5157569"/>
                  <a:pt x="1101994" y="5157569"/>
                </a:cubicBezTo>
                <a:cubicBezTo>
                  <a:pt x="1101994" y="5163542"/>
                  <a:pt x="1103487" y="5168022"/>
                  <a:pt x="1106473" y="5171008"/>
                </a:cubicBezTo>
                <a:cubicBezTo>
                  <a:pt x="1109460" y="5173995"/>
                  <a:pt x="1110953" y="5175488"/>
                  <a:pt x="1110953" y="5175488"/>
                </a:cubicBezTo>
                <a:lnTo>
                  <a:pt x="1119913" y="5184447"/>
                </a:lnTo>
                <a:cubicBezTo>
                  <a:pt x="1125885" y="5178474"/>
                  <a:pt x="1125885" y="5172502"/>
                  <a:pt x="1119913" y="5166528"/>
                </a:cubicBezTo>
                <a:cubicBezTo>
                  <a:pt x="1113940" y="5160556"/>
                  <a:pt x="1110953" y="5154583"/>
                  <a:pt x="1110953" y="5148611"/>
                </a:cubicBezTo>
                <a:cubicBezTo>
                  <a:pt x="1110953" y="5145623"/>
                  <a:pt x="1110206" y="5144131"/>
                  <a:pt x="1108713" y="5144131"/>
                </a:cubicBezTo>
                <a:close/>
                <a:moveTo>
                  <a:pt x="1437966" y="5130692"/>
                </a:moveTo>
                <a:cubicBezTo>
                  <a:pt x="1434981" y="5130692"/>
                  <a:pt x="1433488" y="5133678"/>
                  <a:pt x="1433488" y="5139651"/>
                </a:cubicBezTo>
                <a:cubicBezTo>
                  <a:pt x="1439461" y="5139651"/>
                  <a:pt x="1442446" y="5139651"/>
                  <a:pt x="1442446" y="5139651"/>
                </a:cubicBezTo>
                <a:cubicBezTo>
                  <a:pt x="1442446" y="5133678"/>
                  <a:pt x="1440954" y="5130692"/>
                  <a:pt x="1437966" y="5130692"/>
                </a:cubicBezTo>
                <a:close/>
                <a:moveTo>
                  <a:pt x="449644" y="5127891"/>
                </a:moveTo>
                <a:cubicBezTo>
                  <a:pt x="453005" y="5126772"/>
                  <a:pt x="461403" y="5130692"/>
                  <a:pt x="474842" y="5139651"/>
                </a:cubicBezTo>
                <a:lnTo>
                  <a:pt x="492761" y="5184447"/>
                </a:lnTo>
                <a:lnTo>
                  <a:pt x="483802" y="5175488"/>
                </a:lnTo>
                <a:lnTo>
                  <a:pt x="465883" y="5157569"/>
                </a:lnTo>
                <a:cubicBezTo>
                  <a:pt x="441992" y="5151596"/>
                  <a:pt x="436019" y="5142638"/>
                  <a:pt x="447965" y="5130692"/>
                </a:cubicBezTo>
                <a:cubicBezTo>
                  <a:pt x="447965" y="5129199"/>
                  <a:pt x="448525" y="5128264"/>
                  <a:pt x="449644" y="5127891"/>
                </a:cubicBezTo>
                <a:close/>
                <a:moveTo>
                  <a:pt x="6379019" y="5121732"/>
                </a:moveTo>
                <a:cubicBezTo>
                  <a:pt x="6379019" y="5121732"/>
                  <a:pt x="6377525" y="5124719"/>
                  <a:pt x="6374539" y="5130692"/>
                </a:cubicBezTo>
                <a:cubicBezTo>
                  <a:pt x="6371553" y="5136665"/>
                  <a:pt x="6373045" y="5139651"/>
                  <a:pt x="6379019" y="5139651"/>
                </a:cubicBezTo>
                <a:cubicBezTo>
                  <a:pt x="6384992" y="5139651"/>
                  <a:pt x="6387978" y="5136665"/>
                  <a:pt x="6387978" y="5130692"/>
                </a:cubicBezTo>
                <a:close/>
                <a:moveTo>
                  <a:pt x="6547006" y="5115012"/>
                </a:moveTo>
                <a:cubicBezTo>
                  <a:pt x="6545512" y="5122479"/>
                  <a:pt x="6543273" y="5130692"/>
                  <a:pt x="6540286" y="5139651"/>
                </a:cubicBezTo>
                <a:cubicBezTo>
                  <a:pt x="6540286" y="5139651"/>
                  <a:pt x="6540286" y="5136665"/>
                  <a:pt x="6540286" y="5130692"/>
                </a:cubicBezTo>
                <a:cubicBezTo>
                  <a:pt x="6540286" y="5124719"/>
                  <a:pt x="6540286" y="5121732"/>
                  <a:pt x="6540286" y="5121732"/>
                </a:cubicBezTo>
                <a:cubicBezTo>
                  <a:pt x="6540286" y="5121732"/>
                  <a:pt x="6541032" y="5120985"/>
                  <a:pt x="6542526" y="5119492"/>
                </a:cubicBezTo>
                <a:close/>
                <a:moveTo>
                  <a:pt x="6405896" y="5112773"/>
                </a:moveTo>
                <a:cubicBezTo>
                  <a:pt x="6399924" y="5118746"/>
                  <a:pt x="6399924" y="5121732"/>
                  <a:pt x="6405896" y="5121732"/>
                </a:cubicBezTo>
                <a:cubicBezTo>
                  <a:pt x="6411870" y="5121732"/>
                  <a:pt x="6417841" y="5118746"/>
                  <a:pt x="6423816" y="5112773"/>
                </a:cubicBezTo>
                <a:close/>
                <a:moveTo>
                  <a:pt x="1110953" y="5112773"/>
                </a:moveTo>
                <a:lnTo>
                  <a:pt x="1101994" y="5121732"/>
                </a:lnTo>
                <a:cubicBezTo>
                  <a:pt x="1107967" y="5127706"/>
                  <a:pt x="1110953" y="5129199"/>
                  <a:pt x="1110953" y="5126212"/>
                </a:cubicBezTo>
                <a:cubicBezTo>
                  <a:pt x="1110953" y="5123226"/>
                  <a:pt x="1110953" y="5118746"/>
                  <a:pt x="1110953" y="5112773"/>
                </a:cubicBezTo>
                <a:close/>
                <a:moveTo>
                  <a:pt x="6547752" y="5108294"/>
                </a:moveTo>
                <a:lnTo>
                  <a:pt x="6548125" y="5109413"/>
                </a:lnTo>
                <a:cubicBezTo>
                  <a:pt x="6548872" y="5111653"/>
                  <a:pt x="6549244" y="5112773"/>
                  <a:pt x="6549244" y="5112773"/>
                </a:cubicBezTo>
                <a:lnTo>
                  <a:pt x="6547006" y="5115012"/>
                </a:lnTo>
                <a:close/>
                <a:moveTo>
                  <a:pt x="1021360" y="5103814"/>
                </a:moveTo>
                <a:lnTo>
                  <a:pt x="1030320" y="5121732"/>
                </a:lnTo>
                <a:cubicBezTo>
                  <a:pt x="1036291" y="5121732"/>
                  <a:pt x="1042264" y="5118746"/>
                  <a:pt x="1048237" y="5112773"/>
                </a:cubicBezTo>
                <a:cubicBezTo>
                  <a:pt x="1048237" y="5106800"/>
                  <a:pt x="1045251" y="5103814"/>
                  <a:pt x="1039278" y="5103814"/>
                </a:cubicBezTo>
                <a:lnTo>
                  <a:pt x="1030320" y="5103814"/>
                </a:lnTo>
                <a:close/>
                <a:moveTo>
                  <a:pt x="6594041" y="5094854"/>
                </a:moveTo>
                <a:cubicBezTo>
                  <a:pt x="6600016" y="5094854"/>
                  <a:pt x="6603001" y="5097841"/>
                  <a:pt x="6603001" y="5103814"/>
                </a:cubicBezTo>
                <a:cubicBezTo>
                  <a:pt x="6603001" y="5103814"/>
                  <a:pt x="6600016" y="5103814"/>
                  <a:pt x="6594041" y="5103814"/>
                </a:cubicBezTo>
                <a:lnTo>
                  <a:pt x="6585082" y="5103814"/>
                </a:lnTo>
                <a:cubicBezTo>
                  <a:pt x="6585082" y="5097841"/>
                  <a:pt x="6588068" y="5094854"/>
                  <a:pt x="6594041" y="5094854"/>
                </a:cubicBezTo>
                <a:close/>
                <a:moveTo>
                  <a:pt x="1299098" y="5094854"/>
                </a:moveTo>
                <a:lnTo>
                  <a:pt x="1299098" y="5103814"/>
                </a:lnTo>
                <a:lnTo>
                  <a:pt x="1308057" y="5094854"/>
                </a:lnTo>
                <a:cubicBezTo>
                  <a:pt x="1302084" y="5094854"/>
                  <a:pt x="1299098" y="5094854"/>
                  <a:pt x="1299098" y="5094854"/>
                </a:cubicBezTo>
                <a:close/>
                <a:moveTo>
                  <a:pt x="958644" y="5094854"/>
                </a:moveTo>
                <a:lnTo>
                  <a:pt x="967604" y="5094854"/>
                </a:lnTo>
                <a:cubicBezTo>
                  <a:pt x="967604" y="5100827"/>
                  <a:pt x="967604" y="5103814"/>
                  <a:pt x="967604" y="5103814"/>
                </a:cubicBezTo>
                <a:cubicBezTo>
                  <a:pt x="967604" y="5103814"/>
                  <a:pt x="966110" y="5103814"/>
                  <a:pt x="963124" y="5103814"/>
                </a:cubicBezTo>
                <a:cubicBezTo>
                  <a:pt x="960139" y="5103814"/>
                  <a:pt x="958644" y="5100827"/>
                  <a:pt x="958644" y="5094854"/>
                </a:cubicBezTo>
                <a:close/>
                <a:moveTo>
                  <a:pt x="6543645" y="5091495"/>
                </a:moveTo>
                <a:cubicBezTo>
                  <a:pt x="6544392" y="5090747"/>
                  <a:pt x="6546259" y="5091868"/>
                  <a:pt x="6549244" y="5094854"/>
                </a:cubicBezTo>
                <a:lnTo>
                  <a:pt x="6547752" y="5108294"/>
                </a:lnTo>
                <a:lnTo>
                  <a:pt x="6544766" y="5099334"/>
                </a:lnTo>
                <a:cubicBezTo>
                  <a:pt x="6543273" y="5094854"/>
                  <a:pt x="6542900" y="5092241"/>
                  <a:pt x="6543645" y="5091495"/>
                </a:cubicBezTo>
                <a:close/>
                <a:moveTo>
                  <a:pt x="895929" y="5059018"/>
                </a:moveTo>
                <a:cubicBezTo>
                  <a:pt x="901902" y="5059018"/>
                  <a:pt x="904889" y="5060511"/>
                  <a:pt x="904889" y="5063496"/>
                </a:cubicBezTo>
                <a:cubicBezTo>
                  <a:pt x="904889" y="5066483"/>
                  <a:pt x="901902" y="5067976"/>
                  <a:pt x="895929" y="5067976"/>
                </a:cubicBezTo>
                <a:cubicBezTo>
                  <a:pt x="895929" y="5067976"/>
                  <a:pt x="895929" y="5064989"/>
                  <a:pt x="895929" y="5059018"/>
                </a:cubicBezTo>
                <a:close/>
                <a:moveTo>
                  <a:pt x="1084075" y="5050058"/>
                </a:moveTo>
                <a:lnTo>
                  <a:pt x="1084075" y="5059018"/>
                </a:lnTo>
                <a:lnTo>
                  <a:pt x="1093034" y="5059018"/>
                </a:lnTo>
                <a:cubicBezTo>
                  <a:pt x="1093034" y="5053045"/>
                  <a:pt x="1090048" y="5050058"/>
                  <a:pt x="1084075" y="5050058"/>
                </a:cubicBezTo>
                <a:close/>
                <a:moveTo>
                  <a:pt x="770500" y="5050058"/>
                </a:moveTo>
                <a:lnTo>
                  <a:pt x="779459" y="5067976"/>
                </a:lnTo>
                <a:cubicBezTo>
                  <a:pt x="785432" y="5079922"/>
                  <a:pt x="782444" y="5079922"/>
                  <a:pt x="770500" y="5067976"/>
                </a:cubicBezTo>
                <a:close/>
                <a:moveTo>
                  <a:pt x="550996" y="5041099"/>
                </a:moveTo>
                <a:cubicBezTo>
                  <a:pt x="553984" y="5041099"/>
                  <a:pt x="555476" y="5044085"/>
                  <a:pt x="555476" y="5050058"/>
                </a:cubicBezTo>
                <a:cubicBezTo>
                  <a:pt x="555476" y="5050058"/>
                  <a:pt x="552489" y="5050058"/>
                  <a:pt x="546517" y="5050058"/>
                </a:cubicBezTo>
                <a:cubicBezTo>
                  <a:pt x="546517" y="5044085"/>
                  <a:pt x="548011" y="5041099"/>
                  <a:pt x="550996" y="5041099"/>
                </a:cubicBezTo>
                <a:close/>
                <a:moveTo>
                  <a:pt x="465883" y="5041099"/>
                </a:moveTo>
                <a:lnTo>
                  <a:pt x="474842" y="5041099"/>
                </a:lnTo>
                <a:cubicBezTo>
                  <a:pt x="474842" y="5047071"/>
                  <a:pt x="474842" y="5050058"/>
                  <a:pt x="474842" y="5050058"/>
                </a:cubicBezTo>
                <a:cubicBezTo>
                  <a:pt x="474842" y="5050058"/>
                  <a:pt x="471856" y="5047071"/>
                  <a:pt x="465883" y="5041099"/>
                </a:cubicBezTo>
                <a:close/>
                <a:moveTo>
                  <a:pt x="1043758" y="5032139"/>
                </a:moveTo>
                <a:cubicBezTo>
                  <a:pt x="1040771" y="5032139"/>
                  <a:pt x="1039278" y="5038112"/>
                  <a:pt x="1039278" y="5050058"/>
                </a:cubicBezTo>
                <a:lnTo>
                  <a:pt x="1048237" y="5059018"/>
                </a:lnTo>
                <a:cubicBezTo>
                  <a:pt x="1048237" y="5053045"/>
                  <a:pt x="1048237" y="5047071"/>
                  <a:pt x="1048237" y="5041099"/>
                </a:cubicBezTo>
                <a:cubicBezTo>
                  <a:pt x="1048237" y="5035126"/>
                  <a:pt x="1046744" y="5032139"/>
                  <a:pt x="1043758" y="5032139"/>
                </a:cubicBezTo>
                <a:close/>
                <a:moveTo>
                  <a:pt x="837694" y="5032139"/>
                </a:moveTo>
                <a:cubicBezTo>
                  <a:pt x="840681" y="5032139"/>
                  <a:pt x="845160" y="5032139"/>
                  <a:pt x="851133" y="5032139"/>
                </a:cubicBezTo>
                <a:lnTo>
                  <a:pt x="842174" y="5041099"/>
                </a:lnTo>
                <a:cubicBezTo>
                  <a:pt x="836201" y="5041099"/>
                  <a:pt x="833215" y="5039606"/>
                  <a:pt x="833215" y="5036619"/>
                </a:cubicBezTo>
                <a:cubicBezTo>
                  <a:pt x="833215" y="5033632"/>
                  <a:pt x="834708" y="5032139"/>
                  <a:pt x="837694" y="5032139"/>
                </a:cubicBezTo>
                <a:close/>
                <a:moveTo>
                  <a:pt x="6486530" y="5023180"/>
                </a:moveTo>
                <a:cubicBezTo>
                  <a:pt x="6462638" y="5023180"/>
                  <a:pt x="6456666" y="5032139"/>
                  <a:pt x="6468612" y="5050058"/>
                </a:cubicBezTo>
                <a:lnTo>
                  <a:pt x="6540286" y="5050058"/>
                </a:lnTo>
                <a:lnTo>
                  <a:pt x="6549244" y="5041099"/>
                </a:lnTo>
                <a:cubicBezTo>
                  <a:pt x="6561190" y="5035126"/>
                  <a:pt x="6565670" y="5030646"/>
                  <a:pt x="6562684" y="5027660"/>
                </a:cubicBezTo>
                <a:cubicBezTo>
                  <a:pt x="6559698" y="5024673"/>
                  <a:pt x="6552230" y="5026167"/>
                  <a:pt x="6540286" y="5032139"/>
                </a:cubicBezTo>
                <a:cubicBezTo>
                  <a:pt x="6528340" y="5032139"/>
                  <a:pt x="6519381" y="5032139"/>
                  <a:pt x="6513408" y="5032139"/>
                </a:cubicBezTo>
                <a:cubicBezTo>
                  <a:pt x="6525353" y="5026167"/>
                  <a:pt x="6525353" y="5023180"/>
                  <a:pt x="6513408" y="5023180"/>
                </a:cubicBezTo>
                <a:cubicBezTo>
                  <a:pt x="6507434" y="5023180"/>
                  <a:pt x="6498476" y="5023180"/>
                  <a:pt x="6486530" y="5023180"/>
                </a:cubicBezTo>
                <a:close/>
                <a:moveTo>
                  <a:pt x="855613" y="5014220"/>
                </a:moveTo>
                <a:cubicBezTo>
                  <a:pt x="858600" y="5014220"/>
                  <a:pt x="860093" y="5017207"/>
                  <a:pt x="860093" y="5023180"/>
                </a:cubicBezTo>
                <a:cubicBezTo>
                  <a:pt x="854120" y="5023180"/>
                  <a:pt x="851133" y="5023180"/>
                  <a:pt x="851133" y="5023180"/>
                </a:cubicBezTo>
                <a:cubicBezTo>
                  <a:pt x="851133" y="5017207"/>
                  <a:pt x="852627" y="5014220"/>
                  <a:pt x="855613" y="5014220"/>
                </a:cubicBezTo>
                <a:close/>
                <a:moveTo>
                  <a:pt x="6947932" y="5005261"/>
                </a:moveTo>
                <a:cubicBezTo>
                  <a:pt x="6950918" y="5005261"/>
                  <a:pt x="6952414" y="5008248"/>
                  <a:pt x="6952414" y="5014220"/>
                </a:cubicBezTo>
                <a:cubicBezTo>
                  <a:pt x="6952414" y="5020193"/>
                  <a:pt x="6949428" y="5023180"/>
                  <a:pt x="6943454" y="5023180"/>
                </a:cubicBezTo>
                <a:cubicBezTo>
                  <a:pt x="6937480" y="5023180"/>
                  <a:pt x="6935988" y="5020193"/>
                  <a:pt x="6938975" y="5014220"/>
                </a:cubicBezTo>
                <a:cubicBezTo>
                  <a:pt x="6941961" y="5008248"/>
                  <a:pt x="6944947" y="5005261"/>
                  <a:pt x="6947932" y="5005261"/>
                </a:cubicBezTo>
                <a:close/>
                <a:moveTo>
                  <a:pt x="376291" y="5005261"/>
                </a:moveTo>
                <a:cubicBezTo>
                  <a:pt x="376291" y="5005261"/>
                  <a:pt x="376291" y="5008248"/>
                  <a:pt x="376291" y="5014220"/>
                </a:cubicBezTo>
                <a:cubicBezTo>
                  <a:pt x="376291" y="5020193"/>
                  <a:pt x="374797" y="5021687"/>
                  <a:pt x="371811" y="5018700"/>
                </a:cubicBezTo>
                <a:cubicBezTo>
                  <a:pt x="368825" y="5015714"/>
                  <a:pt x="367331" y="5012727"/>
                  <a:pt x="367331" y="5009741"/>
                </a:cubicBezTo>
                <a:cubicBezTo>
                  <a:pt x="367331" y="5006754"/>
                  <a:pt x="370318" y="5005261"/>
                  <a:pt x="376291" y="5005261"/>
                </a:cubicBezTo>
                <a:close/>
                <a:moveTo>
                  <a:pt x="313575" y="4951506"/>
                </a:moveTo>
                <a:cubicBezTo>
                  <a:pt x="319548" y="4957478"/>
                  <a:pt x="321041" y="4961958"/>
                  <a:pt x="318055" y="4964945"/>
                </a:cubicBezTo>
                <a:cubicBezTo>
                  <a:pt x="315068" y="4967931"/>
                  <a:pt x="312083" y="4967931"/>
                  <a:pt x="309095" y="4964945"/>
                </a:cubicBezTo>
                <a:cubicBezTo>
                  <a:pt x="306110" y="4961958"/>
                  <a:pt x="307603" y="4957478"/>
                  <a:pt x="313575" y="4951506"/>
                </a:cubicBezTo>
                <a:close/>
                <a:moveTo>
                  <a:pt x="824255" y="4942546"/>
                </a:moveTo>
                <a:cubicBezTo>
                  <a:pt x="842174" y="4948519"/>
                  <a:pt x="851133" y="4951506"/>
                  <a:pt x="851133" y="4951506"/>
                </a:cubicBezTo>
                <a:lnTo>
                  <a:pt x="815296" y="4951506"/>
                </a:lnTo>
                <a:close/>
                <a:moveTo>
                  <a:pt x="6620920" y="4938067"/>
                </a:moveTo>
                <a:cubicBezTo>
                  <a:pt x="6617933" y="4938067"/>
                  <a:pt x="6614947" y="4939560"/>
                  <a:pt x="6611960" y="4942546"/>
                </a:cubicBezTo>
                <a:cubicBezTo>
                  <a:pt x="6611960" y="4942546"/>
                  <a:pt x="6608974" y="4944039"/>
                  <a:pt x="6603001" y="4947026"/>
                </a:cubicBezTo>
                <a:cubicBezTo>
                  <a:pt x="6597027" y="4950013"/>
                  <a:pt x="6591056" y="4951506"/>
                  <a:pt x="6585082" y="4951506"/>
                </a:cubicBezTo>
                <a:cubicBezTo>
                  <a:pt x="6579110" y="4957478"/>
                  <a:pt x="6573136" y="4964945"/>
                  <a:pt x="6567164" y="4973904"/>
                </a:cubicBezTo>
                <a:cubicBezTo>
                  <a:pt x="6561190" y="4982864"/>
                  <a:pt x="6552230" y="4987342"/>
                  <a:pt x="6540286" y="4987342"/>
                </a:cubicBezTo>
                <a:lnTo>
                  <a:pt x="6531327" y="5005261"/>
                </a:lnTo>
                <a:cubicBezTo>
                  <a:pt x="6531327" y="5011234"/>
                  <a:pt x="6543272" y="5008248"/>
                  <a:pt x="6567164" y="4996302"/>
                </a:cubicBezTo>
                <a:cubicBezTo>
                  <a:pt x="6579110" y="4990329"/>
                  <a:pt x="6588068" y="4984356"/>
                  <a:pt x="6594041" y="4978384"/>
                </a:cubicBezTo>
                <a:cubicBezTo>
                  <a:pt x="6600016" y="4972411"/>
                  <a:pt x="6608974" y="4969424"/>
                  <a:pt x="6620920" y="4969424"/>
                </a:cubicBezTo>
                <a:cubicBezTo>
                  <a:pt x="6632864" y="4963452"/>
                  <a:pt x="6635852" y="4954492"/>
                  <a:pt x="6629879" y="4942546"/>
                </a:cubicBezTo>
                <a:cubicBezTo>
                  <a:pt x="6626892" y="4939560"/>
                  <a:pt x="6623906" y="4938067"/>
                  <a:pt x="6620920" y="4938067"/>
                </a:cubicBezTo>
                <a:close/>
                <a:moveTo>
                  <a:pt x="6576124" y="4924627"/>
                </a:moveTo>
                <a:cubicBezTo>
                  <a:pt x="6576124" y="4930600"/>
                  <a:pt x="6577616" y="4933587"/>
                  <a:pt x="6580602" y="4933587"/>
                </a:cubicBezTo>
                <a:cubicBezTo>
                  <a:pt x="6583588" y="4933587"/>
                  <a:pt x="6585082" y="4933587"/>
                  <a:pt x="6585082" y="4933587"/>
                </a:cubicBezTo>
                <a:close/>
                <a:moveTo>
                  <a:pt x="1429008" y="4915668"/>
                </a:moveTo>
                <a:cubicBezTo>
                  <a:pt x="1426022" y="4915668"/>
                  <a:pt x="1426022" y="4918655"/>
                  <a:pt x="1429008" y="4924627"/>
                </a:cubicBezTo>
                <a:cubicBezTo>
                  <a:pt x="1431995" y="4930600"/>
                  <a:pt x="1434981" y="4932094"/>
                  <a:pt x="1437966" y="4929107"/>
                </a:cubicBezTo>
                <a:cubicBezTo>
                  <a:pt x="1440954" y="4926120"/>
                  <a:pt x="1440954" y="4923134"/>
                  <a:pt x="1437966" y="4920148"/>
                </a:cubicBezTo>
                <a:cubicBezTo>
                  <a:pt x="1434981" y="4917161"/>
                  <a:pt x="1431995" y="4915668"/>
                  <a:pt x="1429008" y="4915668"/>
                </a:cubicBezTo>
                <a:close/>
                <a:moveTo>
                  <a:pt x="1352854" y="4915668"/>
                </a:moveTo>
                <a:lnTo>
                  <a:pt x="1352854" y="4924627"/>
                </a:lnTo>
                <a:cubicBezTo>
                  <a:pt x="1358827" y="4924627"/>
                  <a:pt x="1361814" y="4923134"/>
                  <a:pt x="1361814" y="4920148"/>
                </a:cubicBezTo>
                <a:cubicBezTo>
                  <a:pt x="1361814" y="4917161"/>
                  <a:pt x="1358827" y="4915668"/>
                  <a:pt x="1352854" y="4915668"/>
                </a:cubicBezTo>
                <a:close/>
                <a:moveTo>
                  <a:pt x="344933" y="4915668"/>
                </a:moveTo>
                <a:cubicBezTo>
                  <a:pt x="347919" y="4915668"/>
                  <a:pt x="349412" y="4918655"/>
                  <a:pt x="349412" y="4924627"/>
                </a:cubicBezTo>
                <a:cubicBezTo>
                  <a:pt x="343440" y="4924627"/>
                  <a:pt x="340453" y="4923134"/>
                  <a:pt x="340453" y="4920148"/>
                </a:cubicBezTo>
                <a:cubicBezTo>
                  <a:pt x="340453" y="4917161"/>
                  <a:pt x="341946" y="4915668"/>
                  <a:pt x="344933" y="4915668"/>
                </a:cubicBezTo>
                <a:close/>
                <a:moveTo>
                  <a:pt x="1004841" y="4910349"/>
                </a:moveTo>
                <a:cubicBezTo>
                  <a:pt x="1003162" y="4910161"/>
                  <a:pt x="1001201" y="4910442"/>
                  <a:pt x="998962" y="4911188"/>
                </a:cubicBezTo>
                <a:cubicBezTo>
                  <a:pt x="990002" y="4914175"/>
                  <a:pt x="984029" y="4918655"/>
                  <a:pt x="981043" y="4924627"/>
                </a:cubicBezTo>
                <a:cubicBezTo>
                  <a:pt x="978056" y="4930600"/>
                  <a:pt x="982536" y="4936573"/>
                  <a:pt x="994482" y="4942546"/>
                </a:cubicBezTo>
                <a:cubicBezTo>
                  <a:pt x="1006428" y="4954492"/>
                  <a:pt x="1012400" y="4948519"/>
                  <a:pt x="1012400" y="4924627"/>
                </a:cubicBezTo>
                <a:cubicBezTo>
                  <a:pt x="1012400" y="4915668"/>
                  <a:pt x="1009881" y="4910909"/>
                  <a:pt x="1004841" y="4910349"/>
                </a:cubicBezTo>
                <a:close/>
                <a:moveTo>
                  <a:pt x="259819" y="4906709"/>
                </a:moveTo>
                <a:cubicBezTo>
                  <a:pt x="259819" y="4906709"/>
                  <a:pt x="262806" y="4906709"/>
                  <a:pt x="268779" y="4906709"/>
                </a:cubicBezTo>
                <a:lnTo>
                  <a:pt x="268779" y="4915668"/>
                </a:lnTo>
                <a:close/>
                <a:moveTo>
                  <a:pt x="978803" y="4899990"/>
                </a:moveTo>
                <a:cubicBezTo>
                  <a:pt x="977310" y="4899990"/>
                  <a:pt x="976563" y="4900737"/>
                  <a:pt x="976563" y="4902229"/>
                </a:cubicBezTo>
                <a:cubicBezTo>
                  <a:pt x="976563" y="4905217"/>
                  <a:pt x="979549" y="4906709"/>
                  <a:pt x="985523" y="4906709"/>
                </a:cubicBezTo>
                <a:cubicBezTo>
                  <a:pt x="991495" y="4906709"/>
                  <a:pt x="994482" y="4906709"/>
                  <a:pt x="994482" y="4906709"/>
                </a:cubicBezTo>
                <a:cubicBezTo>
                  <a:pt x="994482" y="4906709"/>
                  <a:pt x="991495" y="4905217"/>
                  <a:pt x="985523" y="4902229"/>
                </a:cubicBezTo>
                <a:cubicBezTo>
                  <a:pt x="982536" y="4900737"/>
                  <a:pt x="980297" y="4899990"/>
                  <a:pt x="978803" y="4899990"/>
                </a:cubicBezTo>
                <a:close/>
                <a:moveTo>
                  <a:pt x="1352854" y="4897749"/>
                </a:moveTo>
                <a:lnTo>
                  <a:pt x="1334935" y="4906709"/>
                </a:lnTo>
                <a:cubicBezTo>
                  <a:pt x="1334935" y="4912681"/>
                  <a:pt x="1337922" y="4912681"/>
                  <a:pt x="1343895" y="4906709"/>
                </a:cubicBezTo>
                <a:cubicBezTo>
                  <a:pt x="1349868" y="4906709"/>
                  <a:pt x="1352854" y="4903722"/>
                  <a:pt x="1352854" y="4897749"/>
                </a:cubicBezTo>
                <a:close/>
                <a:moveTo>
                  <a:pt x="6800106" y="4870872"/>
                </a:moveTo>
                <a:cubicBezTo>
                  <a:pt x="6806078" y="4870872"/>
                  <a:pt x="6809064" y="4878338"/>
                  <a:pt x="6809064" y="4893269"/>
                </a:cubicBezTo>
                <a:cubicBezTo>
                  <a:pt x="6809064" y="4908202"/>
                  <a:pt x="6806078" y="4918655"/>
                  <a:pt x="6800106" y="4924627"/>
                </a:cubicBezTo>
                <a:lnTo>
                  <a:pt x="6782186" y="4924627"/>
                </a:lnTo>
                <a:cubicBezTo>
                  <a:pt x="6788160" y="4918655"/>
                  <a:pt x="6791146" y="4908202"/>
                  <a:pt x="6791146" y="4893269"/>
                </a:cubicBezTo>
                <a:cubicBezTo>
                  <a:pt x="6791146" y="4878338"/>
                  <a:pt x="6794132" y="4870872"/>
                  <a:pt x="6800106" y="4870872"/>
                </a:cubicBezTo>
                <a:close/>
                <a:moveTo>
                  <a:pt x="1308057" y="4870872"/>
                </a:moveTo>
                <a:cubicBezTo>
                  <a:pt x="1302084" y="4876845"/>
                  <a:pt x="1299098" y="4879831"/>
                  <a:pt x="1299098" y="4879831"/>
                </a:cubicBezTo>
                <a:lnTo>
                  <a:pt x="1317017" y="4879831"/>
                </a:lnTo>
                <a:close/>
                <a:moveTo>
                  <a:pt x="1003441" y="4861913"/>
                </a:moveTo>
                <a:cubicBezTo>
                  <a:pt x="997468" y="4861913"/>
                  <a:pt x="995975" y="4863406"/>
                  <a:pt x="998962" y="4866392"/>
                </a:cubicBezTo>
                <a:cubicBezTo>
                  <a:pt x="1001948" y="4869379"/>
                  <a:pt x="1003441" y="4870872"/>
                  <a:pt x="1003441" y="4870872"/>
                </a:cubicBezTo>
                <a:cubicBezTo>
                  <a:pt x="1003441" y="4870872"/>
                  <a:pt x="1003441" y="4867885"/>
                  <a:pt x="1003441" y="4861913"/>
                </a:cubicBezTo>
                <a:close/>
                <a:moveTo>
                  <a:pt x="815296" y="4861913"/>
                </a:moveTo>
                <a:cubicBezTo>
                  <a:pt x="821269" y="4861913"/>
                  <a:pt x="824255" y="4863406"/>
                  <a:pt x="824255" y="4866392"/>
                </a:cubicBezTo>
                <a:cubicBezTo>
                  <a:pt x="824255" y="4869379"/>
                  <a:pt x="824255" y="4870872"/>
                  <a:pt x="824255" y="4870872"/>
                </a:cubicBezTo>
                <a:cubicBezTo>
                  <a:pt x="818282" y="4864899"/>
                  <a:pt x="815296" y="4861913"/>
                  <a:pt x="815296" y="4861913"/>
                </a:cubicBezTo>
                <a:close/>
                <a:moveTo>
                  <a:pt x="895929" y="4852953"/>
                </a:moveTo>
                <a:cubicBezTo>
                  <a:pt x="889956" y="4858926"/>
                  <a:pt x="889956" y="4866392"/>
                  <a:pt x="895929" y="4875352"/>
                </a:cubicBezTo>
                <a:cubicBezTo>
                  <a:pt x="901902" y="4884311"/>
                  <a:pt x="906382" y="4888791"/>
                  <a:pt x="909368" y="4888791"/>
                </a:cubicBezTo>
                <a:cubicBezTo>
                  <a:pt x="912355" y="4888791"/>
                  <a:pt x="919821" y="4891777"/>
                  <a:pt x="931767" y="4897749"/>
                </a:cubicBezTo>
                <a:lnTo>
                  <a:pt x="940726" y="4897749"/>
                </a:lnTo>
                <a:cubicBezTo>
                  <a:pt x="934753" y="4885804"/>
                  <a:pt x="934753" y="4879831"/>
                  <a:pt x="940726" y="4879831"/>
                </a:cubicBezTo>
                <a:lnTo>
                  <a:pt x="931767" y="4879831"/>
                </a:lnTo>
                <a:cubicBezTo>
                  <a:pt x="925794" y="4879831"/>
                  <a:pt x="919821" y="4876845"/>
                  <a:pt x="913848" y="4870872"/>
                </a:cubicBezTo>
                <a:lnTo>
                  <a:pt x="904889" y="4861913"/>
                </a:lnTo>
                <a:cubicBezTo>
                  <a:pt x="904889" y="4855940"/>
                  <a:pt x="901902" y="4852953"/>
                  <a:pt x="895929" y="4852953"/>
                </a:cubicBezTo>
                <a:close/>
                <a:moveTo>
                  <a:pt x="6656756" y="4843994"/>
                </a:moveTo>
                <a:lnTo>
                  <a:pt x="6603001" y="4897749"/>
                </a:lnTo>
                <a:cubicBezTo>
                  <a:pt x="6603001" y="4903722"/>
                  <a:pt x="6607480" y="4903722"/>
                  <a:pt x="6616440" y="4897749"/>
                </a:cubicBezTo>
                <a:cubicBezTo>
                  <a:pt x="6625399" y="4891777"/>
                  <a:pt x="6631373" y="4884311"/>
                  <a:pt x="6634359" y="4875352"/>
                </a:cubicBezTo>
                <a:cubicBezTo>
                  <a:pt x="6637344" y="4866392"/>
                  <a:pt x="6641824" y="4858926"/>
                  <a:pt x="6647798" y="4852953"/>
                </a:cubicBezTo>
                <a:cubicBezTo>
                  <a:pt x="6653770" y="4852953"/>
                  <a:pt x="6658250" y="4851460"/>
                  <a:pt x="6661236" y="4848473"/>
                </a:cubicBezTo>
                <a:cubicBezTo>
                  <a:pt x="6664222" y="4845487"/>
                  <a:pt x="6662730" y="4843994"/>
                  <a:pt x="6656756" y="4843994"/>
                </a:cubicBezTo>
                <a:close/>
                <a:moveTo>
                  <a:pt x="456923" y="4826075"/>
                </a:moveTo>
                <a:cubicBezTo>
                  <a:pt x="462897" y="4832048"/>
                  <a:pt x="465883" y="4835034"/>
                  <a:pt x="465883" y="4835034"/>
                </a:cubicBezTo>
                <a:cubicBezTo>
                  <a:pt x="459911" y="4841007"/>
                  <a:pt x="453938" y="4841007"/>
                  <a:pt x="447965" y="4835034"/>
                </a:cubicBezTo>
                <a:close/>
                <a:moveTo>
                  <a:pt x="1379731" y="4808157"/>
                </a:moveTo>
                <a:lnTo>
                  <a:pt x="1388691" y="4817117"/>
                </a:lnTo>
                <a:lnTo>
                  <a:pt x="1397650" y="4808157"/>
                </a:lnTo>
                <a:cubicBezTo>
                  <a:pt x="1391677" y="4808157"/>
                  <a:pt x="1385704" y="4808157"/>
                  <a:pt x="1379731" y="4808157"/>
                </a:cubicBezTo>
                <a:close/>
                <a:moveTo>
                  <a:pt x="878010" y="4808157"/>
                </a:moveTo>
                <a:lnTo>
                  <a:pt x="886970" y="4817117"/>
                </a:lnTo>
                <a:cubicBezTo>
                  <a:pt x="892943" y="4817117"/>
                  <a:pt x="895929" y="4817117"/>
                  <a:pt x="895929" y="4817117"/>
                </a:cubicBezTo>
                <a:close/>
                <a:moveTo>
                  <a:pt x="250860" y="4808157"/>
                </a:moveTo>
                <a:cubicBezTo>
                  <a:pt x="250860" y="4808157"/>
                  <a:pt x="256833" y="4811144"/>
                  <a:pt x="268779" y="4817117"/>
                </a:cubicBezTo>
                <a:lnTo>
                  <a:pt x="277738" y="4826075"/>
                </a:lnTo>
                <a:cubicBezTo>
                  <a:pt x="271765" y="4826075"/>
                  <a:pt x="267286" y="4826075"/>
                  <a:pt x="264299" y="4826075"/>
                </a:cubicBezTo>
                <a:cubicBezTo>
                  <a:pt x="261313" y="4826075"/>
                  <a:pt x="259819" y="4829062"/>
                  <a:pt x="259819" y="4835034"/>
                </a:cubicBezTo>
                <a:cubicBezTo>
                  <a:pt x="253847" y="4841007"/>
                  <a:pt x="250860" y="4841007"/>
                  <a:pt x="250860" y="4835034"/>
                </a:cubicBezTo>
                <a:close/>
                <a:moveTo>
                  <a:pt x="347172" y="4803677"/>
                </a:moveTo>
                <a:cubicBezTo>
                  <a:pt x="348665" y="4803677"/>
                  <a:pt x="349412" y="4805171"/>
                  <a:pt x="349412" y="4808157"/>
                </a:cubicBezTo>
                <a:lnTo>
                  <a:pt x="349412" y="4817117"/>
                </a:lnTo>
                <a:cubicBezTo>
                  <a:pt x="343440" y="4817117"/>
                  <a:pt x="340453" y="4814130"/>
                  <a:pt x="340453" y="4808157"/>
                </a:cubicBezTo>
                <a:cubicBezTo>
                  <a:pt x="343440" y="4805171"/>
                  <a:pt x="345679" y="4803677"/>
                  <a:pt x="347172" y="4803677"/>
                </a:cubicBezTo>
                <a:close/>
                <a:moveTo>
                  <a:pt x="537558" y="4799198"/>
                </a:moveTo>
                <a:cubicBezTo>
                  <a:pt x="543531" y="4799198"/>
                  <a:pt x="546517" y="4799198"/>
                  <a:pt x="546517" y="4799198"/>
                </a:cubicBezTo>
                <a:lnTo>
                  <a:pt x="537558" y="4808157"/>
                </a:lnTo>
                <a:cubicBezTo>
                  <a:pt x="531585" y="4808157"/>
                  <a:pt x="528599" y="4806664"/>
                  <a:pt x="528599" y="4803677"/>
                </a:cubicBezTo>
                <a:cubicBezTo>
                  <a:pt x="528599" y="4800691"/>
                  <a:pt x="531585" y="4799198"/>
                  <a:pt x="537558" y="4799198"/>
                </a:cubicBezTo>
                <a:close/>
                <a:moveTo>
                  <a:pt x="1272219" y="4790238"/>
                </a:moveTo>
                <a:lnTo>
                  <a:pt x="1263261" y="4799198"/>
                </a:lnTo>
                <a:cubicBezTo>
                  <a:pt x="1269234" y="4805169"/>
                  <a:pt x="1278192" y="4808157"/>
                  <a:pt x="1290138" y="4808157"/>
                </a:cubicBezTo>
                <a:cubicBezTo>
                  <a:pt x="1290138" y="4802184"/>
                  <a:pt x="1284165" y="4796211"/>
                  <a:pt x="1272219" y="4790238"/>
                </a:cubicBezTo>
                <a:close/>
                <a:moveTo>
                  <a:pt x="878010" y="4775679"/>
                </a:moveTo>
                <a:cubicBezTo>
                  <a:pt x="875024" y="4774933"/>
                  <a:pt x="872039" y="4775306"/>
                  <a:pt x="869052" y="4776799"/>
                </a:cubicBezTo>
                <a:cubicBezTo>
                  <a:pt x="863079" y="4779786"/>
                  <a:pt x="860093" y="4784266"/>
                  <a:pt x="860093" y="4790238"/>
                </a:cubicBezTo>
                <a:lnTo>
                  <a:pt x="886970" y="4790238"/>
                </a:lnTo>
                <a:lnTo>
                  <a:pt x="886970" y="4781279"/>
                </a:lnTo>
                <a:cubicBezTo>
                  <a:pt x="883984" y="4778292"/>
                  <a:pt x="880997" y="4776426"/>
                  <a:pt x="878010" y="4775679"/>
                </a:cubicBezTo>
                <a:close/>
                <a:moveTo>
                  <a:pt x="1290138" y="4772320"/>
                </a:moveTo>
                <a:lnTo>
                  <a:pt x="1290138" y="4781279"/>
                </a:lnTo>
                <a:cubicBezTo>
                  <a:pt x="1296111" y="4781279"/>
                  <a:pt x="1299098" y="4781279"/>
                  <a:pt x="1299098" y="4781279"/>
                </a:cubicBezTo>
                <a:cubicBezTo>
                  <a:pt x="1299098" y="4775306"/>
                  <a:pt x="1297604" y="4772320"/>
                  <a:pt x="1294618" y="4772320"/>
                </a:cubicBezTo>
                <a:cubicBezTo>
                  <a:pt x="1291631" y="4772320"/>
                  <a:pt x="1290138" y="4772320"/>
                  <a:pt x="1290138" y="4772320"/>
                </a:cubicBezTo>
                <a:close/>
                <a:moveTo>
                  <a:pt x="931767" y="4772320"/>
                </a:moveTo>
                <a:lnTo>
                  <a:pt x="931767" y="4799198"/>
                </a:lnTo>
                <a:cubicBezTo>
                  <a:pt x="937740" y="4799198"/>
                  <a:pt x="939233" y="4796211"/>
                  <a:pt x="936247" y="4790238"/>
                </a:cubicBezTo>
                <a:cubicBezTo>
                  <a:pt x="933260" y="4784266"/>
                  <a:pt x="934753" y="4779786"/>
                  <a:pt x="940726" y="4776799"/>
                </a:cubicBezTo>
                <a:cubicBezTo>
                  <a:pt x="946699" y="4773813"/>
                  <a:pt x="948193" y="4772320"/>
                  <a:pt x="945206" y="4772320"/>
                </a:cubicBezTo>
                <a:cubicBezTo>
                  <a:pt x="942220" y="4772320"/>
                  <a:pt x="937740" y="4772320"/>
                  <a:pt x="931767" y="4772320"/>
                </a:cubicBezTo>
                <a:close/>
                <a:moveTo>
                  <a:pt x="376291" y="4754401"/>
                </a:moveTo>
                <a:cubicBezTo>
                  <a:pt x="382263" y="4754401"/>
                  <a:pt x="385250" y="4757387"/>
                  <a:pt x="385250" y="4763360"/>
                </a:cubicBezTo>
                <a:cubicBezTo>
                  <a:pt x="385250" y="4769333"/>
                  <a:pt x="385250" y="4772320"/>
                  <a:pt x="385250" y="4772320"/>
                </a:cubicBezTo>
                <a:lnTo>
                  <a:pt x="376291" y="4772320"/>
                </a:lnTo>
                <a:close/>
                <a:moveTo>
                  <a:pt x="894044" y="4716206"/>
                </a:moveTo>
                <a:lnTo>
                  <a:pt x="894809" y="4716324"/>
                </a:lnTo>
                <a:cubicBezTo>
                  <a:pt x="897050" y="4717817"/>
                  <a:pt x="898916" y="4721551"/>
                  <a:pt x="900409" y="4727522"/>
                </a:cubicBezTo>
                <a:cubicBezTo>
                  <a:pt x="903396" y="4739470"/>
                  <a:pt x="907875" y="4745441"/>
                  <a:pt x="913848" y="4745441"/>
                </a:cubicBezTo>
                <a:lnTo>
                  <a:pt x="913848" y="4727522"/>
                </a:lnTo>
                <a:cubicBezTo>
                  <a:pt x="907875" y="4721551"/>
                  <a:pt x="901902" y="4717817"/>
                  <a:pt x="895929" y="4716324"/>
                </a:cubicBezTo>
                <a:close/>
                <a:moveTo>
                  <a:pt x="886970" y="4715764"/>
                </a:moveTo>
                <a:cubicBezTo>
                  <a:pt x="883984" y="4716136"/>
                  <a:pt x="880997" y="4717071"/>
                  <a:pt x="878010" y="4718564"/>
                </a:cubicBezTo>
                <a:cubicBezTo>
                  <a:pt x="883984" y="4718564"/>
                  <a:pt x="886970" y="4718564"/>
                  <a:pt x="886970" y="4718564"/>
                </a:cubicBezTo>
                <a:lnTo>
                  <a:pt x="890810" y="4716004"/>
                </a:lnTo>
                <a:close/>
                <a:moveTo>
                  <a:pt x="954166" y="4700645"/>
                </a:moveTo>
                <a:cubicBezTo>
                  <a:pt x="945206" y="4700645"/>
                  <a:pt x="943713" y="4702138"/>
                  <a:pt x="949686" y="4705125"/>
                </a:cubicBezTo>
                <a:cubicBezTo>
                  <a:pt x="955659" y="4708112"/>
                  <a:pt x="960139" y="4709605"/>
                  <a:pt x="963124" y="4709605"/>
                </a:cubicBezTo>
                <a:cubicBezTo>
                  <a:pt x="966110" y="4709605"/>
                  <a:pt x="967604" y="4708112"/>
                  <a:pt x="967604" y="4705125"/>
                </a:cubicBezTo>
                <a:cubicBezTo>
                  <a:pt x="967604" y="4702138"/>
                  <a:pt x="963124" y="4700645"/>
                  <a:pt x="954166" y="4700645"/>
                </a:cubicBezTo>
                <a:close/>
                <a:moveTo>
                  <a:pt x="864572" y="4700645"/>
                </a:moveTo>
                <a:cubicBezTo>
                  <a:pt x="861586" y="4700645"/>
                  <a:pt x="860093" y="4703632"/>
                  <a:pt x="860093" y="4709605"/>
                </a:cubicBezTo>
                <a:cubicBezTo>
                  <a:pt x="860093" y="4715577"/>
                  <a:pt x="860093" y="4718564"/>
                  <a:pt x="860093" y="4718564"/>
                </a:cubicBezTo>
                <a:lnTo>
                  <a:pt x="869052" y="4709605"/>
                </a:lnTo>
                <a:cubicBezTo>
                  <a:pt x="869052" y="4703632"/>
                  <a:pt x="867559" y="4700645"/>
                  <a:pt x="864572" y="4700645"/>
                </a:cubicBezTo>
                <a:close/>
                <a:moveTo>
                  <a:pt x="322534" y="4700645"/>
                </a:moveTo>
                <a:lnTo>
                  <a:pt x="331494" y="4709605"/>
                </a:lnTo>
                <a:lnTo>
                  <a:pt x="322534" y="4709605"/>
                </a:lnTo>
                <a:cubicBezTo>
                  <a:pt x="322534" y="4703632"/>
                  <a:pt x="322534" y="4700645"/>
                  <a:pt x="322534" y="4700645"/>
                </a:cubicBezTo>
                <a:close/>
                <a:moveTo>
                  <a:pt x="591313" y="4691686"/>
                </a:moveTo>
                <a:lnTo>
                  <a:pt x="600273" y="4691686"/>
                </a:lnTo>
                <a:cubicBezTo>
                  <a:pt x="606246" y="4697659"/>
                  <a:pt x="606246" y="4700645"/>
                  <a:pt x="600273" y="4700645"/>
                </a:cubicBezTo>
                <a:close/>
                <a:moveTo>
                  <a:pt x="888090" y="4686086"/>
                </a:moveTo>
                <a:cubicBezTo>
                  <a:pt x="887344" y="4686833"/>
                  <a:pt x="886970" y="4688699"/>
                  <a:pt x="886970" y="4691686"/>
                </a:cubicBezTo>
                <a:cubicBezTo>
                  <a:pt x="886970" y="4697659"/>
                  <a:pt x="889956" y="4700645"/>
                  <a:pt x="895929" y="4700645"/>
                </a:cubicBezTo>
                <a:cubicBezTo>
                  <a:pt x="895929" y="4700645"/>
                  <a:pt x="895929" y="4697659"/>
                  <a:pt x="895929" y="4691686"/>
                </a:cubicBezTo>
                <a:cubicBezTo>
                  <a:pt x="895929" y="4691686"/>
                  <a:pt x="894436" y="4690193"/>
                  <a:pt x="891450" y="4687206"/>
                </a:cubicBezTo>
                <a:cubicBezTo>
                  <a:pt x="889956" y="4685713"/>
                  <a:pt x="888836" y="4685340"/>
                  <a:pt x="888090" y="4686086"/>
                </a:cubicBezTo>
                <a:close/>
                <a:moveTo>
                  <a:pt x="780578" y="4668168"/>
                </a:moveTo>
                <a:cubicBezTo>
                  <a:pt x="781326" y="4667421"/>
                  <a:pt x="782446" y="4667794"/>
                  <a:pt x="783939" y="4669287"/>
                </a:cubicBezTo>
                <a:cubicBezTo>
                  <a:pt x="786924" y="4672274"/>
                  <a:pt x="788419" y="4673767"/>
                  <a:pt x="788419" y="4673767"/>
                </a:cubicBezTo>
                <a:cubicBezTo>
                  <a:pt x="782444" y="4673767"/>
                  <a:pt x="779459" y="4673767"/>
                  <a:pt x="779459" y="4673767"/>
                </a:cubicBezTo>
                <a:cubicBezTo>
                  <a:pt x="779459" y="4670780"/>
                  <a:pt x="779832" y="4668914"/>
                  <a:pt x="780578" y="4668168"/>
                </a:cubicBezTo>
                <a:close/>
                <a:moveTo>
                  <a:pt x="725703" y="4646890"/>
                </a:moveTo>
                <a:cubicBezTo>
                  <a:pt x="731676" y="4646890"/>
                  <a:pt x="742128" y="4655848"/>
                  <a:pt x="757061" y="4673767"/>
                </a:cubicBezTo>
                <a:cubicBezTo>
                  <a:pt x="771993" y="4691686"/>
                  <a:pt x="779459" y="4703632"/>
                  <a:pt x="779459" y="4709605"/>
                </a:cubicBezTo>
                <a:lnTo>
                  <a:pt x="761540" y="4700645"/>
                </a:lnTo>
                <a:lnTo>
                  <a:pt x="734662" y="4664808"/>
                </a:lnTo>
                <a:cubicBezTo>
                  <a:pt x="722716" y="4652863"/>
                  <a:pt x="719730" y="4646890"/>
                  <a:pt x="725703" y="4646890"/>
                </a:cubicBezTo>
                <a:close/>
                <a:moveTo>
                  <a:pt x="403168" y="4646890"/>
                </a:moveTo>
                <a:cubicBezTo>
                  <a:pt x="409141" y="4646890"/>
                  <a:pt x="412127" y="4648383"/>
                  <a:pt x="412127" y="4651370"/>
                </a:cubicBezTo>
                <a:cubicBezTo>
                  <a:pt x="412127" y="4654355"/>
                  <a:pt x="409141" y="4655848"/>
                  <a:pt x="403168" y="4655848"/>
                </a:cubicBezTo>
                <a:cubicBezTo>
                  <a:pt x="403168" y="4649875"/>
                  <a:pt x="403168" y="4646890"/>
                  <a:pt x="403168" y="4646890"/>
                </a:cubicBezTo>
                <a:close/>
                <a:moveTo>
                  <a:pt x="304615" y="4646890"/>
                </a:moveTo>
                <a:cubicBezTo>
                  <a:pt x="304615" y="4646890"/>
                  <a:pt x="307603" y="4646890"/>
                  <a:pt x="313575" y="4646890"/>
                </a:cubicBezTo>
                <a:cubicBezTo>
                  <a:pt x="319548" y="4652863"/>
                  <a:pt x="322534" y="4655848"/>
                  <a:pt x="322534" y="4655848"/>
                </a:cubicBezTo>
                <a:cubicBezTo>
                  <a:pt x="316561" y="4655848"/>
                  <a:pt x="313575" y="4655848"/>
                  <a:pt x="313575" y="4655848"/>
                </a:cubicBezTo>
                <a:close/>
                <a:moveTo>
                  <a:pt x="349412" y="4637930"/>
                </a:moveTo>
                <a:cubicBezTo>
                  <a:pt x="349412" y="4637930"/>
                  <a:pt x="352399" y="4637930"/>
                  <a:pt x="358372" y="4637930"/>
                </a:cubicBezTo>
                <a:lnTo>
                  <a:pt x="367331" y="4646890"/>
                </a:lnTo>
                <a:cubicBezTo>
                  <a:pt x="367331" y="4646890"/>
                  <a:pt x="364345" y="4646890"/>
                  <a:pt x="358372" y="4646890"/>
                </a:cubicBezTo>
                <a:cubicBezTo>
                  <a:pt x="352399" y="4646890"/>
                  <a:pt x="349412" y="4643903"/>
                  <a:pt x="349412" y="4637930"/>
                </a:cubicBezTo>
                <a:close/>
                <a:moveTo>
                  <a:pt x="843294" y="4633451"/>
                </a:moveTo>
                <a:cubicBezTo>
                  <a:pt x="841054" y="4633451"/>
                  <a:pt x="839188" y="4634944"/>
                  <a:pt x="837694" y="4637930"/>
                </a:cubicBezTo>
                <a:cubicBezTo>
                  <a:pt x="834708" y="4643903"/>
                  <a:pt x="836201" y="4649875"/>
                  <a:pt x="842174" y="4655848"/>
                </a:cubicBezTo>
                <a:lnTo>
                  <a:pt x="851133" y="4655848"/>
                </a:lnTo>
                <a:cubicBezTo>
                  <a:pt x="851133" y="4655848"/>
                  <a:pt x="851133" y="4654355"/>
                  <a:pt x="851133" y="4651370"/>
                </a:cubicBezTo>
                <a:cubicBezTo>
                  <a:pt x="851133" y="4648383"/>
                  <a:pt x="851133" y="4643903"/>
                  <a:pt x="851133" y="4637930"/>
                </a:cubicBezTo>
                <a:cubicBezTo>
                  <a:pt x="848147" y="4634944"/>
                  <a:pt x="845533" y="4633451"/>
                  <a:pt x="843294" y="4633451"/>
                </a:cubicBezTo>
                <a:close/>
                <a:moveTo>
                  <a:pt x="860093" y="4628971"/>
                </a:moveTo>
                <a:lnTo>
                  <a:pt x="860093" y="4637930"/>
                </a:lnTo>
                <a:lnTo>
                  <a:pt x="878010" y="4646890"/>
                </a:lnTo>
                <a:cubicBezTo>
                  <a:pt x="878010" y="4634944"/>
                  <a:pt x="872039" y="4628971"/>
                  <a:pt x="860093" y="4628971"/>
                </a:cubicBezTo>
                <a:close/>
                <a:moveTo>
                  <a:pt x="156787" y="4593133"/>
                </a:moveTo>
                <a:cubicBezTo>
                  <a:pt x="159774" y="4593133"/>
                  <a:pt x="161267" y="4594626"/>
                  <a:pt x="161267" y="4597613"/>
                </a:cubicBezTo>
                <a:cubicBezTo>
                  <a:pt x="161267" y="4600600"/>
                  <a:pt x="158281" y="4602093"/>
                  <a:pt x="152308" y="4602093"/>
                </a:cubicBezTo>
                <a:cubicBezTo>
                  <a:pt x="152308" y="4596120"/>
                  <a:pt x="153801" y="4593133"/>
                  <a:pt x="156787" y="4593133"/>
                </a:cubicBezTo>
                <a:close/>
                <a:moveTo>
                  <a:pt x="403168" y="4584174"/>
                </a:moveTo>
                <a:lnTo>
                  <a:pt x="421087" y="4584174"/>
                </a:lnTo>
                <a:lnTo>
                  <a:pt x="439005" y="4602093"/>
                </a:lnTo>
                <a:cubicBezTo>
                  <a:pt x="439005" y="4602093"/>
                  <a:pt x="436019" y="4600600"/>
                  <a:pt x="430046" y="4597613"/>
                </a:cubicBezTo>
                <a:cubicBezTo>
                  <a:pt x="424073" y="4594626"/>
                  <a:pt x="421087" y="4593133"/>
                  <a:pt x="421087" y="4593133"/>
                </a:cubicBezTo>
                <a:close/>
                <a:moveTo>
                  <a:pt x="6862821" y="4575216"/>
                </a:moveTo>
                <a:cubicBezTo>
                  <a:pt x="6868793" y="4575216"/>
                  <a:pt x="6870286" y="4578201"/>
                  <a:pt x="6867300" y="4584174"/>
                </a:cubicBezTo>
                <a:cubicBezTo>
                  <a:pt x="6864314" y="4590147"/>
                  <a:pt x="6868793" y="4593133"/>
                  <a:pt x="6880738" y="4593133"/>
                </a:cubicBezTo>
                <a:cubicBezTo>
                  <a:pt x="6892684" y="4593133"/>
                  <a:pt x="6898658" y="4590147"/>
                  <a:pt x="6898658" y="4584174"/>
                </a:cubicBezTo>
                <a:cubicBezTo>
                  <a:pt x="6904630" y="4584174"/>
                  <a:pt x="6907616" y="4584174"/>
                  <a:pt x="6907616" y="4584174"/>
                </a:cubicBezTo>
                <a:lnTo>
                  <a:pt x="6898658" y="4602093"/>
                </a:lnTo>
                <a:cubicBezTo>
                  <a:pt x="6898658" y="4602093"/>
                  <a:pt x="6897164" y="4603586"/>
                  <a:pt x="6894178" y="4606572"/>
                </a:cubicBezTo>
                <a:cubicBezTo>
                  <a:pt x="6891192" y="4609559"/>
                  <a:pt x="6888204" y="4612545"/>
                  <a:pt x="6885218" y="4615532"/>
                </a:cubicBezTo>
                <a:cubicBezTo>
                  <a:pt x="6882232" y="4618519"/>
                  <a:pt x="6877753" y="4622998"/>
                  <a:pt x="6871778" y="4628971"/>
                </a:cubicBezTo>
                <a:cubicBezTo>
                  <a:pt x="6853861" y="4634944"/>
                  <a:pt x="6835942" y="4637930"/>
                  <a:pt x="6818024" y="4637930"/>
                </a:cubicBezTo>
                <a:lnTo>
                  <a:pt x="6818024" y="4620012"/>
                </a:lnTo>
                <a:cubicBezTo>
                  <a:pt x="6823998" y="4620012"/>
                  <a:pt x="6826984" y="4617025"/>
                  <a:pt x="6826984" y="4611052"/>
                </a:cubicBezTo>
                <a:cubicBezTo>
                  <a:pt x="6826984" y="4605079"/>
                  <a:pt x="6829970" y="4602093"/>
                  <a:pt x="6835942" y="4602093"/>
                </a:cubicBezTo>
                <a:cubicBezTo>
                  <a:pt x="6841915" y="4602093"/>
                  <a:pt x="6844901" y="4605079"/>
                  <a:pt x="6844901" y="4611052"/>
                </a:cubicBezTo>
                <a:cubicBezTo>
                  <a:pt x="6844901" y="4611052"/>
                  <a:pt x="6846395" y="4611052"/>
                  <a:pt x="6849381" y="4611052"/>
                </a:cubicBezTo>
                <a:cubicBezTo>
                  <a:pt x="6852368" y="4611052"/>
                  <a:pt x="6856847" y="4611052"/>
                  <a:pt x="6862821" y="4611052"/>
                </a:cubicBezTo>
                <a:lnTo>
                  <a:pt x="6853861" y="4602093"/>
                </a:lnTo>
                <a:lnTo>
                  <a:pt x="6844901" y="4584174"/>
                </a:lnTo>
                <a:cubicBezTo>
                  <a:pt x="6850875" y="4584174"/>
                  <a:pt x="6855354" y="4582681"/>
                  <a:pt x="6858340" y="4579694"/>
                </a:cubicBezTo>
                <a:cubicBezTo>
                  <a:pt x="6861326" y="4576708"/>
                  <a:pt x="6862821" y="4575216"/>
                  <a:pt x="6862821" y="4575216"/>
                </a:cubicBezTo>
                <a:close/>
                <a:moveTo>
                  <a:pt x="716743" y="4575216"/>
                </a:moveTo>
                <a:cubicBezTo>
                  <a:pt x="722716" y="4575216"/>
                  <a:pt x="725703" y="4576708"/>
                  <a:pt x="725703" y="4579694"/>
                </a:cubicBezTo>
                <a:cubicBezTo>
                  <a:pt x="725703" y="4582681"/>
                  <a:pt x="724209" y="4584174"/>
                  <a:pt x="721223" y="4584174"/>
                </a:cubicBezTo>
                <a:cubicBezTo>
                  <a:pt x="718237" y="4584174"/>
                  <a:pt x="716743" y="4581187"/>
                  <a:pt x="716743" y="4575216"/>
                </a:cubicBezTo>
                <a:close/>
                <a:moveTo>
                  <a:pt x="824255" y="4566256"/>
                </a:moveTo>
                <a:lnTo>
                  <a:pt x="824255" y="4584174"/>
                </a:lnTo>
                <a:lnTo>
                  <a:pt x="842174" y="4584174"/>
                </a:lnTo>
                <a:close/>
                <a:moveTo>
                  <a:pt x="743622" y="4566256"/>
                </a:moveTo>
                <a:cubicBezTo>
                  <a:pt x="755567" y="4566256"/>
                  <a:pt x="764527" y="4572228"/>
                  <a:pt x="770500" y="4584174"/>
                </a:cubicBezTo>
                <a:cubicBezTo>
                  <a:pt x="776473" y="4596120"/>
                  <a:pt x="776473" y="4603586"/>
                  <a:pt x="770500" y="4606572"/>
                </a:cubicBezTo>
                <a:cubicBezTo>
                  <a:pt x="764527" y="4609559"/>
                  <a:pt x="755567" y="4611052"/>
                  <a:pt x="743622" y="4611052"/>
                </a:cubicBezTo>
                <a:lnTo>
                  <a:pt x="743622" y="4602093"/>
                </a:lnTo>
                <a:cubicBezTo>
                  <a:pt x="743622" y="4602093"/>
                  <a:pt x="743622" y="4599106"/>
                  <a:pt x="743622" y="4593133"/>
                </a:cubicBezTo>
                <a:cubicBezTo>
                  <a:pt x="743622" y="4587161"/>
                  <a:pt x="743622" y="4581187"/>
                  <a:pt x="743622" y="4575216"/>
                </a:cubicBezTo>
                <a:close/>
                <a:moveTo>
                  <a:pt x="447965" y="4566256"/>
                </a:moveTo>
                <a:lnTo>
                  <a:pt x="456923" y="4575216"/>
                </a:lnTo>
                <a:cubicBezTo>
                  <a:pt x="456923" y="4581187"/>
                  <a:pt x="453938" y="4581187"/>
                  <a:pt x="447965" y="4575216"/>
                </a:cubicBezTo>
                <a:close/>
                <a:moveTo>
                  <a:pt x="6992170" y="4551976"/>
                </a:moveTo>
                <a:cubicBezTo>
                  <a:pt x="6994036" y="4551790"/>
                  <a:pt x="6995716" y="4552070"/>
                  <a:pt x="6997209" y="4552817"/>
                </a:cubicBezTo>
                <a:cubicBezTo>
                  <a:pt x="7003184" y="4555804"/>
                  <a:pt x="7009155" y="4557297"/>
                  <a:pt x="7015128" y="4557297"/>
                </a:cubicBezTo>
                <a:lnTo>
                  <a:pt x="6979292" y="4575216"/>
                </a:lnTo>
                <a:cubicBezTo>
                  <a:pt x="6955400" y="4587161"/>
                  <a:pt x="6940468" y="4593133"/>
                  <a:pt x="6934494" y="4593133"/>
                </a:cubicBezTo>
                <a:lnTo>
                  <a:pt x="6934494" y="4584174"/>
                </a:lnTo>
                <a:cubicBezTo>
                  <a:pt x="6940468" y="4584174"/>
                  <a:pt x="6946440" y="4582681"/>
                  <a:pt x="6952414" y="4579694"/>
                </a:cubicBezTo>
                <a:cubicBezTo>
                  <a:pt x="6958386" y="4576708"/>
                  <a:pt x="6964358" y="4572228"/>
                  <a:pt x="6970332" y="4566256"/>
                </a:cubicBezTo>
                <a:cubicBezTo>
                  <a:pt x="6979292" y="4557297"/>
                  <a:pt x="6986570" y="4552537"/>
                  <a:pt x="6992170" y="4551976"/>
                </a:cubicBezTo>
                <a:close/>
                <a:moveTo>
                  <a:pt x="7042007" y="4548337"/>
                </a:moveTo>
                <a:cubicBezTo>
                  <a:pt x="7047978" y="4548337"/>
                  <a:pt x="7047978" y="4551324"/>
                  <a:pt x="7042007" y="4557297"/>
                </a:cubicBezTo>
                <a:lnTo>
                  <a:pt x="7033047" y="4557297"/>
                </a:lnTo>
                <a:cubicBezTo>
                  <a:pt x="7033047" y="4551324"/>
                  <a:pt x="7036032" y="4548337"/>
                  <a:pt x="7042007" y="4548337"/>
                </a:cubicBezTo>
                <a:close/>
                <a:moveTo>
                  <a:pt x="349412" y="4548337"/>
                </a:moveTo>
                <a:lnTo>
                  <a:pt x="367331" y="4548337"/>
                </a:lnTo>
                <a:cubicBezTo>
                  <a:pt x="367331" y="4554310"/>
                  <a:pt x="370318" y="4554310"/>
                  <a:pt x="376291" y="4548337"/>
                </a:cubicBezTo>
                <a:lnTo>
                  <a:pt x="394208" y="4557297"/>
                </a:lnTo>
                <a:cubicBezTo>
                  <a:pt x="400183" y="4557297"/>
                  <a:pt x="409141" y="4560283"/>
                  <a:pt x="421087" y="4566256"/>
                </a:cubicBezTo>
                <a:lnTo>
                  <a:pt x="412127" y="4566256"/>
                </a:lnTo>
                <a:cubicBezTo>
                  <a:pt x="400183" y="4566256"/>
                  <a:pt x="394208" y="4566256"/>
                  <a:pt x="394208" y="4566256"/>
                </a:cubicBezTo>
                <a:cubicBezTo>
                  <a:pt x="394208" y="4578201"/>
                  <a:pt x="388236" y="4578201"/>
                  <a:pt x="376291" y="4566256"/>
                </a:cubicBezTo>
                <a:close/>
                <a:moveTo>
                  <a:pt x="170226" y="4548337"/>
                </a:moveTo>
                <a:cubicBezTo>
                  <a:pt x="176199" y="4554310"/>
                  <a:pt x="179186" y="4554310"/>
                  <a:pt x="179186" y="4548337"/>
                </a:cubicBezTo>
                <a:lnTo>
                  <a:pt x="188145" y="4557297"/>
                </a:lnTo>
                <a:cubicBezTo>
                  <a:pt x="200091" y="4581187"/>
                  <a:pt x="212036" y="4593133"/>
                  <a:pt x="223983" y="4593133"/>
                </a:cubicBezTo>
                <a:lnTo>
                  <a:pt x="268779" y="4620012"/>
                </a:lnTo>
                <a:lnTo>
                  <a:pt x="232941" y="4611052"/>
                </a:lnTo>
                <a:lnTo>
                  <a:pt x="232941" y="4620012"/>
                </a:lnTo>
                <a:lnTo>
                  <a:pt x="223983" y="4620012"/>
                </a:lnTo>
                <a:cubicBezTo>
                  <a:pt x="206064" y="4608066"/>
                  <a:pt x="198598" y="4599106"/>
                  <a:pt x="201584" y="4593133"/>
                </a:cubicBezTo>
                <a:cubicBezTo>
                  <a:pt x="204571" y="4587161"/>
                  <a:pt x="201584" y="4584174"/>
                  <a:pt x="192625" y="4584174"/>
                </a:cubicBezTo>
                <a:cubicBezTo>
                  <a:pt x="183666" y="4584174"/>
                  <a:pt x="179186" y="4581187"/>
                  <a:pt x="179186" y="4575216"/>
                </a:cubicBezTo>
                <a:cubicBezTo>
                  <a:pt x="179186" y="4569243"/>
                  <a:pt x="179186" y="4566256"/>
                  <a:pt x="179186" y="4566256"/>
                </a:cubicBezTo>
                <a:cubicBezTo>
                  <a:pt x="179186" y="4566256"/>
                  <a:pt x="176199" y="4566256"/>
                  <a:pt x="170226" y="4566256"/>
                </a:cubicBezTo>
                <a:cubicBezTo>
                  <a:pt x="164254" y="4560283"/>
                  <a:pt x="161267" y="4557297"/>
                  <a:pt x="161267" y="4557297"/>
                </a:cubicBezTo>
                <a:close/>
                <a:moveTo>
                  <a:pt x="414368" y="4543858"/>
                </a:moveTo>
                <a:cubicBezTo>
                  <a:pt x="415860" y="4543858"/>
                  <a:pt x="418100" y="4545351"/>
                  <a:pt x="421087" y="4548337"/>
                </a:cubicBezTo>
                <a:lnTo>
                  <a:pt x="412127" y="4548337"/>
                </a:lnTo>
                <a:cubicBezTo>
                  <a:pt x="412127" y="4545351"/>
                  <a:pt x="412874" y="4543858"/>
                  <a:pt x="414368" y="4543858"/>
                </a:cubicBezTo>
                <a:close/>
                <a:moveTo>
                  <a:pt x="250860" y="4542737"/>
                </a:moveTo>
                <a:cubicBezTo>
                  <a:pt x="247873" y="4541991"/>
                  <a:pt x="244887" y="4542365"/>
                  <a:pt x="241901" y="4543858"/>
                </a:cubicBezTo>
                <a:cubicBezTo>
                  <a:pt x="235928" y="4546844"/>
                  <a:pt x="235928" y="4548337"/>
                  <a:pt x="241901" y="4548337"/>
                </a:cubicBezTo>
                <a:lnTo>
                  <a:pt x="259819" y="4548337"/>
                </a:lnTo>
                <a:cubicBezTo>
                  <a:pt x="256833" y="4545351"/>
                  <a:pt x="253847" y="4543485"/>
                  <a:pt x="250860" y="4542737"/>
                </a:cubicBezTo>
                <a:close/>
                <a:moveTo>
                  <a:pt x="6952414" y="4539378"/>
                </a:moveTo>
                <a:cubicBezTo>
                  <a:pt x="6952414" y="4539378"/>
                  <a:pt x="6952414" y="4542365"/>
                  <a:pt x="6952414" y="4548337"/>
                </a:cubicBezTo>
                <a:cubicBezTo>
                  <a:pt x="6952414" y="4554310"/>
                  <a:pt x="6950918" y="4557297"/>
                  <a:pt x="6947932" y="4557297"/>
                </a:cubicBezTo>
                <a:cubicBezTo>
                  <a:pt x="6944947" y="4557297"/>
                  <a:pt x="6944947" y="4554310"/>
                  <a:pt x="6947932" y="4548337"/>
                </a:cubicBezTo>
                <a:cubicBezTo>
                  <a:pt x="6950918" y="4542365"/>
                  <a:pt x="6952414" y="4539378"/>
                  <a:pt x="6952414" y="4539378"/>
                </a:cubicBezTo>
                <a:close/>
                <a:moveTo>
                  <a:pt x="6916576" y="4539378"/>
                </a:moveTo>
                <a:cubicBezTo>
                  <a:pt x="6916576" y="4539378"/>
                  <a:pt x="6919562" y="4539378"/>
                  <a:pt x="6925535" y="4539378"/>
                </a:cubicBezTo>
                <a:cubicBezTo>
                  <a:pt x="6931508" y="4539378"/>
                  <a:pt x="6931508" y="4542365"/>
                  <a:pt x="6925535" y="4548337"/>
                </a:cubicBezTo>
                <a:lnTo>
                  <a:pt x="6916576" y="4548337"/>
                </a:lnTo>
                <a:cubicBezTo>
                  <a:pt x="6916576" y="4542365"/>
                  <a:pt x="6916576" y="4539378"/>
                  <a:pt x="6916576" y="4539378"/>
                </a:cubicBezTo>
                <a:close/>
                <a:moveTo>
                  <a:pt x="6898658" y="4539378"/>
                </a:moveTo>
                <a:lnTo>
                  <a:pt x="6889698" y="4548337"/>
                </a:lnTo>
                <a:cubicBezTo>
                  <a:pt x="6889698" y="4560283"/>
                  <a:pt x="6886713" y="4567748"/>
                  <a:pt x="6880738" y="4570736"/>
                </a:cubicBezTo>
                <a:cubicBezTo>
                  <a:pt x="6874766" y="4573723"/>
                  <a:pt x="6868793" y="4572228"/>
                  <a:pt x="6862821" y="4566256"/>
                </a:cubicBezTo>
                <a:cubicBezTo>
                  <a:pt x="6862821" y="4566256"/>
                  <a:pt x="6868793" y="4560283"/>
                  <a:pt x="6880738" y="4548337"/>
                </a:cubicBezTo>
                <a:close/>
                <a:moveTo>
                  <a:pt x="188145" y="4521459"/>
                </a:moveTo>
                <a:lnTo>
                  <a:pt x="197105" y="4521459"/>
                </a:lnTo>
                <a:lnTo>
                  <a:pt x="197105" y="4530419"/>
                </a:lnTo>
                <a:cubicBezTo>
                  <a:pt x="191132" y="4530419"/>
                  <a:pt x="188145" y="4527432"/>
                  <a:pt x="188145" y="4521459"/>
                </a:cubicBezTo>
                <a:close/>
                <a:moveTo>
                  <a:pt x="492761" y="4512500"/>
                </a:moveTo>
                <a:cubicBezTo>
                  <a:pt x="498734" y="4512500"/>
                  <a:pt x="504707" y="4512500"/>
                  <a:pt x="510680" y="4512500"/>
                </a:cubicBezTo>
                <a:cubicBezTo>
                  <a:pt x="510680" y="4512500"/>
                  <a:pt x="513666" y="4512500"/>
                  <a:pt x="519639" y="4512500"/>
                </a:cubicBezTo>
                <a:cubicBezTo>
                  <a:pt x="519639" y="4518472"/>
                  <a:pt x="513666" y="4521459"/>
                  <a:pt x="501720" y="4521459"/>
                </a:cubicBezTo>
                <a:close/>
                <a:moveTo>
                  <a:pt x="6992730" y="4503540"/>
                </a:moveTo>
                <a:cubicBezTo>
                  <a:pt x="6995716" y="4503540"/>
                  <a:pt x="6997209" y="4505033"/>
                  <a:pt x="6997209" y="4508020"/>
                </a:cubicBezTo>
                <a:cubicBezTo>
                  <a:pt x="6997209" y="4511007"/>
                  <a:pt x="6994224" y="4512500"/>
                  <a:pt x="6988250" y="4512500"/>
                </a:cubicBezTo>
                <a:cubicBezTo>
                  <a:pt x="6988250" y="4506527"/>
                  <a:pt x="6989744" y="4503540"/>
                  <a:pt x="6992730" y="4503540"/>
                </a:cubicBezTo>
                <a:close/>
                <a:moveTo>
                  <a:pt x="6907616" y="4485623"/>
                </a:moveTo>
                <a:lnTo>
                  <a:pt x="6907616" y="4494581"/>
                </a:lnTo>
                <a:cubicBezTo>
                  <a:pt x="6901644" y="4494581"/>
                  <a:pt x="6898658" y="4494581"/>
                  <a:pt x="6898658" y="4494581"/>
                </a:cubicBezTo>
                <a:close/>
                <a:moveTo>
                  <a:pt x="846654" y="4467704"/>
                </a:moveTo>
                <a:cubicBezTo>
                  <a:pt x="843667" y="4467704"/>
                  <a:pt x="842174" y="4470690"/>
                  <a:pt x="842174" y="4476663"/>
                </a:cubicBezTo>
                <a:cubicBezTo>
                  <a:pt x="842174" y="4482636"/>
                  <a:pt x="845160" y="4485623"/>
                  <a:pt x="851133" y="4485623"/>
                </a:cubicBezTo>
                <a:cubicBezTo>
                  <a:pt x="851133" y="4485623"/>
                  <a:pt x="851133" y="4482636"/>
                  <a:pt x="851133" y="4476663"/>
                </a:cubicBezTo>
                <a:cubicBezTo>
                  <a:pt x="851133" y="4470690"/>
                  <a:pt x="849640" y="4467704"/>
                  <a:pt x="846654" y="4467704"/>
                </a:cubicBezTo>
                <a:close/>
                <a:moveTo>
                  <a:pt x="739142" y="4458744"/>
                </a:moveTo>
                <a:cubicBezTo>
                  <a:pt x="742128" y="4458744"/>
                  <a:pt x="740635" y="4461731"/>
                  <a:pt x="734662" y="4467704"/>
                </a:cubicBezTo>
                <a:cubicBezTo>
                  <a:pt x="734662" y="4467704"/>
                  <a:pt x="731676" y="4467704"/>
                  <a:pt x="725703" y="4467704"/>
                </a:cubicBezTo>
                <a:cubicBezTo>
                  <a:pt x="731676" y="4461731"/>
                  <a:pt x="736156" y="4458744"/>
                  <a:pt x="739142" y="4458744"/>
                </a:cubicBezTo>
                <a:close/>
                <a:moveTo>
                  <a:pt x="712265" y="4449785"/>
                </a:moveTo>
                <a:cubicBezTo>
                  <a:pt x="715250" y="4449785"/>
                  <a:pt x="716743" y="4452772"/>
                  <a:pt x="716743" y="4458744"/>
                </a:cubicBezTo>
                <a:cubicBezTo>
                  <a:pt x="716743" y="4464717"/>
                  <a:pt x="716743" y="4467704"/>
                  <a:pt x="716743" y="4467704"/>
                </a:cubicBezTo>
                <a:cubicBezTo>
                  <a:pt x="716743" y="4467704"/>
                  <a:pt x="715250" y="4464717"/>
                  <a:pt x="712265" y="4458744"/>
                </a:cubicBezTo>
                <a:cubicBezTo>
                  <a:pt x="709277" y="4452772"/>
                  <a:pt x="709277" y="4449785"/>
                  <a:pt x="712265" y="4449785"/>
                </a:cubicBezTo>
                <a:close/>
                <a:moveTo>
                  <a:pt x="680906" y="4449785"/>
                </a:moveTo>
                <a:lnTo>
                  <a:pt x="689866" y="4449785"/>
                </a:lnTo>
                <a:lnTo>
                  <a:pt x="698825" y="4458744"/>
                </a:lnTo>
                <a:cubicBezTo>
                  <a:pt x="692852" y="4458744"/>
                  <a:pt x="686880" y="4455758"/>
                  <a:pt x="680906" y="4449785"/>
                </a:cubicBezTo>
                <a:close/>
                <a:moveTo>
                  <a:pt x="734662" y="4434106"/>
                </a:moveTo>
                <a:cubicBezTo>
                  <a:pt x="736155" y="4434106"/>
                  <a:pt x="737649" y="4434853"/>
                  <a:pt x="739142" y="4436346"/>
                </a:cubicBezTo>
                <a:cubicBezTo>
                  <a:pt x="742128" y="4439332"/>
                  <a:pt x="742128" y="4443812"/>
                  <a:pt x="739142" y="4449785"/>
                </a:cubicBezTo>
                <a:cubicBezTo>
                  <a:pt x="736156" y="4455758"/>
                  <a:pt x="733169" y="4455758"/>
                  <a:pt x="730182" y="4449785"/>
                </a:cubicBezTo>
                <a:cubicBezTo>
                  <a:pt x="727196" y="4443812"/>
                  <a:pt x="727196" y="4439332"/>
                  <a:pt x="730182" y="4436346"/>
                </a:cubicBezTo>
                <a:cubicBezTo>
                  <a:pt x="731676" y="4434853"/>
                  <a:pt x="733169" y="4434106"/>
                  <a:pt x="734662" y="4434106"/>
                </a:cubicBezTo>
                <a:close/>
                <a:moveTo>
                  <a:pt x="6889698" y="4431866"/>
                </a:moveTo>
                <a:cubicBezTo>
                  <a:pt x="6895672" y="4431866"/>
                  <a:pt x="6898658" y="4433359"/>
                  <a:pt x="6898658" y="4436346"/>
                </a:cubicBezTo>
                <a:cubicBezTo>
                  <a:pt x="6898658" y="4439332"/>
                  <a:pt x="6895672" y="4440825"/>
                  <a:pt x="6889698" y="4440825"/>
                </a:cubicBezTo>
                <a:cubicBezTo>
                  <a:pt x="6883724" y="4440825"/>
                  <a:pt x="6880738" y="4439332"/>
                  <a:pt x="6880738" y="4436346"/>
                </a:cubicBezTo>
                <a:cubicBezTo>
                  <a:pt x="6880738" y="4433359"/>
                  <a:pt x="6883724" y="4431866"/>
                  <a:pt x="6889698" y="4431866"/>
                </a:cubicBezTo>
                <a:close/>
                <a:moveTo>
                  <a:pt x="275498" y="4427386"/>
                </a:moveTo>
                <a:cubicBezTo>
                  <a:pt x="276991" y="4427387"/>
                  <a:pt x="277738" y="4428880"/>
                  <a:pt x="277738" y="4431866"/>
                </a:cubicBezTo>
                <a:cubicBezTo>
                  <a:pt x="277738" y="4437839"/>
                  <a:pt x="274752" y="4440825"/>
                  <a:pt x="268779" y="4440825"/>
                </a:cubicBezTo>
                <a:lnTo>
                  <a:pt x="268779" y="4431866"/>
                </a:lnTo>
                <a:cubicBezTo>
                  <a:pt x="271765" y="4428880"/>
                  <a:pt x="274005" y="4427387"/>
                  <a:pt x="275498" y="4427386"/>
                </a:cubicBezTo>
                <a:close/>
                <a:moveTo>
                  <a:pt x="162387" y="4426266"/>
                </a:moveTo>
                <a:cubicBezTo>
                  <a:pt x="160147" y="4425520"/>
                  <a:pt x="158281" y="4425893"/>
                  <a:pt x="156787" y="4427386"/>
                </a:cubicBezTo>
                <a:cubicBezTo>
                  <a:pt x="153801" y="4430373"/>
                  <a:pt x="153801" y="4433359"/>
                  <a:pt x="156787" y="4436346"/>
                </a:cubicBezTo>
                <a:cubicBezTo>
                  <a:pt x="159774" y="4439332"/>
                  <a:pt x="164254" y="4440825"/>
                  <a:pt x="170226" y="4440825"/>
                </a:cubicBezTo>
                <a:lnTo>
                  <a:pt x="170226" y="4431866"/>
                </a:lnTo>
                <a:cubicBezTo>
                  <a:pt x="167240" y="4428880"/>
                  <a:pt x="164628" y="4427014"/>
                  <a:pt x="162387" y="4426266"/>
                </a:cubicBezTo>
                <a:close/>
                <a:moveTo>
                  <a:pt x="6916576" y="4422907"/>
                </a:moveTo>
                <a:lnTo>
                  <a:pt x="6925535" y="4422907"/>
                </a:lnTo>
                <a:cubicBezTo>
                  <a:pt x="6925535" y="4428879"/>
                  <a:pt x="6922549" y="4431866"/>
                  <a:pt x="6916576" y="4431866"/>
                </a:cubicBezTo>
                <a:cubicBezTo>
                  <a:pt x="6910602" y="4431866"/>
                  <a:pt x="6910602" y="4428879"/>
                  <a:pt x="6916576" y="4422907"/>
                </a:cubicBezTo>
                <a:close/>
                <a:moveTo>
                  <a:pt x="725703" y="4413947"/>
                </a:moveTo>
                <a:cubicBezTo>
                  <a:pt x="731676" y="4413947"/>
                  <a:pt x="734662" y="4416934"/>
                  <a:pt x="734662" y="4422907"/>
                </a:cubicBezTo>
                <a:lnTo>
                  <a:pt x="725703" y="4422907"/>
                </a:lnTo>
                <a:cubicBezTo>
                  <a:pt x="719730" y="4416934"/>
                  <a:pt x="719730" y="4413947"/>
                  <a:pt x="725703" y="4413947"/>
                </a:cubicBezTo>
                <a:close/>
                <a:moveTo>
                  <a:pt x="6916576" y="4404989"/>
                </a:moveTo>
                <a:cubicBezTo>
                  <a:pt x="6922549" y="4404989"/>
                  <a:pt x="6925535" y="4404989"/>
                  <a:pt x="6925535" y="4404989"/>
                </a:cubicBezTo>
                <a:lnTo>
                  <a:pt x="6916576" y="4413947"/>
                </a:lnTo>
                <a:cubicBezTo>
                  <a:pt x="6910602" y="4413947"/>
                  <a:pt x="6907616" y="4412454"/>
                  <a:pt x="6907616" y="4409469"/>
                </a:cubicBezTo>
                <a:cubicBezTo>
                  <a:pt x="6907616" y="4406481"/>
                  <a:pt x="6910602" y="4404989"/>
                  <a:pt x="6916576" y="4404989"/>
                </a:cubicBezTo>
                <a:close/>
                <a:moveTo>
                  <a:pt x="250860" y="4404989"/>
                </a:moveTo>
                <a:cubicBezTo>
                  <a:pt x="256833" y="4404989"/>
                  <a:pt x="261313" y="4406481"/>
                  <a:pt x="264299" y="4409469"/>
                </a:cubicBezTo>
                <a:cubicBezTo>
                  <a:pt x="267286" y="4412454"/>
                  <a:pt x="265792" y="4413947"/>
                  <a:pt x="259819" y="4413947"/>
                </a:cubicBezTo>
                <a:cubicBezTo>
                  <a:pt x="253847" y="4413947"/>
                  <a:pt x="250860" y="4410961"/>
                  <a:pt x="250860" y="4404989"/>
                </a:cubicBezTo>
                <a:close/>
                <a:moveTo>
                  <a:pt x="107511" y="4387070"/>
                </a:moveTo>
                <a:cubicBezTo>
                  <a:pt x="113485" y="4393043"/>
                  <a:pt x="119458" y="4396029"/>
                  <a:pt x="125430" y="4396029"/>
                </a:cubicBezTo>
                <a:lnTo>
                  <a:pt x="124310" y="4396029"/>
                </a:lnTo>
                <a:cubicBezTo>
                  <a:pt x="122071" y="4396029"/>
                  <a:pt x="119457" y="4396029"/>
                  <a:pt x="116471" y="4396029"/>
                </a:cubicBezTo>
                <a:cubicBezTo>
                  <a:pt x="110498" y="4396029"/>
                  <a:pt x="107511" y="4396029"/>
                  <a:pt x="107511" y="4396029"/>
                </a:cubicBezTo>
                <a:cubicBezTo>
                  <a:pt x="107511" y="4396029"/>
                  <a:pt x="107511" y="4393043"/>
                  <a:pt x="107511" y="4387070"/>
                </a:cubicBezTo>
                <a:close/>
                <a:moveTo>
                  <a:pt x="796382" y="4376120"/>
                </a:moveTo>
                <a:lnTo>
                  <a:pt x="795138" y="4379231"/>
                </a:lnTo>
                <a:cubicBezTo>
                  <a:pt x="793644" y="4381470"/>
                  <a:pt x="791404" y="4384084"/>
                  <a:pt x="788419" y="4387070"/>
                </a:cubicBezTo>
                <a:lnTo>
                  <a:pt x="797377" y="4396029"/>
                </a:lnTo>
                <a:cubicBezTo>
                  <a:pt x="803350" y="4396029"/>
                  <a:pt x="803350" y="4390057"/>
                  <a:pt x="797377" y="4378111"/>
                </a:cubicBezTo>
                <a:close/>
                <a:moveTo>
                  <a:pt x="181426" y="4373632"/>
                </a:moveTo>
                <a:cubicBezTo>
                  <a:pt x="182918" y="4373631"/>
                  <a:pt x="185159" y="4375125"/>
                  <a:pt x="188145" y="4378111"/>
                </a:cubicBezTo>
                <a:cubicBezTo>
                  <a:pt x="188145" y="4378111"/>
                  <a:pt x="185159" y="4378111"/>
                  <a:pt x="179186" y="4378111"/>
                </a:cubicBezTo>
                <a:cubicBezTo>
                  <a:pt x="179186" y="4375125"/>
                  <a:pt x="179932" y="4373631"/>
                  <a:pt x="181426" y="4373632"/>
                </a:cubicBezTo>
                <a:close/>
                <a:moveTo>
                  <a:pt x="1218464" y="4369151"/>
                </a:moveTo>
                <a:lnTo>
                  <a:pt x="1218464" y="4387070"/>
                </a:lnTo>
                <a:cubicBezTo>
                  <a:pt x="1230410" y="4387070"/>
                  <a:pt x="1236383" y="4390057"/>
                  <a:pt x="1236383" y="4396029"/>
                </a:cubicBezTo>
                <a:lnTo>
                  <a:pt x="1236383" y="4378111"/>
                </a:lnTo>
                <a:close/>
                <a:moveTo>
                  <a:pt x="788419" y="4360192"/>
                </a:moveTo>
                <a:cubicBezTo>
                  <a:pt x="782444" y="4366165"/>
                  <a:pt x="782444" y="4369151"/>
                  <a:pt x="788419" y="4369151"/>
                </a:cubicBezTo>
                <a:lnTo>
                  <a:pt x="793306" y="4369966"/>
                </a:lnTo>
                <a:close/>
                <a:moveTo>
                  <a:pt x="349412" y="4351232"/>
                </a:moveTo>
                <a:lnTo>
                  <a:pt x="358372" y="4351232"/>
                </a:lnTo>
                <a:lnTo>
                  <a:pt x="358372" y="4369151"/>
                </a:lnTo>
                <a:close/>
                <a:moveTo>
                  <a:pt x="385250" y="4342273"/>
                </a:moveTo>
                <a:cubicBezTo>
                  <a:pt x="385250" y="4342273"/>
                  <a:pt x="388236" y="4342273"/>
                  <a:pt x="394208" y="4342273"/>
                </a:cubicBezTo>
                <a:cubicBezTo>
                  <a:pt x="400183" y="4348246"/>
                  <a:pt x="403168" y="4348246"/>
                  <a:pt x="403168" y="4342273"/>
                </a:cubicBezTo>
                <a:lnTo>
                  <a:pt x="412127" y="4351232"/>
                </a:lnTo>
                <a:cubicBezTo>
                  <a:pt x="412127" y="4357205"/>
                  <a:pt x="409141" y="4361685"/>
                  <a:pt x="403168" y="4364672"/>
                </a:cubicBezTo>
                <a:cubicBezTo>
                  <a:pt x="397195" y="4367658"/>
                  <a:pt x="391222" y="4366165"/>
                  <a:pt x="385250" y="4360192"/>
                </a:cubicBezTo>
                <a:cubicBezTo>
                  <a:pt x="385250" y="4360192"/>
                  <a:pt x="385250" y="4358699"/>
                  <a:pt x="385250" y="4355712"/>
                </a:cubicBezTo>
                <a:cubicBezTo>
                  <a:pt x="385250" y="4352725"/>
                  <a:pt x="385250" y="4348246"/>
                  <a:pt x="385250" y="4342273"/>
                </a:cubicBezTo>
                <a:close/>
                <a:moveTo>
                  <a:pt x="179186" y="4333314"/>
                </a:moveTo>
                <a:cubicBezTo>
                  <a:pt x="179186" y="4339286"/>
                  <a:pt x="180679" y="4342273"/>
                  <a:pt x="183666" y="4342273"/>
                </a:cubicBezTo>
                <a:cubicBezTo>
                  <a:pt x="186652" y="4342273"/>
                  <a:pt x="188145" y="4340780"/>
                  <a:pt x="188145" y="4337793"/>
                </a:cubicBezTo>
                <a:cubicBezTo>
                  <a:pt x="188145" y="4334807"/>
                  <a:pt x="185159" y="4333314"/>
                  <a:pt x="179186" y="4333314"/>
                </a:cubicBezTo>
                <a:close/>
                <a:moveTo>
                  <a:pt x="107511" y="4333314"/>
                </a:moveTo>
                <a:cubicBezTo>
                  <a:pt x="125430" y="4345260"/>
                  <a:pt x="131402" y="4357205"/>
                  <a:pt x="125430" y="4369151"/>
                </a:cubicBezTo>
                <a:cubicBezTo>
                  <a:pt x="125430" y="4369151"/>
                  <a:pt x="119458" y="4363178"/>
                  <a:pt x="107511" y="4351232"/>
                </a:cubicBezTo>
                <a:close/>
                <a:moveTo>
                  <a:pt x="6988250" y="4324354"/>
                </a:moveTo>
                <a:lnTo>
                  <a:pt x="6988250" y="4351232"/>
                </a:lnTo>
                <a:cubicBezTo>
                  <a:pt x="6976306" y="4357205"/>
                  <a:pt x="6967346" y="4357205"/>
                  <a:pt x="6961372" y="4351232"/>
                </a:cubicBezTo>
                <a:cubicBezTo>
                  <a:pt x="6955400" y="4339286"/>
                  <a:pt x="6958386" y="4333314"/>
                  <a:pt x="6970332" y="4333314"/>
                </a:cubicBezTo>
                <a:cubicBezTo>
                  <a:pt x="6976306" y="4333314"/>
                  <a:pt x="6979292" y="4331822"/>
                  <a:pt x="6979292" y="4328834"/>
                </a:cubicBezTo>
                <a:cubicBezTo>
                  <a:pt x="6979292" y="4325847"/>
                  <a:pt x="6982278" y="4324354"/>
                  <a:pt x="6988250" y="4324354"/>
                </a:cubicBezTo>
                <a:close/>
                <a:moveTo>
                  <a:pt x="331494" y="4306436"/>
                </a:moveTo>
                <a:cubicBezTo>
                  <a:pt x="337466" y="4306436"/>
                  <a:pt x="340453" y="4307929"/>
                  <a:pt x="340453" y="4310916"/>
                </a:cubicBezTo>
                <a:cubicBezTo>
                  <a:pt x="340453" y="4313903"/>
                  <a:pt x="343440" y="4318382"/>
                  <a:pt x="349412" y="4324354"/>
                </a:cubicBezTo>
                <a:cubicBezTo>
                  <a:pt x="343440" y="4324354"/>
                  <a:pt x="337466" y="4321369"/>
                  <a:pt x="331494" y="4315396"/>
                </a:cubicBezTo>
                <a:cubicBezTo>
                  <a:pt x="325521" y="4309423"/>
                  <a:pt x="325521" y="4306436"/>
                  <a:pt x="331494" y="4306436"/>
                </a:cubicBezTo>
                <a:close/>
                <a:moveTo>
                  <a:pt x="304615" y="4306436"/>
                </a:moveTo>
                <a:cubicBezTo>
                  <a:pt x="304615" y="4312409"/>
                  <a:pt x="303123" y="4315396"/>
                  <a:pt x="300136" y="4315396"/>
                </a:cubicBezTo>
                <a:cubicBezTo>
                  <a:pt x="297150" y="4315396"/>
                  <a:pt x="295656" y="4313903"/>
                  <a:pt x="295656" y="4310916"/>
                </a:cubicBezTo>
                <a:cubicBezTo>
                  <a:pt x="295656" y="4307929"/>
                  <a:pt x="298644" y="4306436"/>
                  <a:pt x="304615" y="4306436"/>
                </a:cubicBezTo>
                <a:close/>
                <a:moveTo>
                  <a:pt x="188145" y="4297477"/>
                </a:moveTo>
                <a:cubicBezTo>
                  <a:pt x="194118" y="4297477"/>
                  <a:pt x="197105" y="4303450"/>
                  <a:pt x="197105" y="4315396"/>
                </a:cubicBezTo>
                <a:cubicBezTo>
                  <a:pt x="197105" y="4327342"/>
                  <a:pt x="197105" y="4333314"/>
                  <a:pt x="197105" y="4333314"/>
                </a:cubicBezTo>
                <a:cubicBezTo>
                  <a:pt x="197105" y="4333314"/>
                  <a:pt x="200091" y="4333314"/>
                  <a:pt x="206064" y="4333314"/>
                </a:cubicBezTo>
                <a:cubicBezTo>
                  <a:pt x="218010" y="4321369"/>
                  <a:pt x="226968" y="4321369"/>
                  <a:pt x="232941" y="4333314"/>
                </a:cubicBezTo>
                <a:cubicBezTo>
                  <a:pt x="238914" y="4339286"/>
                  <a:pt x="238914" y="4342273"/>
                  <a:pt x="232941" y="4342273"/>
                </a:cubicBezTo>
                <a:lnTo>
                  <a:pt x="241901" y="4387070"/>
                </a:lnTo>
                <a:lnTo>
                  <a:pt x="241901" y="4396029"/>
                </a:lnTo>
                <a:cubicBezTo>
                  <a:pt x="235928" y="4396029"/>
                  <a:pt x="232941" y="4397521"/>
                  <a:pt x="232941" y="4400509"/>
                </a:cubicBezTo>
                <a:cubicBezTo>
                  <a:pt x="232941" y="4403496"/>
                  <a:pt x="229955" y="4404989"/>
                  <a:pt x="223983" y="4404989"/>
                </a:cubicBezTo>
                <a:lnTo>
                  <a:pt x="223983" y="4396029"/>
                </a:lnTo>
                <a:lnTo>
                  <a:pt x="206064" y="4387070"/>
                </a:lnTo>
                <a:cubicBezTo>
                  <a:pt x="206064" y="4387070"/>
                  <a:pt x="204571" y="4385577"/>
                  <a:pt x="201584" y="4382590"/>
                </a:cubicBezTo>
                <a:cubicBezTo>
                  <a:pt x="198598" y="4379604"/>
                  <a:pt x="197105" y="4375124"/>
                  <a:pt x="197105" y="4369151"/>
                </a:cubicBezTo>
                <a:cubicBezTo>
                  <a:pt x="191132" y="4351232"/>
                  <a:pt x="182172" y="4348246"/>
                  <a:pt x="170226" y="4360192"/>
                </a:cubicBezTo>
                <a:cubicBezTo>
                  <a:pt x="164254" y="4366165"/>
                  <a:pt x="162760" y="4370644"/>
                  <a:pt x="165747" y="4373631"/>
                </a:cubicBezTo>
                <a:cubicBezTo>
                  <a:pt x="168733" y="4376618"/>
                  <a:pt x="173213" y="4378111"/>
                  <a:pt x="179186" y="4378111"/>
                </a:cubicBezTo>
                <a:cubicBezTo>
                  <a:pt x="173213" y="4378111"/>
                  <a:pt x="170226" y="4381097"/>
                  <a:pt x="170226" y="4387070"/>
                </a:cubicBezTo>
                <a:cubicBezTo>
                  <a:pt x="170226" y="4393043"/>
                  <a:pt x="173213" y="4399016"/>
                  <a:pt x="179186" y="4404989"/>
                </a:cubicBezTo>
                <a:cubicBezTo>
                  <a:pt x="185159" y="4410961"/>
                  <a:pt x="189638" y="4410961"/>
                  <a:pt x="192625" y="4404989"/>
                </a:cubicBezTo>
                <a:cubicBezTo>
                  <a:pt x="195611" y="4399016"/>
                  <a:pt x="198598" y="4399016"/>
                  <a:pt x="201584" y="4404989"/>
                </a:cubicBezTo>
                <a:cubicBezTo>
                  <a:pt x="204571" y="4410961"/>
                  <a:pt x="203077" y="4413947"/>
                  <a:pt x="197105" y="4413947"/>
                </a:cubicBezTo>
                <a:cubicBezTo>
                  <a:pt x="191132" y="4413947"/>
                  <a:pt x="191132" y="4416934"/>
                  <a:pt x="197105" y="4422907"/>
                </a:cubicBezTo>
                <a:lnTo>
                  <a:pt x="206064" y="4422907"/>
                </a:lnTo>
                <a:cubicBezTo>
                  <a:pt x="212036" y="4422907"/>
                  <a:pt x="218010" y="4427386"/>
                  <a:pt x="223983" y="4436346"/>
                </a:cubicBezTo>
                <a:cubicBezTo>
                  <a:pt x="229955" y="4445305"/>
                  <a:pt x="232941" y="4449785"/>
                  <a:pt x="232941" y="4449785"/>
                </a:cubicBezTo>
                <a:lnTo>
                  <a:pt x="215022" y="4440825"/>
                </a:lnTo>
                <a:lnTo>
                  <a:pt x="197105" y="4431866"/>
                </a:lnTo>
                <a:cubicBezTo>
                  <a:pt x="197105" y="4431866"/>
                  <a:pt x="195611" y="4431866"/>
                  <a:pt x="192625" y="4431866"/>
                </a:cubicBezTo>
                <a:cubicBezTo>
                  <a:pt x="189638" y="4431866"/>
                  <a:pt x="188145" y="4434853"/>
                  <a:pt x="188145" y="4440825"/>
                </a:cubicBezTo>
                <a:lnTo>
                  <a:pt x="197105" y="4458744"/>
                </a:lnTo>
                <a:cubicBezTo>
                  <a:pt x="197105" y="4458744"/>
                  <a:pt x="203077" y="4464717"/>
                  <a:pt x="215022" y="4476663"/>
                </a:cubicBezTo>
                <a:cubicBezTo>
                  <a:pt x="220995" y="4476663"/>
                  <a:pt x="226968" y="4478156"/>
                  <a:pt x="232941" y="4481143"/>
                </a:cubicBezTo>
                <a:cubicBezTo>
                  <a:pt x="238914" y="4484128"/>
                  <a:pt x="241901" y="4488608"/>
                  <a:pt x="241901" y="4494581"/>
                </a:cubicBezTo>
                <a:cubicBezTo>
                  <a:pt x="241901" y="4500554"/>
                  <a:pt x="243394" y="4505033"/>
                  <a:pt x="246380" y="4508020"/>
                </a:cubicBezTo>
                <a:cubicBezTo>
                  <a:pt x="249367" y="4511007"/>
                  <a:pt x="252353" y="4512500"/>
                  <a:pt x="255340" y="4512500"/>
                </a:cubicBezTo>
                <a:cubicBezTo>
                  <a:pt x="258326" y="4512500"/>
                  <a:pt x="261313" y="4508020"/>
                  <a:pt x="264299" y="4499061"/>
                </a:cubicBezTo>
                <a:cubicBezTo>
                  <a:pt x="267286" y="4490101"/>
                  <a:pt x="265792" y="4482636"/>
                  <a:pt x="259819" y="4476663"/>
                </a:cubicBezTo>
                <a:cubicBezTo>
                  <a:pt x="253847" y="4470690"/>
                  <a:pt x="250860" y="4467704"/>
                  <a:pt x="250860" y="4467704"/>
                </a:cubicBezTo>
                <a:lnTo>
                  <a:pt x="250860" y="4458744"/>
                </a:lnTo>
                <a:cubicBezTo>
                  <a:pt x="262806" y="4464717"/>
                  <a:pt x="268779" y="4467704"/>
                  <a:pt x="268779" y="4467704"/>
                </a:cubicBezTo>
                <a:lnTo>
                  <a:pt x="268779" y="4521459"/>
                </a:lnTo>
                <a:cubicBezTo>
                  <a:pt x="262806" y="4521459"/>
                  <a:pt x="259819" y="4527432"/>
                  <a:pt x="259819" y="4539378"/>
                </a:cubicBezTo>
                <a:lnTo>
                  <a:pt x="277738" y="4539378"/>
                </a:lnTo>
                <a:cubicBezTo>
                  <a:pt x="277738" y="4533405"/>
                  <a:pt x="283711" y="4533405"/>
                  <a:pt x="295656" y="4539378"/>
                </a:cubicBezTo>
                <a:lnTo>
                  <a:pt x="340453" y="4584174"/>
                </a:lnTo>
                <a:cubicBezTo>
                  <a:pt x="334480" y="4584174"/>
                  <a:pt x="328507" y="4579694"/>
                  <a:pt x="322534" y="4570736"/>
                </a:cubicBezTo>
                <a:cubicBezTo>
                  <a:pt x="316561" y="4561776"/>
                  <a:pt x="310588" y="4557297"/>
                  <a:pt x="304615" y="4557297"/>
                </a:cubicBezTo>
                <a:lnTo>
                  <a:pt x="304615" y="4575216"/>
                </a:lnTo>
                <a:lnTo>
                  <a:pt x="304615" y="4593133"/>
                </a:lnTo>
                <a:lnTo>
                  <a:pt x="295656" y="4602093"/>
                </a:lnTo>
                <a:lnTo>
                  <a:pt x="313575" y="4602093"/>
                </a:lnTo>
                <a:cubicBezTo>
                  <a:pt x="337466" y="4596120"/>
                  <a:pt x="349412" y="4590147"/>
                  <a:pt x="349412" y="4584174"/>
                </a:cubicBezTo>
                <a:lnTo>
                  <a:pt x="367331" y="4584174"/>
                </a:lnTo>
                <a:lnTo>
                  <a:pt x="358372" y="4602093"/>
                </a:lnTo>
                <a:cubicBezTo>
                  <a:pt x="352399" y="4596120"/>
                  <a:pt x="346426" y="4597613"/>
                  <a:pt x="340453" y="4606572"/>
                </a:cubicBezTo>
                <a:cubicBezTo>
                  <a:pt x="334480" y="4615532"/>
                  <a:pt x="331494" y="4617025"/>
                  <a:pt x="331494" y="4611052"/>
                </a:cubicBezTo>
                <a:lnTo>
                  <a:pt x="304615" y="4611052"/>
                </a:lnTo>
                <a:cubicBezTo>
                  <a:pt x="292671" y="4617025"/>
                  <a:pt x="283711" y="4620012"/>
                  <a:pt x="277738" y="4620012"/>
                </a:cubicBezTo>
                <a:cubicBezTo>
                  <a:pt x="277738" y="4614039"/>
                  <a:pt x="276245" y="4608066"/>
                  <a:pt x="273259" y="4602093"/>
                </a:cubicBezTo>
                <a:cubicBezTo>
                  <a:pt x="270272" y="4596120"/>
                  <a:pt x="265792" y="4587161"/>
                  <a:pt x="259819" y="4575216"/>
                </a:cubicBezTo>
                <a:cubicBezTo>
                  <a:pt x="259819" y="4569243"/>
                  <a:pt x="258326" y="4566256"/>
                  <a:pt x="255340" y="4566256"/>
                </a:cubicBezTo>
                <a:cubicBezTo>
                  <a:pt x="252353" y="4566256"/>
                  <a:pt x="247873" y="4566256"/>
                  <a:pt x="241901" y="4566256"/>
                </a:cubicBezTo>
                <a:cubicBezTo>
                  <a:pt x="241901" y="4572228"/>
                  <a:pt x="235928" y="4573723"/>
                  <a:pt x="223983" y="4570736"/>
                </a:cubicBezTo>
                <a:cubicBezTo>
                  <a:pt x="212036" y="4567748"/>
                  <a:pt x="209051" y="4563270"/>
                  <a:pt x="215022" y="4557297"/>
                </a:cubicBezTo>
                <a:cubicBezTo>
                  <a:pt x="226968" y="4533405"/>
                  <a:pt x="215022" y="4515486"/>
                  <a:pt x="179186" y="4503540"/>
                </a:cubicBezTo>
                <a:lnTo>
                  <a:pt x="179186" y="4494581"/>
                </a:lnTo>
                <a:cubicBezTo>
                  <a:pt x="179186" y="4494581"/>
                  <a:pt x="179186" y="4490101"/>
                  <a:pt x="179186" y="4481143"/>
                </a:cubicBezTo>
                <a:cubicBezTo>
                  <a:pt x="179186" y="4472183"/>
                  <a:pt x="174706" y="4466211"/>
                  <a:pt x="165747" y="4463224"/>
                </a:cubicBezTo>
                <a:cubicBezTo>
                  <a:pt x="156787" y="4460237"/>
                  <a:pt x="150814" y="4452772"/>
                  <a:pt x="147828" y="4440825"/>
                </a:cubicBezTo>
                <a:cubicBezTo>
                  <a:pt x="144841" y="4428879"/>
                  <a:pt x="146336" y="4421414"/>
                  <a:pt x="152308" y="4418427"/>
                </a:cubicBezTo>
                <a:cubicBezTo>
                  <a:pt x="158281" y="4415440"/>
                  <a:pt x="159774" y="4406481"/>
                  <a:pt x="156787" y="4391550"/>
                </a:cubicBezTo>
                <a:cubicBezTo>
                  <a:pt x="153801" y="4376618"/>
                  <a:pt x="149321" y="4369151"/>
                  <a:pt x="143348" y="4369151"/>
                </a:cubicBezTo>
                <a:cubicBezTo>
                  <a:pt x="143348" y="4369151"/>
                  <a:pt x="144841" y="4367658"/>
                  <a:pt x="147828" y="4364672"/>
                </a:cubicBezTo>
                <a:cubicBezTo>
                  <a:pt x="150814" y="4361685"/>
                  <a:pt x="155294" y="4357205"/>
                  <a:pt x="161267" y="4351232"/>
                </a:cubicBezTo>
                <a:cubicBezTo>
                  <a:pt x="179186" y="4327342"/>
                  <a:pt x="186652" y="4313903"/>
                  <a:pt x="183666" y="4310916"/>
                </a:cubicBezTo>
                <a:cubicBezTo>
                  <a:pt x="180679" y="4307929"/>
                  <a:pt x="179186" y="4304943"/>
                  <a:pt x="179186" y="4301957"/>
                </a:cubicBezTo>
                <a:cubicBezTo>
                  <a:pt x="179186" y="4298970"/>
                  <a:pt x="182172" y="4297477"/>
                  <a:pt x="188145" y="4297477"/>
                </a:cubicBezTo>
                <a:close/>
                <a:moveTo>
                  <a:pt x="7033047" y="4288518"/>
                </a:moveTo>
                <a:cubicBezTo>
                  <a:pt x="7033047" y="4288518"/>
                  <a:pt x="7036032" y="4288518"/>
                  <a:pt x="7042007" y="4288518"/>
                </a:cubicBezTo>
                <a:cubicBezTo>
                  <a:pt x="7042007" y="4288518"/>
                  <a:pt x="7044992" y="4288518"/>
                  <a:pt x="7050966" y="4288518"/>
                </a:cubicBezTo>
                <a:cubicBezTo>
                  <a:pt x="7050966" y="4288518"/>
                  <a:pt x="7047978" y="4291504"/>
                  <a:pt x="7042007" y="4297477"/>
                </a:cubicBezTo>
                <a:close/>
                <a:moveTo>
                  <a:pt x="152308" y="4288518"/>
                </a:moveTo>
                <a:cubicBezTo>
                  <a:pt x="158281" y="4288518"/>
                  <a:pt x="161267" y="4291504"/>
                  <a:pt x="161267" y="4297477"/>
                </a:cubicBezTo>
                <a:cubicBezTo>
                  <a:pt x="161267" y="4303450"/>
                  <a:pt x="164254" y="4306436"/>
                  <a:pt x="170226" y="4306436"/>
                </a:cubicBezTo>
                <a:lnTo>
                  <a:pt x="152308" y="4306436"/>
                </a:lnTo>
                <a:lnTo>
                  <a:pt x="152308" y="4297477"/>
                </a:lnTo>
                <a:cubicBezTo>
                  <a:pt x="152308" y="4291504"/>
                  <a:pt x="152308" y="4288518"/>
                  <a:pt x="152308" y="4288518"/>
                </a:cubicBezTo>
                <a:close/>
                <a:moveTo>
                  <a:pt x="107511" y="4279558"/>
                </a:moveTo>
                <a:cubicBezTo>
                  <a:pt x="113485" y="4279558"/>
                  <a:pt x="116471" y="4279558"/>
                  <a:pt x="116471" y="4279558"/>
                </a:cubicBezTo>
                <a:cubicBezTo>
                  <a:pt x="116471" y="4285531"/>
                  <a:pt x="116471" y="4288518"/>
                  <a:pt x="116471" y="4288518"/>
                </a:cubicBezTo>
                <a:cubicBezTo>
                  <a:pt x="110498" y="4288518"/>
                  <a:pt x="107511" y="4285531"/>
                  <a:pt x="107511" y="4279558"/>
                </a:cubicBezTo>
                <a:close/>
                <a:moveTo>
                  <a:pt x="349412" y="4270599"/>
                </a:moveTo>
                <a:cubicBezTo>
                  <a:pt x="361358" y="4270599"/>
                  <a:pt x="367331" y="4273585"/>
                  <a:pt x="367331" y="4279558"/>
                </a:cubicBezTo>
                <a:lnTo>
                  <a:pt x="340453" y="4279558"/>
                </a:lnTo>
                <a:close/>
                <a:moveTo>
                  <a:pt x="154548" y="4263880"/>
                </a:moveTo>
                <a:cubicBezTo>
                  <a:pt x="156041" y="4263880"/>
                  <a:pt x="158281" y="4264626"/>
                  <a:pt x="161267" y="4266119"/>
                </a:cubicBezTo>
                <a:cubicBezTo>
                  <a:pt x="167240" y="4269106"/>
                  <a:pt x="167240" y="4273585"/>
                  <a:pt x="161267" y="4279558"/>
                </a:cubicBezTo>
                <a:cubicBezTo>
                  <a:pt x="155294" y="4273585"/>
                  <a:pt x="152308" y="4269106"/>
                  <a:pt x="152308" y="4266119"/>
                </a:cubicBezTo>
                <a:cubicBezTo>
                  <a:pt x="152308" y="4264626"/>
                  <a:pt x="153055" y="4263880"/>
                  <a:pt x="154548" y="4263880"/>
                </a:cubicBezTo>
                <a:close/>
                <a:moveTo>
                  <a:pt x="129910" y="4261639"/>
                </a:moveTo>
                <a:cubicBezTo>
                  <a:pt x="132895" y="4261639"/>
                  <a:pt x="135883" y="4263132"/>
                  <a:pt x="138869" y="4266119"/>
                </a:cubicBezTo>
                <a:cubicBezTo>
                  <a:pt x="141855" y="4269106"/>
                  <a:pt x="143348" y="4270599"/>
                  <a:pt x="143348" y="4270599"/>
                </a:cubicBezTo>
                <a:lnTo>
                  <a:pt x="125430" y="4270599"/>
                </a:lnTo>
                <a:cubicBezTo>
                  <a:pt x="125430" y="4264626"/>
                  <a:pt x="126924" y="4261639"/>
                  <a:pt x="129910" y="4261639"/>
                </a:cubicBezTo>
                <a:close/>
                <a:moveTo>
                  <a:pt x="7122640" y="4252680"/>
                </a:moveTo>
                <a:lnTo>
                  <a:pt x="7140558" y="4252680"/>
                </a:lnTo>
                <a:cubicBezTo>
                  <a:pt x="7134586" y="4258653"/>
                  <a:pt x="7125626" y="4261639"/>
                  <a:pt x="7113680" y="4261639"/>
                </a:cubicBezTo>
                <a:close/>
                <a:moveTo>
                  <a:pt x="6988250" y="4243722"/>
                </a:moveTo>
                <a:cubicBezTo>
                  <a:pt x="6994224" y="4243722"/>
                  <a:pt x="6997209" y="4246707"/>
                  <a:pt x="6997209" y="4252680"/>
                </a:cubicBezTo>
                <a:lnTo>
                  <a:pt x="6988250" y="4252680"/>
                </a:lnTo>
                <a:cubicBezTo>
                  <a:pt x="6982278" y="4252680"/>
                  <a:pt x="6979292" y="4252680"/>
                  <a:pt x="6979292" y="4252680"/>
                </a:cubicBezTo>
                <a:close/>
                <a:moveTo>
                  <a:pt x="179186" y="4243722"/>
                </a:moveTo>
                <a:lnTo>
                  <a:pt x="188145" y="4261639"/>
                </a:lnTo>
                <a:lnTo>
                  <a:pt x="179186" y="4261639"/>
                </a:lnTo>
                <a:cubicBezTo>
                  <a:pt x="179186" y="4255667"/>
                  <a:pt x="179186" y="4249693"/>
                  <a:pt x="179186" y="4243722"/>
                </a:cubicBezTo>
                <a:close/>
                <a:moveTo>
                  <a:pt x="35837" y="4243722"/>
                </a:moveTo>
                <a:lnTo>
                  <a:pt x="53755" y="4243722"/>
                </a:lnTo>
                <a:cubicBezTo>
                  <a:pt x="59728" y="4255667"/>
                  <a:pt x="65702" y="4266119"/>
                  <a:pt x="71674" y="4275078"/>
                </a:cubicBezTo>
                <a:cubicBezTo>
                  <a:pt x="77647" y="4284038"/>
                  <a:pt x="80633" y="4290011"/>
                  <a:pt x="80633" y="4292997"/>
                </a:cubicBezTo>
                <a:cubicBezTo>
                  <a:pt x="80633" y="4295984"/>
                  <a:pt x="76154" y="4291504"/>
                  <a:pt x="67194" y="4279558"/>
                </a:cubicBezTo>
                <a:cubicBezTo>
                  <a:pt x="58235" y="4267612"/>
                  <a:pt x="47782" y="4255667"/>
                  <a:pt x="35837" y="4243722"/>
                </a:cubicBezTo>
                <a:close/>
                <a:moveTo>
                  <a:pt x="333734" y="4232522"/>
                </a:moveTo>
                <a:cubicBezTo>
                  <a:pt x="335226" y="4232522"/>
                  <a:pt x="337467" y="4234762"/>
                  <a:pt x="340453" y="4239242"/>
                </a:cubicBezTo>
                <a:cubicBezTo>
                  <a:pt x="346426" y="4248200"/>
                  <a:pt x="349412" y="4252680"/>
                  <a:pt x="349412" y="4252680"/>
                </a:cubicBezTo>
                <a:lnTo>
                  <a:pt x="331494" y="4252680"/>
                </a:lnTo>
                <a:cubicBezTo>
                  <a:pt x="331494" y="4252680"/>
                  <a:pt x="331494" y="4248200"/>
                  <a:pt x="331494" y="4239242"/>
                </a:cubicBezTo>
                <a:cubicBezTo>
                  <a:pt x="331494" y="4234762"/>
                  <a:pt x="332241" y="4232522"/>
                  <a:pt x="333734" y="4232522"/>
                </a:cubicBezTo>
                <a:close/>
                <a:moveTo>
                  <a:pt x="172467" y="4230282"/>
                </a:moveTo>
                <a:cubicBezTo>
                  <a:pt x="173959" y="4230283"/>
                  <a:pt x="176199" y="4231776"/>
                  <a:pt x="179186" y="4234762"/>
                </a:cubicBezTo>
                <a:lnTo>
                  <a:pt x="170226" y="4252680"/>
                </a:lnTo>
                <a:lnTo>
                  <a:pt x="170226" y="4234762"/>
                </a:lnTo>
                <a:cubicBezTo>
                  <a:pt x="170226" y="4231776"/>
                  <a:pt x="170973" y="4230283"/>
                  <a:pt x="172467" y="4230282"/>
                </a:cubicBezTo>
                <a:close/>
                <a:moveTo>
                  <a:pt x="277738" y="4225803"/>
                </a:moveTo>
                <a:cubicBezTo>
                  <a:pt x="283711" y="4231774"/>
                  <a:pt x="286698" y="4237749"/>
                  <a:pt x="286698" y="4243722"/>
                </a:cubicBezTo>
                <a:cubicBezTo>
                  <a:pt x="280725" y="4243722"/>
                  <a:pt x="277738" y="4240735"/>
                  <a:pt x="277738" y="4234762"/>
                </a:cubicBezTo>
                <a:close/>
                <a:moveTo>
                  <a:pt x="304615" y="4216843"/>
                </a:moveTo>
                <a:cubicBezTo>
                  <a:pt x="310588" y="4216843"/>
                  <a:pt x="315068" y="4219830"/>
                  <a:pt x="318055" y="4225803"/>
                </a:cubicBezTo>
                <a:cubicBezTo>
                  <a:pt x="321041" y="4231774"/>
                  <a:pt x="319548" y="4234762"/>
                  <a:pt x="313575" y="4234762"/>
                </a:cubicBezTo>
                <a:cubicBezTo>
                  <a:pt x="307603" y="4234762"/>
                  <a:pt x="304615" y="4231774"/>
                  <a:pt x="304615" y="4225803"/>
                </a:cubicBezTo>
                <a:cubicBezTo>
                  <a:pt x="304615" y="4219830"/>
                  <a:pt x="304615" y="4216843"/>
                  <a:pt x="304615" y="4216843"/>
                </a:cubicBezTo>
                <a:close/>
                <a:moveTo>
                  <a:pt x="761540" y="4207884"/>
                </a:moveTo>
                <a:cubicBezTo>
                  <a:pt x="749595" y="4207884"/>
                  <a:pt x="746608" y="4216843"/>
                  <a:pt x="752581" y="4234762"/>
                </a:cubicBezTo>
                <a:cubicBezTo>
                  <a:pt x="758554" y="4234762"/>
                  <a:pt x="767513" y="4231774"/>
                  <a:pt x="779459" y="4225803"/>
                </a:cubicBezTo>
                <a:cubicBezTo>
                  <a:pt x="791404" y="4213857"/>
                  <a:pt x="788419" y="4210871"/>
                  <a:pt x="770500" y="4216843"/>
                </a:cubicBezTo>
                <a:close/>
                <a:moveTo>
                  <a:pt x="215022" y="4207884"/>
                </a:moveTo>
                <a:cubicBezTo>
                  <a:pt x="215022" y="4207884"/>
                  <a:pt x="215022" y="4210871"/>
                  <a:pt x="215022" y="4216843"/>
                </a:cubicBezTo>
                <a:cubicBezTo>
                  <a:pt x="215022" y="4222816"/>
                  <a:pt x="215022" y="4228789"/>
                  <a:pt x="215022" y="4234762"/>
                </a:cubicBezTo>
                <a:cubicBezTo>
                  <a:pt x="215022" y="4246707"/>
                  <a:pt x="215022" y="4252680"/>
                  <a:pt x="215022" y="4252680"/>
                </a:cubicBezTo>
                <a:cubicBezTo>
                  <a:pt x="215022" y="4252680"/>
                  <a:pt x="213530" y="4251187"/>
                  <a:pt x="210544" y="4248200"/>
                </a:cubicBezTo>
                <a:cubicBezTo>
                  <a:pt x="207557" y="4245215"/>
                  <a:pt x="206064" y="4240735"/>
                  <a:pt x="206064" y="4234762"/>
                </a:cubicBezTo>
                <a:cubicBezTo>
                  <a:pt x="206064" y="4228789"/>
                  <a:pt x="206064" y="4225803"/>
                  <a:pt x="206064" y="4225803"/>
                </a:cubicBezTo>
                <a:close/>
                <a:moveTo>
                  <a:pt x="7157358" y="4201165"/>
                </a:moveTo>
                <a:cubicBezTo>
                  <a:pt x="7159597" y="4201165"/>
                  <a:pt x="7161463" y="4201911"/>
                  <a:pt x="7162956" y="4203404"/>
                </a:cubicBezTo>
                <a:cubicBezTo>
                  <a:pt x="7165942" y="4206391"/>
                  <a:pt x="7167436" y="4210871"/>
                  <a:pt x="7167436" y="4216843"/>
                </a:cubicBezTo>
                <a:cubicBezTo>
                  <a:pt x="7161463" y="4222816"/>
                  <a:pt x="7155492" y="4222816"/>
                  <a:pt x="7149518" y="4216843"/>
                </a:cubicBezTo>
                <a:cubicBezTo>
                  <a:pt x="7143544" y="4210871"/>
                  <a:pt x="7143544" y="4206391"/>
                  <a:pt x="7149518" y="4203404"/>
                </a:cubicBezTo>
                <a:cubicBezTo>
                  <a:pt x="7152504" y="4201911"/>
                  <a:pt x="7155118" y="4201165"/>
                  <a:pt x="7157358" y="4201165"/>
                </a:cubicBezTo>
                <a:close/>
                <a:moveTo>
                  <a:pt x="752581" y="4189965"/>
                </a:moveTo>
                <a:lnTo>
                  <a:pt x="734662" y="4198925"/>
                </a:lnTo>
                <a:cubicBezTo>
                  <a:pt x="740635" y="4198925"/>
                  <a:pt x="743622" y="4198925"/>
                  <a:pt x="743622" y="4198925"/>
                </a:cubicBezTo>
                <a:cubicBezTo>
                  <a:pt x="743622" y="4198925"/>
                  <a:pt x="745115" y="4198925"/>
                  <a:pt x="748101" y="4198925"/>
                </a:cubicBezTo>
                <a:cubicBezTo>
                  <a:pt x="751088" y="4198925"/>
                  <a:pt x="752581" y="4195938"/>
                  <a:pt x="752581" y="4189965"/>
                </a:cubicBezTo>
                <a:close/>
                <a:moveTo>
                  <a:pt x="353892" y="4163087"/>
                </a:moveTo>
                <a:cubicBezTo>
                  <a:pt x="356879" y="4163087"/>
                  <a:pt x="358372" y="4166074"/>
                  <a:pt x="358372" y="4172046"/>
                </a:cubicBezTo>
                <a:cubicBezTo>
                  <a:pt x="358372" y="4178019"/>
                  <a:pt x="356879" y="4178019"/>
                  <a:pt x="353892" y="4172046"/>
                </a:cubicBezTo>
                <a:cubicBezTo>
                  <a:pt x="350906" y="4166074"/>
                  <a:pt x="350906" y="4163087"/>
                  <a:pt x="353892" y="4163087"/>
                </a:cubicBezTo>
                <a:close/>
                <a:moveTo>
                  <a:pt x="152308" y="4154127"/>
                </a:moveTo>
                <a:cubicBezTo>
                  <a:pt x="158281" y="4160100"/>
                  <a:pt x="161267" y="4166074"/>
                  <a:pt x="161267" y="4172046"/>
                </a:cubicBezTo>
                <a:cubicBezTo>
                  <a:pt x="161267" y="4178019"/>
                  <a:pt x="161267" y="4182499"/>
                  <a:pt x="161267" y="4185485"/>
                </a:cubicBezTo>
                <a:cubicBezTo>
                  <a:pt x="161267" y="4188472"/>
                  <a:pt x="164254" y="4189965"/>
                  <a:pt x="170226" y="4189965"/>
                </a:cubicBezTo>
                <a:lnTo>
                  <a:pt x="179186" y="4189965"/>
                </a:lnTo>
                <a:cubicBezTo>
                  <a:pt x="179186" y="4178019"/>
                  <a:pt x="185159" y="4172046"/>
                  <a:pt x="197105" y="4172046"/>
                </a:cubicBezTo>
                <a:cubicBezTo>
                  <a:pt x="209051" y="4166074"/>
                  <a:pt x="209051" y="4172046"/>
                  <a:pt x="197105" y="4189965"/>
                </a:cubicBezTo>
                <a:cubicBezTo>
                  <a:pt x="197105" y="4201911"/>
                  <a:pt x="191132" y="4207884"/>
                  <a:pt x="179186" y="4207884"/>
                </a:cubicBezTo>
                <a:cubicBezTo>
                  <a:pt x="167240" y="4207884"/>
                  <a:pt x="158281" y="4201911"/>
                  <a:pt x="152308" y="4189965"/>
                </a:cubicBezTo>
                <a:close/>
                <a:moveTo>
                  <a:pt x="17918" y="4154127"/>
                </a:moveTo>
                <a:cubicBezTo>
                  <a:pt x="23892" y="4154127"/>
                  <a:pt x="26878" y="4154127"/>
                  <a:pt x="26878" y="4154127"/>
                </a:cubicBezTo>
                <a:lnTo>
                  <a:pt x="17918" y="4163087"/>
                </a:lnTo>
                <a:cubicBezTo>
                  <a:pt x="17918" y="4163087"/>
                  <a:pt x="17918" y="4160100"/>
                  <a:pt x="17918" y="4154127"/>
                </a:cubicBezTo>
                <a:close/>
                <a:moveTo>
                  <a:pt x="645069" y="4145169"/>
                </a:moveTo>
                <a:lnTo>
                  <a:pt x="654028" y="4145169"/>
                </a:lnTo>
                <a:lnTo>
                  <a:pt x="662988" y="4154127"/>
                </a:lnTo>
                <a:lnTo>
                  <a:pt x="671947" y="4181006"/>
                </a:lnTo>
                <a:cubicBezTo>
                  <a:pt x="671947" y="4186978"/>
                  <a:pt x="670454" y="4189965"/>
                  <a:pt x="667467" y="4189965"/>
                </a:cubicBezTo>
                <a:cubicBezTo>
                  <a:pt x="664481" y="4189965"/>
                  <a:pt x="662988" y="4186978"/>
                  <a:pt x="662988" y="4181006"/>
                </a:cubicBezTo>
                <a:lnTo>
                  <a:pt x="662988" y="4172046"/>
                </a:lnTo>
                <a:cubicBezTo>
                  <a:pt x="662988" y="4166074"/>
                  <a:pt x="660001" y="4160100"/>
                  <a:pt x="654028" y="4154127"/>
                </a:cubicBezTo>
                <a:cubicBezTo>
                  <a:pt x="648055" y="4148156"/>
                  <a:pt x="645069" y="4145169"/>
                  <a:pt x="645069" y="4145169"/>
                </a:cubicBezTo>
                <a:close/>
                <a:moveTo>
                  <a:pt x="35837" y="4145169"/>
                </a:moveTo>
                <a:lnTo>
                  <a:pt x="44797" y="4145169"/>
                </a:lnTo>
                <a:lnTo>
                  <a:pt x="53755" y="4154127"/>
                </a:lnTo>
                <a:lnTo>
                  <a:pt x="62714" y="4181006"/>
                </a:lnTo>
                <a:lnTo>
                  <a:pt x="53755" y="4181006"/>
                </a:lnTo>
                <a:cubicBezTo>
                  <a:pt x="47782" y="4181006"/>
                  <a:pt x="46290" y="4178019"/>
                  <a:pt x="49277" y="4172046"/>
                </a:cubicBezTo>
                <a:cubicBezTo>
                  <a:pt x="52263" y="4166074"/>
                  <a:pt x="50769" y="4160100"/>
                  <a:pt x="44797" y="4154127"/>
                </a:cubicBezTo>
                <a:cubicBezTo>
                  <a:pt x="38824" y="4154127"/>
                  <a:pt x="35837" y="4151141"/>
                  <a:pt x="35837" y="4145169"/>
                </a:cubicBezTo>
                <a:close/>
                <a:moveTo>
                  <a:pt x="403168" y="4136210"/>
                </a:moveTo>
                <a:lnTo>
                  <a:pt x="412127" y="4136210"/>
                </a:lnTo>
                <a:lnTo>
                  <a:pt x="412127" y="4145169"/>
                </a:lnTo>
                <a:cubicBezTo>
                  <a:pt x="412127" y="4145169"/>
                  <a:pt x="410634" y="4143676"/>
                  <a:pt x="407648" y="4140689"/>
                </a:cubicBezTo>
                <a:cubicBezTo>
                  <a:pt x="404661" y="4137703"/>
                  <a:pt x="403168" y="4136210"/>
                  <a:pt x="403168" y="4136210"/>
                </a:cubicBezTo>
                <a:close/>
                <a:moveTo>
                  <a:pt x="7230152" y="4127250"/>
                </a:moveTo>
                <a:cubicBezTo>
                  <a:pt x="7230152" y="4133223"/>
                  <a:pt x="7228658" y="4137703"/>
                  <a:pt x="7225672" y="4140689"/>
                </a:cubicBezTo>
                <a:cubicBezTo>
                  <a:pt x="7222686" y="4143676"/>
                  <a:pt x="7218206" y="4148156"/>
                  <a:pt x="7212232" y="4154127"/>
                </a:cubicBezTo>
                <a:cubicBezTo>
                  <a:pt x="7206260" y="4160100"/>
                  <a:pt x="7203272" y="4166074"/>
                  <a:pt x="7203272" y="4172046"/>
                </a:cubicBezTo>
                <a:lnTo>
                  <a:pt x="7203272" y="4181006"/>
                </a:lnTo>
                <a:cubicBezTo>
                  <a:pt x="7197301" y="4181006"/>
                  <a:pt x="7194315" y="4181006"/>
                  <a:pt x="7194315" y="4181006"/>
                </a:cubicBezTo>
                <a:cubicBezTo>
                  <a:pt x="7194315" y="4186978"/>
                  <a:pt x="7192820" y="4189965"/>
                  <a:pt x="7189834" y="4189965"/>
                </a:cubicBezTo>
                <a:cubicBezTo>
                  <a:pt x="7186848" y="4189965"/>
                  <a:pt x="7185355" y="4189965"/>
                  <a:pt x="7185355" y="4189965"/>
                </a:cubicBezTo>
                <a:cubicBezTo>
                  <a:pt x="7173409" y="4189965"/>
                  <a:pt x="7167436" y="4189965"/>
                  <a:pt x="7167436" y="4189965"/>
                </a:cubicBezTo>
                <a:lnTo>
                  <a:pt x="7185355" y="4181006"/>
                </a:lnTo>
                <a:cubicBezTo>
                  <a:pt x="7191328" y="4175033"/>
                  <a:pt x="7197301" y="4169060"/>
                  <a:pt x="7203272" y="4163087"/>
                </a:cubicBezTo>
                <a:cubicBezTo>
                  <a:pt x="7203272" y="4163087"/>
                  <a:pt x="7204768" y="4160100"/>
                  <a:pt x="7207754" y="4154127"/>
                </a:cubicBezTo>
                <a:cubicBezTo>
                  <a:pt x="7210740" y="4148156"/>
                  <a:pt x="7212232" y="4142181"/>
                  <a:pt x="7212232" y="4136210"/>
                </a:cubicBezTo>
                <a:close/>
                <a:moveTo>
                  <a:pt x="241901" y="4118291"/>
                </a:moveTo>
                <a:cubicBezTo>
                  <a:pt x="247873" y="4118291"/>
                  <a:pt x="250860" y="4121278"/>
                  <a:pt x="250860" y="4127250"/>
                </a:cubicBezTo>
                <a:cubicBezTo>
                  <a:pt x="244887" y="4139196"/>
                  <a:pt x="238914" y="4139196"/>
                  <a:pt x="232941" y="4127250"/>
                </a:cubicBezTo>
                <a:cubicBezTo>
                  <a:pt x="232941" y="4121278"/>
                  <a:pt x="235928" y="4118291"/>
                  <a:pt x="241901" y="4118291"/>
                </a:cubicBezTo>
                <a:close/>
                <a:moveTo>
                  <a:pt x="824255" y="4109331"/>
                </a:moveTo>
                <a:lnTo>
                  <a:pt x="815296" y="4127250"/>
                </a:lnTo>
                <a:lnTo>
                  <a:pt x="824255" y="4127250"/>
                </a:lnTo>
                <a:cubicBezTo>
                  <a:pt x="824255" y="4115304"/>
                  <a:pt x="824255" y="4109331"/>
                  <a:pt x="824255" y="4109331"/>
                </a:cubicBezTo>
                <a:close/>
                <a:moveTo>
                  <a:pt x="7191514" y="4107651"/>
                </a:moveTo>
                <a:cubicBezTo>
                  <a:pt x="7193380" y="4107278"/>
                  <a:pt x="7194315" y="4107838"/>
                  <a:pt x="7194315" y="4109331"/>
                </a:cubicBezTo>
                <a:cubicBezTo>
                  <a:pt x="7194315" y="4115304"/>
                  <a:pt x="7188341" y="4122771"/>
                  <a:pt x="7176395" y="4131730"/>
                </a:cubicBezTo>
                <a:cubicBezTo>
                  <a:pt x="7164450" y="4140689"/>
                  <a:pt x="7158478" y="4148156"/>
                  <a:pt x="7158478" y="4154127"/>
                </a:cubicBezTo>
                <a:lnTo>
                  <a:pt x="7140558" y="4163087"/>
                </a:lnTo>
                <a:cubicBezTo>
                  <a:pt x="7128614" y="4163087"/>
                  <a:pt x="7125626" y="4160100"/>
                  <a:pt x="7131600" y="4154127"/>
                </a:cubicBezTo>
                <a:cubicBezTo>
                  <a:pt x="7143544" y="4142181"/>
                  <a:pt x="7149518" y="4136210"/>
                  <a:pt x="7149518" y="4136210"/>
                </a:cubicBezTo>
                <a:cubicBezTo>
                  <a:pt x="7171915" y="4118291"/>
                  <a:pt x="7185915" y="4108772"/>
                  <a:pt x="7191514" y="4107651"/>
                </a:cubicBezTo>
                <a:close/>
                <a:moveTo>
                  <a:pt x="304615" y="4100372"/>
                </a:moveTo>
                <a:cubicBezTo>
                  <a:pt x="304615" y="4106345"/>
                  <a:pt x="303123" y="4109331"/>
                  <a:pt x="300136" y="4109331"/>
                </a:cubicBezTo>
                <a:cubicBezTo>
                  <a:pt x="297150" y="4109331"/>
                  <a:pt x="295656" y="4107838"/>
                  <a:pt x="295656" y="4104852"/>
                </a:cubicBezTo>
                <a:cubicBezTo>
                  <a:pt x="295656" y="4101865"/>
                  <a:pt x="298644" y="4100372"/>
                  <a:pt x="304615" y="4100372"/>
                </a:cubicBezTo>
                <a:close/>
                <a:moveTo>
                  <a:pt x="7257029" y="4091413"/>
                </a:moveTo>
                <a:lnTo>
                  <a:pt x="7239110" y="4109331"/>
                </a:lnTo>
                <a:lnTo>
                  <a:pt x="7239110" y="4100372"/>
                </a:lnTo>
                <a:cubicBezTo>
                  <a:pt x="7245084" y="4094399"/>
                  <a:pt x="7251056" y="4091413"/>
                  <a:pt x="7257029" y="4091413"/>
                </a:cubicBezTo>
                <a:close/>
                <a:moveTo>
                  <a:pt x="725703" y="4091413"/>
                </a:moveTo>
                <a:cubicBezTo>
                  <a:pt x="725703" y="4097385"/>
                  <a:pt x="725703" y="4101865"/>
                  <a:pt x="725703" y="4104852"/>
                </a:cubicBezTo>
                <a:cubicBezTo>
                  <a:pt x="725703" y="4107838"/>
                  <a:pt x="725703" y="4112318"/>
                  <a:pt x="725703" y="4118291"/>
                </a:cubicBezTo>
                <a:cubicBezTo>
                  <a:pt x="731676" y="4124264"/>
                  <a:pt x="734662" y="4136210"/>
                  <a:pt x="734662" y="4154127"/>
                </a:cubicBezTo>
                <a:cubicBezTo>
                  <a:pt x="734662" y="4172046"/>
                  <a:pt x="737648" y="4181006"/>
                  <a:pt x="743622" y="4181006"/>
                </a:cubicBezTo>
                <a:cubicBezTo>
                  <a:pt x="749595" y="4181006"/>
                  <a:pt x="752581" y="4178019"/>
                  <a:pt x="752581" y="4172046"/>
                </a:cubicBezTo>
                <a:cubicBezTo>
                  <a:pt x="752581" y="4166074"/>
                  <a:pt x="752581" y="4163087"/>
                  <a:pt x="752581" y="4163087"/>
                </a:cubicBezTo>
                <a:cubicBezTo>
                  <a:pt x="746608" y="4163087"/>
                  <a:pt x="743622" y="4154127"/>
                  <a:pt x="743622" y="4136210"/>
                </a:cubicBezTo>
                <a:cubicBezTo>
                  <a:pt x="743622" y="4112318"/>
                  <a:pt x="737648" y="4097385"/>
                  <a:pt x="725703" y="4091413"/>
                </a:cubicBezTo>
                <a:close/>
                <a:moveTo>
                  <a:pt x="277738" y="4082453"/>
                </a:moveTo>
                <a:cubicBezTo>
                  <a:pt x="277738" y="4088426"/>
                  <a:pt x="276245" y="4091413"/>
                  <a:pt x="273259" y="4091413"/>
                </a:cubicBezTo>
                <a:cubicBezTo>
                  <a:pt x="270272" y="4091413"/>
                  <a:pt x="268779" y="4089920"/>
                  <a:pt x="268779" y="4086933"/>
                </a:cubicBezTo>
                <a:cubicBezTo>
                  <a:pt x="268779" y="4083946"/>
                  <a:pt x="271765" y="4082453"/>
                  <a:pt x="277738" y="4082453"/>
                </a:cubicBezTo>
                <a:close/>
                <a:moveTo>
                  <a:pt x="7203272" y="4073494"/>
                </a:moveTo>
                <a:lnTo>
                  <a:pt x="7212232" y="4073494"/>
                </a:lnTo>
                <a:lnTo>
                  <a:pt x="7221192" y="4073494"/>
                </a:lnTo>
                <a:lnTo>
                  <a:pt x="7212232" y="4082453"/>
                </a:lnTo>
                <a:cubicBezTo>
                  <a:pt x="7206260" y="4082453"/>
                  <a:pt x="7203272" y="4079467"/>
                  <a:pt x="7203272" y="4073494"/>
                </a:cubicBezTo>
                <a:close/>
                <a:moveTo>
                  <a:pt x="376291" y="4073494"/>
                </a:moveTo>
                <a:cubicBezTo>
                  <a:pt x="382263" y="4073494"/>
                  <a:pt x="383756" y="4076480"/>
                  <a:pt x="380771" y="4082453"/>
                </a:cubicBezTo>
                <a:cubicBezTo>
                  <a:pt x="377783" y="4088426"/>
                  <a:pt x="379276" y="4094399"/>
                  <a:pt x="385250" y="4100372"/>
                </a:cubicBezTo>
                <a:cubicBezTo>
                  <a:pt x="391222" y="4106345"/>
                  <a:pt x="394208" y="4112318"/>
                  <a:pt x="394208" y="4118291"/>
                </a:cubicBezTo>
                <a:lnTo>
                  <a:pt x="376291" y="4109331"/>
                </a:lnTo>
                <a:cubicBezTo>
                  <a:pt x="358372" y="4085440"/>
                  <a:pt x="358372" y="4073494"/>
                  <a:pt x="376291" y="4073494"/>
                </a:cubicBezTo>
                <a:close/>
                <a:moveTo>
                  <a:pt x="241901" y="4073494"/>
                </a:moveTo>
                <a:cubicBezTo>
                  <a:pt x="247873" y="4073494"/>
                  <a:pt x="250860" y="4073494"/>
                  <a:pt x="250860" y="4073494"/>
                </a:cubicBezTo>
                <a:cubicBezTo>
                  <a:pt x="250860" y="4079467"/>
                  <a:pt x="250860" y="4082453"/>
                  <a:pt x="250860" y="4082453"/>
                </a:cubicBezTo>
                <a:cubicBezTo>
                  <a:pt x="250860" y="4082453"/>
                  <a:pt x="247873" y="4082453"/>
                  <a:pt x="241901" y="4082453"/>
                </a:cubicBezTo>
                <a:cubicBezTo>
                  <a:pt x="241901" y="4082453"/>
                  <a:pt x="241901" y="4079467"/>
                  <a:pt x="241901" y="4073494"/>
                </a:cubicBezTo>
                <a:close/>
                <a:moveTo>
                  <a:pt x="627150" y="4064534"/>
                </a:moveTo>
                <a:lnTo>
                  <a:pt x="636109" y="4064534"/>
                </a:lnTo>
                <a:lnTo>
                  <a:pt x="636109" y="4073494"/>
                </a:lnTo>
                <a:close/>
                <a:moveTo>
                  <a:pt x="277738" y="4046617"/>
                </a:moveTo>
                <a:lnTo>
                  <a:pt x="286698" y="4055576"/>
                </a:lnTo>
                <a:lnTo>
                  <a:pt x="273259" y="4055576"/>
                </a:lnTo>
                <a:cubicBezTo>
                  <a:pt x="276245" y="4055576"/>
                  <a:pt x="277738" y="4052589"/>
                  <a:pt x="277738" y="4046617"/>
                </a:cubicBezTo>
                <a:close/>
                <a:moveTo>
                  <a:pt x="349412" y="4037657"/>
                </a:moveTo>
                <a:cubicBezTo>
                  <a:pt x="349412" y="4037657"/>
                  <a:pt x="349412" y="4040644"/>
                  <a:pt x="349412" y="4046617"/>
                </a:cubicBezTo>
                <a:cubicBezTo>
                  <a:pt x="349412" y="4052589"/>
                  <a:pt x="346426" y="4052589"/>
                  <a:pt x="340453" y="4046617"/>
                </a:cubicBezTo>
                <a:cubicBezTo>
                  <a:pt x="340453" y="4046617"/>
                  <a:pt x="340453" y="4045124"/>
                  <a:pt x="340453" y="4042137"/>
                </a:cubicBezTo>
                <a:cubicBezTo>
                  <a:pt x="340453" y="4039150"/>
                  <a:pt x="343440" y="4037657"/>
                  <a:pt x="349412" y="4037657"/>
                </a:cubicBezTo>
                <a:close/>
                <a:moveTo>
                  <a:pt x="627150" y="4028698"/>
                </a:moveTo>
                <a:cubicBezTo>
                  <a:pt x="627150" y="4028698"/>
                  <a:pt x="627150" y="4034671"/>
                  <a:pt x="627150" y="4046617"/>
                </a:cubicBezTo>
                <a:cubicBezTo>
                  <a:pt x="627150" y="4046617"/>
                  <a:pt x="625658" y="4048110"/>
                  <a:pt x="622670" y="4051096"/>
                </a:cubicBezTo>
                <a:cubicBezTo>
                  <a:pt x="619685" y="4054083"/>
                  <a:pt x="618192" y="4055576"/>
                  <a:pt x="618192" y="4055576"/>
                </a:cubicBezTo>
                <a:cubicBezTo>
                  <a:pt x="618192" y="4055576"/>
                  <a:pt x="618192" y="4052589"/>
                  <a:pt x="618192" y="4046617"/>
                </a:cubicBezTo>
                <a:cubicBezTo>
                  <a:pt x="618192" y="4040644"/>
                  <a:pt x="619685" y="4036164"/>
                  <a:pt x="622670" y="4033177"/>
                </a:cubicBezTo>
                <a:cubicBezTo>
                  <a:pt x="625658" y="4030191"/>
                  <a:pt x="627150" y="4028698"/>
                  <a:pt x="627150" y="4028698"/>
                </a:cubicBezTo>
                <a:close/>
                <a:moveTo>
                  <a:pt x="591313" y="4028698"/>
                </a:moveTo>
                <a:cubicBezTo>
                  <a:pt x="591313" y="4028698"/>
                  <a:pt x="594300" y="4028698"/>
                  <a:pt x="600273" y="4028698"/>
                </a:cubicBezTo>
                <a:cubicBezTo>
                  <a:pt x="606246" y="4028698"/>
                  <a:pt x="609232" y="4030191"/>
                  <a:pt x="609232" y="4033177"/>
                </a:cubicBezTo>
                <a:cubicBezTo>
                  <a:pt x="609232" y="4036164"/>
                  <a:pt x="606246" y="4037657"/>
                  <a:pt x="600273" y="4037657"/>
                </a:cubicBezTo>
                <a:close/>
                <a:moveTo>
                  <a:pt x="403168" y="4019738"/>
                </a:moveTo>
                <a:cubicBezTo>
                  <a:pt x="409141" y="4019738"/>
                  <a:pt x="412127" y="4022725"/>
                  <a:pt x="412127" y="4028698"/>
                </a:cubicBezTo>
                <a:cubicBezTo>
                  <a:pt x="406154" y="4028698"/>
                  <a:pt x="403168" y="4028698"/>
                  <a:pt x="403168" y="4028698"/>
                </a:cubicBezTo>
                <a:cubicBezTo>
                  <a:pt x="397195" y="4028698"/>
                  <a:pt x="394208" y="4027205"/>
                  <a:pt x="394208" y="4024218"/>
                </a:cubicBezTo>
                <a:cubicBezTo>
                  <a:pt x="394208" y="4021231"/>
                  <a:pt x="397195" y="4019738"/>
                  <a:pt x="403168" y="4019738"/>
                </a:cubicBezTo>
                <a:close/>
                <a:moveTo>
                  <a:pt x="7219512" y="4016939"/>
                </a:moveTo>
                <a:cubicBezTo>
                  <a:pt x="7220632" y="4017312"/>
                  <a:pt x="7221192" y="4018245"/>
                  <a:pt x="7221192" y="4019738"/>
                </a:cubicBezTo>
                <a:cubicBezTo>
                  <a:pt x="7221192" y="4025711"/>
                  <a:pt x="7216712" y="4028698"/>
                  <a:pt x="7207754" y="4028698"/>
                </a:cubicBezTo>
                <a:cubicBezTo>
                  <a:pt x="7198794" y="4028698"/>
                  <a:pt x="7197301" y="4031684"/>
                  <a:pt x="7203272" y="4037657"/>
                </a:cubicBezTo>
                <a:cubicBezTo>
                  <a:pt x="7203272" y="4043630"/>
                  <a:pt x="7200286" y="4046617"/>
                  <a:pt x="7194315" y="4046617"/>
                </a:cubicBezTo>
                <a:cubicBezTo>
                  <a:pt x="7188341" y="4046617"/>
                  <a:pt x="7185355" y="4045124"/>
                  <a:pt x="7185355" y="4042137"/>
                </a:cubicBezTo>
                <a:cubicBezTo>
                  <a:pt x="7185355" y="4039150"/>
                  <a:pt x="7188341" y="4034671"/>
                  <a:pt x="7194315" y="4028698"/>
                </a:cubicBezTo>
                <a:cubicBezTo>
                  <a:pt x="7207754" y="4019738"/>
                  <a:pt x="7216152" y="4015819"/>
                  <a:pt x="7219512" y="4016939"/>
                </a:cubicBezTo>
                <a:close/>
                <a:moveTo>
                  <a:pt x="707785" y="4010779"/>
                </a:moveTo>
                <a:cubicBezTo>
                  <a:pt x="707785" y="4010779"/>
                  <a:pt x="706290" y="4013766"/>
                  <a:pt x="703305" y="4019738"/>
                </a:cubicBezTo>
                <a:cubicBezTo>
                  <a:pt x="700319" y="4025711"/>
                  <a:pt x="698825" y="4031684"/>
                  <a:pt x="698825" y="4037657"/>
                </a:cubicBezTo>
                <a:lnTo>
                  <a:pt x="707785" y="4073494"/>
                </a:lnTo>
                <a:cubicBezTo>
                  <a:pt x="725703" y="4079467"/>
                  <a:pt x="734662" y="4079467"/>
                  <a:pt x="734662" y="4073494"/>
                </a:cubicBezTo>
                <a:lnTo>
                  <a:pt x="725703" y="4046617"/>
                </a:lnTo>
                <a:cubicBezTo>
                  <a:pt x="719730" y="4046617"/>
                  <a:pt x="716743" y="4049603"/>
                  <a:pt x="716743" y="4055576"/>
                </a:cubicBezTo>
                <a:cubicBezTo>
                  <a:pt x="716743" y="4061549"/>
                  <a:pt x="715250" y="4063042"/>
                  <a:pt x="712265" y="4060056"/>
                </a:cubicBezTo>
                <a:cubicBezTo>
                  <a:pt x="709277" y="4057069"/>
                  <a:pt x="709277" y="4054083"/>
                  <a:pt x="712265" y="4051096"/>
                </a:cubicBezTo>
                <a:cubicBezTo>
                  <a:pt x="715250" y="4048110"/>
                  <a:pt x="716743" y="4042137"/>
                  <a:pt x="716743" y="4033177"/>
                </a:cubicBezTo>
                <a:cubicBezTo>
                  <a:pt x="716743" y="4024218"/>
                  <a:pt x="713757" y="4016752"/>
                  <a:pt x="707785" y="4010779"/>
                </a:cubicBezTo>
                <a:close/>
                <a:moveTo>
                  <a:pt x="627150" y="4001820"/>
                </a:moveTo>
                <a:cubicBezTo>
                  <a:pt x="627150" y="4007792"/>
                  <a:pt x="625658" y="4010779"/>
                  <a:pt x="622670" y="4010779"/>
                </a:cubicBezTo>
                <a:cubicBezTo>
                  <a:pt x="619685" y="4010779"/>
                  <a:pt x="618192" y="4009286"/>
                  <a:pt x="618192" y="4006299"/>
                </a:cubicBezTo>
                <a:cubicBezTo>
                  <a:pt x="618192" y="4003313"/>
                  <a:pt x="621178" y="4001820"/>
                  <a:pt x="627150" y="4001820"/>
                </a:cubicBezTo>
                <a:close/>
                <a:moveTo>
                  <a:pt x="770500" y="3992860"/>
                </a:moveTo>
                <a:lnTo>
                  <a:pt x="770500" y="4019738"/>
                </a:lnTo>
                <a:lnTo>
                  <a:pt x="779459" y="4010779"/>
                </a:lnTo>
                <a:close/>
                <a:moveTo>
                  <a:pt x="125430" y="3992860"/>
                </a:moveTo>
                <a:cubicBezTo>
                  <a:pt x="131402" y="3992860"/>
                  <a:pt x="131402" y="3995847"/>
                  <a:pt x="125430" y="4001820"/>
                </a:cubicBezTo>
                <a:cubicBezTo>
                  <a:pt x="125430" y="4001820"/>
                  <a:pt x="123937" y="4000327"/>
                  <a:pt x="120951" y="3997340"/>
                </a:cubicBezTo>
                <a:cubicBezTo>
                  <a:pt x="117964" y="3994353"/>
                  <a:pt x="119458" y="3992860"/>
                  <a:pt x="125430" y="3992860"/>
                </a:cubicBezTo>
                <a:close/>
                <a:moveTo>
                  <a:pt x="80633" y="3965983"/>
                </a:moveTo>
                <a:lnTo>
                  <a:pt x="89593" y="3974942"/>
                </a:lnTo>
                <a:lnTo>
                  <a:pt x="89593" y="4037657"/>
                </a:lnTo>
                <a:cubicBezTo>
                  <a:pt x="89593" y="4061549"/>
                  <a:pt x="94073" y="4074987"/>
                  <a:pt x="103032" y="4077974"/>
                </a:cubicBezTo>
                <a:cubicBezTo>
                  <a:pt x="111991" y="4080960"/>
                  <a:pt x="116471" y="4088426"/>
                  <a:pt x="116471" y="4100372"/>
                </a:cubicBezTo>
                <a:cubicBezTo>
                  <a:pt x="116471" y="4100372"/>
                  <a:pt x="116471" y="4103359"/>
                  <a:pt x="116471" y="4109331"/>
                </a:cubicBezTo>
                <a:cubicBezTo>
                  <a:pt x="116471" y="4115304"/>
                  <a:pt x="116471" y="4118291"/>
                  <a:pt x="116471" y="4118291"/>
                </a:cubicBezTo>
                <a:cubicBezTo>
                  <a:pt x="116471" y="4124264"/>
                  <a:pt x="117964" y="4133223"/>
                  <a:pt x="120951" y="4145169"/>
                </a:cubicBezTo>
                <a:cubicBezTo>
                  <a:pt x="123937" y="4157114"/>
                  <a:pt x="122444" y="4166074"/>
                  <a:pt x="116471" y="4172046"/>
                </a:cubicBezTo>
                <a:lnTo>
                  <a:pt x="116471" y="4181006"/>
                </a:lnTo>
                <a:cubicBezTo>
                  <a:pt x="122444" y="4181006"/>
                  <a:pt x="125430" y="4182499"/>
                  <a:pt x="125430" y="4185485"/>
                </a:cubicBezTo>
                <a:cubicBezTo>
                  <a:pt x="125430" y="4188472"/>
                  <a:pt x="125430" y="4192952"/>
                  <a:pt x="125430" y="4198925"/>
                </a:cubicBezTo>
                <a:cubicBezTo>
                  <a:pt x="125430" y="4204897"/>
                  <a:pt x="125430" y="4207884"/>
                  <a:pt x="125430" y="4207884"/>
                </a:cubicBezTo>
                <a:cubicBezTo>
                  <a:pt x="131402" y="4207884"/>
                  <a:pt x="134390" y="4210871"/>
                  <a:pt x="134390" y="4216843"/>
                </a:cubicBezTo>
                <a:lnTo>
                  <a:pt x="152308" y="4243722"/>
                </a:lnTo>
                <a:lnTo>
                  <a:pt x="134390" y="4252680"/>
                </a:lnTo>
                <a:cubicBezTo>
                  <a:pt x="116471" y="4252680"/>
                  <a:pt x="107511" y="4251187"/>
                  <a:pt x="107511" y="4248200"/>
                </a:cubicBezTo>
                <a:cubicBezTo>
                  <a:pt x="107511" y="4245215"/>
                  <a:pt x="109005" y="4243722"/>
                  <a:pt x="111991" y="4243722"/>
                </a:cubicBezTo>
                <a:cubicBezTo>
                  <a:pt x="114978" y="4243722"/>
                  <a:pt x="116471" y="4237749"/>
                  <a:pt x="116471" y="4225803"/>
                </a:cubicBezTo>
                <a:cubicBezTo>
                  <a:pt x="116471" y="4213857"/>
                  <a:pt x="113485" y="4207884"/>
                  <a:pt x="107511" y="4207884"/>
                </a:cubicBezTo>
                <a:lnTo>
                  <a:pt x="98552" y="4189965"/>
                </a:lnTo>
                <a:cubicBezTo>
                  <a:pt x="104525" y="4166074"/>
                  <a:pt x="101539" y="4154127"/>
                  <a:pt x="89593" y="4154127"/>
                </a:cubicBezTo>
                <a:lnTo>
                  <a:pt x="89593" y="4136210"/>
                </a:lnTo>
                <a:cubicBezTo>
                  <a:pt x="95566" y="4136210"/>
                  <a:pt x="94073" y="4128743"/>
                  <a:pt x="85113" y="4113811"/>
                </a:cubicBezTo>
                <a:cubicBezTo>
                  <a:pt x="76154" y="4098879"/>
                  <a:pt x="71674" y="4076480"/>
                  <a:pt x="71674" y="4046617"/>
                </a:cubicBezTo>
                <a:cubicBezTo>
                  <a:pt x="71674" y="4016752"/>
                  <a:pt x="73167" y="4001820"/>
                  <a:pt x="76154" y="4001820"/>
                </a:cubicBezTo>
                <a:cubicBezTo>
                  <a:pt x="79140" y="4001820"/>
                  <a:pt x="80633" y="3998833"/>
                  <a:pt x="80633" y="3992860"/>
                </a:cubicBezTo>
                <a:cubicBezTo>
                  <a:pt x="80633" y="3986887"/>
                  <a:pt x="77647" y="3983902"/>
                  <a:pt x="71674" y="3983902"/>
                </a:cubicBezTo>
                <a:lnTo>
                  <a:pt x="62714" y="3983902"/>
                </a:lnTo>
                <a:lnTo>
                  <a:pt x="71674" y="3974942"/>
                </a:lnTo>
                <a:cubicBezTo>
                  <a:pt x="71674" y="3974942"/>
                  <a:pt x="74660" y="3971956"/>
                  <a:pt x="80633" y="3965983"/>
                </a:cubicBezTo>
                <a:close/>
                <a:moveTo>
                  <a:pt x="116471" y="3957024"/>
                </a:moveTo>
                <a:cubicBezTo>
                  <a:pt x="122444" y="3957024"/>
                  <a:pt x="125430" y="3960010"/>
                  <a:pt x="125430" y="3965983"/>
                </a:cubicBezTo>
                <a:cubicBezTo>
                  <a:pt x="125430" y="3971956"/>
                  <a:pt x="122444" y="3974942"/>
                  <a:pt x="116471" y="3974942"/>
                </a:cubicBezTo>
                <a:cubicBezTo>
                  <a:pt x="116471" y="3974942"/>
                  <a:pt x="113485" y="3971956"/>
                  <a:pt x="107511" y="3965983"/>
                </a:cubicBezTo>
                <a:cubicBezTo>
                  <a:pt x="107511" y="3960010"/>
                  <a:pt x="110498" y="3957024"/>
                  <a:pt x="116471" y="3957024"/>
                </a:cubicBezTo>
                <a:close/>
                <a:moveTo>
                  <a:pt x="636109" y="3948064"/>
                </a:moveTo>
                <a:cubicBezTo>
                  <a:pt x="642083" y="3948064"/>
                  <a:pt x="645069" y="3949557"/>
                  <a:pt x="645069" y="3952544"/>
                </a:cubicBezTo>
                <a:cubicBezTo>
                  <a:pt x="645069" y="3955530"/>
                  <a:pt x="643576" y="3957024"/>
                  <a:pt x="640589" y="3957024"/>
                </a:cubicBezTo>
                <a:cubicBezTo>
                  <a:pt x="637603" y="3957024"/>
                  <a:pt x="636109" y="3954037"/>
                  <a:pt x="636109" y="3948064"/>
                </a:cubicBezTo>
                <a:close/>
                <a:moveTo>
                  <a:pt x="770500" y="3939105"/>
                </a:moveTo>
                <a:lnTo>
                  <a:pt x="779459" y="3974942"/>
                </a:lnTo>
                <a:cubicBezTo>
                  <a:pt x="779459" y="3980915"/>
                  <a:pt x="780953" y="3983902"/>
                  <a:pt x="783939" y="3983902"/>
                </a:cubicBezTo>
                <a:cubicBezTo>
                  <a:pt x="786924" y="3983902"/>
                  <a:pt x="788419" y="3982409"/>
                  <a:pt x="788419" y="3979422"/>
                </a:cubicBezTo>
                <a:cubicBezTo>
                  <a:pt x="788419" y="3976435"/>
                  <a:pt x="788419" y="3971956"/>
                  <a:pt x="788419" y="3965983"/>
                </a:cubicBezTo>
                <a:cubicBezTo>
                  <a:pt x="782444" y="3965983"/>
                  <a:pt x="779459" y="3964490"/>
                  <a:pt x="779459" y="3961503"/>
                </a:cubicBezTo>
                <a:cubicBezTo>
                  <a:pt x="779459" y="3958517"/>
                  <a:pt x="779459" y="3955530"/>
                  <a:pt x="779459" y="3952544"/>
                </a:cubicBezTo>
                <a:cubicBezTo>
                  <a:pt x="779459" y="3949557"/>
                  <a:pt x="779459" y="3946571"/>
                  <a:pt x="779459" y="3943584"/>
                </a:cubicBezTo>
                <a:cubicBezTo>
                  <a:pt x="779459" y="3940598"/>
                  <a:pt x="776473" y="3939105"/>
                  <a:pt x="770500" y="3939105"/>
                </a:cubicBezTo>
                <a:close/>
                <a:moveTo>
                  <a:pt x="188145" y="3939105"/>
                </a:moveTo>
                <a:cubicBezTo>
                  <a:pt x="194118" y="3939105"/>
                  <a:pt x="197105" y="3939105"/>
                  <a:pt x="197105" y="3939105"/>
                </a:cubicBezTo>
                <a:cubicBezTo>
                  <a:pt x="197105" y="3945077"/>
                  <a:pt x="194118" y="3949557"/>
                  <a:pt x="188145" y="3952544"/>
                </a:cubicBezTo>
                <a:cubicBezTo>
                  <a:pt x="182172" y="3955530"/>
                  <a:pt x="179186" y="3954037"/>
                  <a:pt x="179186" y="3948064"/>
                </a:cubicBezTo>
                <a:cubicBezTo>
                  <a:pt x="179186" y="3942091"/>
                  <a:pt x="182172" y="3939105"/>
                  <a:pt x="188145" y="3939105"/>
                </a:cubicBezTo>
                <a:close/>
                <a:moveTo>
                  <a:pt x="143348" y="3939105"/>
                </a:moveTo>
                <a:cubicBezTo>
                  <a:pt x="149321" y="3945077"/>
                  <a:pt x="152308" y="3955530"/>
                  <a:pt x="152308" y="3970463"/>
                </a:cubicBezTo>
                <a:cubicBezTo>
                  <a:pt x="152308" y="3985395"/>
                  <a:pt x="152308" y="3995847"/>
                  <a:pt x="152308" y="4001820"/>
                </a:cubicBezTo>
                <a:cubicBezTo>
                  <a:pt x="152308" y="4013766"/>
                  <a:pt x="153801" y="4024218"/>
                  <a:pt x="156787" y="4033177"/>
                </a:cubicBezTo>
                <a:cubicBezTo>
                  <a:pt x="159774" y="4042137"/>
                  <a:pt x="164254" y="4046617"/>
                  <a:pt x="170226" y="4046617"/>
                </a:cubicBezTo>
                <a:cubicBezTo>
                  <a:pt x="176199" y="4046617"/>
                  <a:pt x="179186" y="4040644"/>
                  <a:pt x="179186" y="4028698"/>
                </a:cubicBezTo>
                <a:cubicBezTo>
                  <a:pt x="173213" y="4028698"/>
                  <a:pt x="171720" y="4025711"/>
                  <a:pt x="174706" y="4019738"/>
                </a:cubicBezTo>
                <a:cubicBezTo>
                  <a:pt x="177693" y="4013766"/>
                  <a:pt x="179186" y="4007792"/>
                  <a:pt x="179186" y="4001820"/>
                </a:cubicBezTo>
                <a:cubicBezTo>
                  <a:pt x="185159" y="3989875"/>
                  <a:pt x="188145" y="3980915"/>
                  <a:pt x="188145" y="3974942"/>
                </a:cubicBezTo>
                <a:cubicBezTo>
                  <a:pt x="194118" y="3980915"/>
                  <a:pt x="200091" y="3980915"/>
                  <a:pt x="206064" y="3974942"/>
                </a:cubicBezTo>
                <a:cubicBezTo>
                  <a:pt x="206064" y="3974942"/>
                  <a:pt x="207557" y="3976435"/>
                  <a:pt x="210544" y="3979422"/>
                </a:cubicBezTo>
                <a:cubicBezTo>
                  <a:pt x="213530" y="3982409"/>
                  <a:pt x="215022" y="3983902"/>
                  <a:pt x="215022" y="3983902"/>
                </a:cubicBezTo>
                <a:lnTo>
                  <a:pt x="197105" y="3992860"/>
                </a:lnTo>
                <a:cubicBezTo>
                  <a:pt x="197105" y="3998833"/>
                  <a:pt x="197105" y="4003313"/>
                  <a:pt x="197105" y="4006299"/>
                </a:cubicBezTo>
                <a:cubicBezTo>
                  <a:pt x="197105" y="4009286"/>
                  <a:pt x="197105" y="4013766"/>
                  <a:pt x="197105" y="4019738"/>
                </a:cubicBezTo>
                <a:lnTo>
                  <a:pt x="206064" y="4028698"/>
                </a:lnTo>
                <a:cubicBezTo>
                  <a:pt x="200091" y="4040644"/>
                  <a:pt x="197105" y="4049603"/>
                  <a:pt x="197105" y="4055576"/>
                </a:cubicBezTo>
                <a:lnTo>
                  <a:pt x="197105" y="4064534"/>
                </a:lnTo>
                <a:cubicBezTo>
                  <a:pt x="203077" y="4076480"/>
                  <a:pt x="206064" y="4085440"/>
                  <a:pt x="206064" y="4091413"/>
                </a:cubicBezTo>
                <a:cubicBezTo>
                  <a:pt x="212036" y="4085440"/>
                  <a:pt x="215022" y="4085440"/>
                  <a:pt x="215022" y="4091413"/>
                </a:cubicBezTo>
                <a:lnTo>
                  <a:pt x="215022" y="4100372"/>
                </a:lnTo>
                <a:cubicBezTo>
                  <a:pt x="209051" y="4094399"/>
                  <a:pt x="206064" y="4094399"/>
                  <a:pt x="206064" y="4100372"/>
                </a:cubicBezTo>
                <a:lnTo>
                  <a:pt x="197105" y="4118291"/>
                </a:lnTo>
                <a:cubicBezTo>
                  <a:pt x="191132" y="4136210"/>
                  <a:pt x="185159" y="4145169"/>
                  <a:pt x="179186" y="4145169"/>
                </a:cubicBezTo>
                <a:cubicBezTo>
                  <a:pt x="179186" y="4139196"/>
                  <a:pt x="176199" y="4136210"/>
                  <a:pt x="170226" y="4136210"/>
                </a:cubicBezTo>
                <a:lnTo>
                  <a:pt x="170226" y="4145169"/>
                </a:lnTo>
                <a:cubicBezTo>
                  <a:pt x="164254" y="4145169"/>
                  <a:pt x="161267" y="4143676"/>
                  <a:pt x="161267" y="4140689"/>
                </a:cubicBezTo>
                <a:cubicBezTo>
                  <a:pt x="161267" y="4137703"/>
                  <a:pt x="161267" y="4133223"/>
                  <a:pt x="161267" y="4127250"/>
                </a:cubicBezTo>
                <a:lnTo>
                  <a:pt x="161267" y="4118291"/>
                </a:lnTo>
                <a:lnTo>
                  <a:pt x="152308" y="4100372"/>
                </a:lnTo>
                <a:lnTo>
                  <a:pt x="143348" y="4091413"/>
                </a:lnTo>
                <a:cubicBezTo>
                  <a:pt x="155294" y="4091413"/>
                  <a:pt x="161267" y="4085440"/>
                  <a:pt x="161267" y="4073494"/>
                </a:cubicBezTo>
                <a:cubicBezTo>
                  <a:pt x="155294" y="4061549"/>
                  <a:pt x="146336" y="4055576"/>
                  <a:pt x="134390" y="4055576"/>
                </a:cubicBezTo>
                <a:lnTo>
                  <a:pt x="125430" y="4046617"/>
                </a:lnTo>
                <a:cubicBezTo>
                  <a:pt x="113485" y="4046617"/>
                  <a:pt x="107511" y="4043630"/>
                  <a:pt x="107511" y="4037657"/>
                </a:cubicBezTo>
                <a:cubicBezTo>
                  <a:pt x="107511" y="4019738"/>
                  <a:pt x="116471" y="4016752"/>
                  <a:pt x="134390" y="4028698"/>
                </a:cubicBezTo>
                <a:lnTo>
                  <a:pt x="143348" y="4010779"/>
                </a:lnTo>
                <a:cubicBezTo>
                  <a:pt x="143348" y="4004806"/>
                  <a:pt x="141855" y="3998833"/>
                  <a:pt x="138869" y="3992860"/>
                </a:cubicBezTo>
                <a:cubicBezTo>
                  <a:pt x="135883" y="3986887"/>
                  <a:pt x="134390" y="3980915"/>
                  <a:pt x="134390" y="3974942"/>
                </a:cubicBezTo>
                <a:cubicBezTo>
                  <a:pt x="134390" y="3962996"/>
                  <a:pt x="134390" y="3957024"/>
                  <a:pt x="134390" y="3957024"/>
                </a:cubicBezTo>
                <a:cubicBezTo>
                  <a:pt x="134390" y="3951051"/>
                  <a:pt x="135883" y="3946571"/>
                  <a:pt x="138869" y="3943584"/>
                </a:cubicBezTo>
                <a:cubicBezTo>
                  <a:pt x="141855" y="3940598"/>
                  <a:pt x="143348" y="3939105"/>
                  <a:pt x="143348" y="3939105"/>
                </a:cubicBezTo>
                <a:close/>
                <a:moveTo>
                  <a:pt x="107511" y="3921186"/>
                </a:moveTo>
                <a:cubicBezTo>
                  <a:pt x="113485" y="3921186"/>
                  <a:pt x="116471" y="3924173"/>
                  <a:pt x="116471" y="3930145"/>
                </a:cubicBezTo>
                <a:lnTo>
                  <a:pt x="125430" y="3948064"/>
                </a:lnTo>
                <a:lnTo>
                  <a:pt x="107511" y="3939105"/>
                </a:lnTo>
                <a:cubicBezTo>
                  <a:pt x="101539" y="3927159"/>
                  <a:pt x="101539" y="3921186"/>
                  <a:pt x="107511" y="3921186"/>
                </a:cubicBezTo>
                <a:close/>
                <a:moveTo>
                  <a:pt x="188145" y="3912228"/>
                </a:moveTo>
                <a:lnTo>
                  <a:pt x="197105" y="3921186"/>
                </a:lnTo>
                <a:cubicBezTo>
                  <a:pt x="197105" y="3927159"/>
                  <a:pt x="194118" y="3930145"/>
                  <a:pt x="188145" y="3930145"/>
                </a:cubicBezTo>
                <a:lnTo>
                  <a:pt x="179186" y="3921186"/>
                </a:lnTo>
                <a:cubicBezTo>
                  <a:pt x="179186" y="3921186"/>
                  <a:pt x="182172" y="3918199"/>
                  <a:pt x="188145" y="3912228"/>
                </a:cubicBezTo>
                <a:close/>
                <a:moveTo>
                  <a:pt x="631630" y="3903268"/>
                </a:moveTo>
                <a:cubicBezTo>
                  <a:pt x="634616" y="3903268"/>
                  <a:pt x="636109" y="3906255"/>
                  <a:pt x="636109" y="3912228"/>
                </a:cubicBezTo>
                <a:cubicBezTo>
                  <a:pt x="636109" y="3912228"/>
                  <a:pt x="634616" y="3910733"/>
                  <a:pt x="631630" y="3907748"/>
                </a:cubicBezTo>
                <a:cubicBezTo>
                  <a:pt x="628643" y="3904760"/>
                  <a:pt x="628643" y="3903268"/>
                  <a:pt x="631630" y="3903268"/>
                </a:cubicBezTo>
                <a:close/>
                <a:moveTo>
                  <a:pt x="533078" y="3894309"/>
                </a:moveTo>
                <a:cubicBezTo>
                  <a:pt x="536065" y="3894309"/>
                  <a:pt x="537558" y="3895802"/>
                  <a:pt x="537558" y="3898787"/>
                </a:cubicBezTo>
                <a:cubicBezTo>
                  <a:pt x="537558" y="3901775"/>
                  <a:pt x="534572" y="3903268"/>
                  <a:pt x="528599" y="3903268"/>
                </a:cubicBezTo>
                <a:cubicBezTo>
                  <a:pt x="528599" y="3897295"/>
                  <a:pt x="530092" y="3894309"/>
                  <a:pt x="533078" y="3894309"/>
                </a:cubicBezTo>
                <a:close/>
                <a:moveTo>
                  <a:pt x="618647" y="3893701"/>
                </a:moveTo>
                <a:lnTo>
                  <a:pt x="618192" y="3903268"/>
                </a:lnTo>
                <a:lnTo>
                  <a:pt x="618192" y="3894309"/>
                </a:lnTo>
                <a:close/>
                <a:moveTo>
                  <a:pt x="7015128" y="3885349"/>
                </a:moveTo>
                <a:lnTo>
                  <a:pt x="7006169" y="3903268"/>
                </a:lnTo>
                <a:cubicBezTo>
                  <a:pt x="7006169" y="3909240"/>
                  <a:pt x="7003184" y="3912228"/>
                  <a:pt x="6997209" y="3912228"/>
                </a:cubicBezTo>
                <a:cubicBezTo>
                  <a:pt x="6985264" y="3918199"/>
                  <a:pt x="6985264" y="3924173"/>
                  <a:pt x="6997209" y="3930145"/>
                </a:cubicBezTo>
                <a:cubicBezTo>
                  <a:pt x="7003184" y="3930145"/>
                  <a:pt x="7009155" y="3930145"/>
                  <a:pt x="7015128" y="3930145"/>
                </a:cubicBezTo>
                <a:lnTo>
                  <a:pt x="7024087" y="3912228"/>
                </a:lnTo>
                <a:cubicBezTo>
                  <a:pt x="7018115" y="3912228"/>
                  <a:pt x="7016622" y="3907748"/>
                  <a:pt x="7019608" y="3898787"/>
                </a:cubicBezTo>
                <a:cubicBezTo>
                  <a:pt x="7022594" y="3889829"/>
                  <a:pt x="7021101" y="3885349"/>
                  <a:pt x="7015128" y="3885349"/>
                </a:cubicBezTo>
                <a:close/>
                <a:moveTo>
                  <a:pt x="627150" y="3876390"/>
                </a:moveTo>
                <a:cubicBezTo>
                  <a:pt x="627150" y="3879377"/>
                  <a:pt x="626404" y="3882363"/>
                  <a:pt x="624911" y="3885349"/>
                </a:cubicBezTo>
                <a:lnTo>
                  <a:pt x="618647" y="3893701"/>
                </a:lnTo>
                <a:lnTo>
                  <a:pt x="618752" y="3891508"/>
                </a:lnTo>
                <a:cubicBezTo>
                  <a:pt x="619871" y="3881430"/>
                  <a:pt x="622670" y="3876390"/>
                  <a:pt x="627150" y="3876390"/>
                </a:cubicBezTo>
                <a:close/>
                <a:moveTo>
                  <a:pt x="380771" y="3876390"/>
                </a:moveTo>
                <a:cubicBezTo>
                  <a:pt x="383756" y="3876390"/>
                  <a:pt x="385250" y="3879377"/>
                  <a:pt x="385250" y="3885349"/>
                </a:cubicBezTo>
                <a:cubicBezTo>
                  <a:pt x="385250" y="3885349"/>
                  <a:pt x="383756" y="3883856"/>
                  <a:pt x="380771" y="3880870"/>
                </a:cubicBezTo>
                <a:cubicBezTo>
                  <a:pt x="377783" y="3877883"/>
                  <a:pt x="377783" y="3876390"/>
                  <a:pt x="380771" y="3876390"/>
                </a:cubicBezTo>
                <a:close/>
                <a:moveTo>
                  <a:pt x="201584" y="3876390"/>
                </a:moveTo>
                <a:cubicBezTo>
                  <a:pt x="210544" y="3876390"/>
                  <a:pt x="212036" y="3879377"/>
                  <a:pt x="206064" y="3885349"/>
                </a:cubicBezTo>
                <a:lnTo>
                  <a:pt x="188145" y="3885349"/>
                </a:lnTo>
                <a:cubicBezTo>
                  <a:pt x="188145" y="3879377"/>
                  <a:pt x="192625" y="3876390"/>
                  <a:pt x="201584" y="3876390"/>
                </a:cubicBezTo>
                <a:close/>
                <a:moveTo>
                  <a:pt x="0" y="3876390"/>
                </a:moveTo>
                <a:lnTo>
                  <a:pt x="17918" y="3876390"/>
                </a:lnTo>
                <a:cubicBezTo>
                  <a:pt x="17918" y="3882363"/>
                  <a:pt x="17918" y="3885349"/>
                  <a:pt x="17918" y="3885349"/>
                </a:cubicBezTo>
                <a:cubicBezTo>
                  <a:pt x="17918" y="3885349"/>
                  <a:pt x="14932" y="3888336"/>
                  <a:pt x="8959" y="3894309"/>
                </a:cubicBezTo>
                <a:cubicBezTo>
                  <a:pt x="8959" y="3894309"/>
                  <a:pt x="8959" y="3892816"/>
                  <a:pt x="8959" y="3889829"/>
                </a:cubicBezTo>
                <a:cubicBezTo>
                  <a:pt x="8959" y="3886842"/>
                  <a:pt x="5972" y="3882363"/>
                  <a:pt x="0" y="3876390"/>
                </a:cubicBezTo>
                <a:close/>
                <a:moveTo>
                  <a:pt x="89593" y="3867430"/>
                </a:moveTo>
                <a:lnTo>
                  <a:pt x="98552" y="3876390"/>
                </a:lnTo>
                <a:cubicBezTo>
                  <a:pt x="98552" y="3882363"/>
                  <a:pt x="95566" y="3882363"/>
                  <a:pt x="89593" y="3876390"/>
                </a:cubicBezTo>
                <a:close/>
                <a:moveTo>
                  <a:pt x="7024087" y="3858471"/>
                </a:moveTo>
                <a:cubicBezTo>
                  <a:pt x="7012142" y="3870417"/>
                  <a:pt x="7012142" y="3876390"/>
                  <a:pt x="7024087" y="3876390"/>
                </a:cubicBezTo>
                <a:cubicBezTo>
                  <a:pt x="7036032" y="3876390"/>
                  <a:pt x="7044992" y="3876390"/>
                  <a:pt x="7050966" y="3876390"/>
                </a:cubicBezTo>
                <a:lnTo>
                  <a:pt x="7059924" y="3867430"/>
                </a:lnTo>
                <a:lnTo>
                  <a:pt x="7050966" y="3858471"/>
                </a:lnTo>
                <a:cubicBezTo>
                  <a:pt x="7039021" y="3858471"/>
                  <a:pt x="7030061" y="3858471"/>
                  <a:pt x="7024087" y="3858471"/>
                </a:cubicBezTo>
                <a:close/>
                <a:moveTo>
                  <a:pt x="7185355" y="3840552"/>
                </a:moveTo>
                <a:cubicBezTo>
                  <a:pt x="7185355" y="3840552"/>
                  <a:pt x="7185355" y="3843539"/>
                  <a:pt x="7185355" y="3849512"/>
                </a:cubicBezTo>
                <a:cubicBezTo>
                  <a:pt x="7185355" y="3855484"/>
                  <a:pt x="7183862" y="3858471"/>
                  <a:pt x="7180875" y="3858471"/>
                </a:cubicBezTo>
                <a:cubicBezTo>
                  <a:pt x="7177889" y="3858471"/>
                  <a:pt x="7177889" y="3855484"/>
                  <a:pt x="7180875" y="3849512"/>
                </a:cubicBezTo>
                <a:cubicBezTo>
                  <a:pt x="7183862" y="3843539"/>
                  <a:pt x="7185355" y="3840552"/>
                  <a:pt x="7185355" y="3840552"/>
                </a:cubicBezTo>
                <a:close/>
                <a:moveTo>
                  <a:pt x="716743" y="3840552"/>
                </a:moveTo>
                <a:cubicBezTo>
                  <a:pt x="710770" y="3846525"/>
                  <a:pt x="707785" y="3852498"/>
                  <a:pt x="707785" y="3858471"/>
                </a:cubicBezTo>
                <a:cubicBezTo>
                  <a:pt x="713757" y="3864444"/>
                  <a:pt x="713757" y="3870417"/>
                  <a:pt x="707785" y="3876390"/>
                </a:cubicBezTo>
                <a:cubicBezTo>
                  <a:pt x="707785" y="3882363"/>
                  <a:pt x="709277" y="3888336"/>
                  <a:pt x="712265" y="3894309"/>
                </a:cubicBezTo>
                <a:cubicBezTo>
                  <a:pt x="715250" y="3900280"/>
                  <a:pt x="719730" y="3903268"/>
                  <a:pt x="725703" y="3903268"/>
                </a:cubicBezTo>
                <a:cubicBezTo>
                  <a:pt x="731676" y="3903268"/>
                  <a:pt x="731676" y="3900280"/>
                  <a:pt x="725703" y="3894309"/>
                </a:cubicBezTo>
                <a:lnTo>
                  <a:pt x="734662" y="3876390"/>
                </a:lnTo>
                <a:cubicBezTo>
                  <a:pt x="734662" y="3870417"/>
                  <a:pt x="731676" y="3867430"/>
                  <a:pt x="725703" y="3867430"/>
                </a:cubicBezTo>
                <a:lnTo>
                  <a:pt x="716743" y="3849512"/>
                </a:lnTo>
                <a:cubicBezTo>
                  <a:pt x="716743" y="3843539"/>
                  <a:pt x="716743" y="3840552"/>
                  <a:pt x="716743" y="3840552"/>
                </a:cubicBezTo>
                <a:close/>
                <a:moveTo>
                  <a:pt x="654028" y="3840552"/>
                </a:moveTo>
                <a:cubicBezTo>
                  <a:pt x="660001" y="3840552"/>
                  <a:pt x="662988" y="3840552"/>
                  <a:pt x="662988" y="3840552"/>
                </a:cubicBezTo>
                <a:cubicBezTo>
                  <a:pt x="662988" y="3840552"/>
                  <a:pt x="662988" y="3843539"/>
                  <a:pt x="662988" y="3849512"/>
                </a:cubicBezTo>
                <a:cubicBezTo>
                  <a:pt x="662988" y="3849512"/>
                  <a:pt x="661495" y="3849512"/>
                  <a:pt x="658508" y="3849512"/>
                </a:cubicBezTo>
                <a:cubicBezTo>
                  <a:pt x="655522" y="3849512"/>
                  <a:pt x="651042" y="3852498"/>
                  <a:pt x="645069" y="3858471"/>
                </a:cubicBezTo>
                <a:lnTo>
                  <a:pt x="645069" y="3849512"/>
                </a:lnTo>
                <a:cubicBezTo>
                  <a:pt x="645069" y="3843539"/>
                  <a:pt x="648055" y="3840552"/>
                  <a:pt x="654028" y="3840552"/>
                </a:cubicBezTo>
                <a:close/>
                <a:moveTo>
                  <a:pt x="582354" y="3840552"/>
                </a:moveTo>
                <a:cubicBezTo>
                  <a:pt x="588327" y="3840552"/>
                  <a:pt x="591313" y="3843539"/>
                  <a:pt x="591313" y="3849512"/>
                </a:cubicBezTo>
                <a:lnTo>
                  <a:pt x="582354" y="3849512"/>
                </a:lnTo>
                <a:close/>
                <a:moveTo>
                  <a:pt x="362852" y="3840552"/>
                </a:moveTo>
                <a:cubicBezTo>
                  <a:pt x="365838" y="3840552"/>
                  <a:pt x="367331" y="3843539"/>
                  <a:pt x="367331" y="3849512"/>
                </a:cubicBezTo>
                <a:cubicBezTo>
                  <a:pt x="367331" y="3855484"/>
                  <a:pt x="368825" y="3859964"/>
                  <a:pt x="371811" y="3862951"/>
                </a:cubicBezTo>
                <a:cubicBezTo>
                  <a:pt x="374797" y="3865937"/>
                  <a:pt x="374797" y="3867430"/>
                  <a:pt x="371811" y="3867430"/>
                </a:cubicBezTo>
                <a:cubicBezTo>
                  <a:pt x="368825" y="3867430"/>
                  <a:pt x="365838" y="3862951"/>
                  <a:pt x="362852" y="3853991"/>
                </a:cubicBezTo>
                <a:cubicBezTo>
                  <a:pt x="359865" y="3845032"/>
                  <a:pt x="359865" y="3840552"/>
                  <a:pt x="362852" y="3840552"/>
                </a:cubicBezTo>
                <a:close/>
                <a:moveTo>
                  <a:pt x="788419" y="3831593"/>
                </a:moveTo>
                <a:cubicBezTo>
                  <a:pt x="782444" y="3831593"/>
                  <a:pt x="780953" y="3833086"/>
                  <a:pt x="783939" y="3836073"/>
                </a:cubicBezTo>
                <a:cubicBezTo>
                  <a:pt x="786924" y="3839059"/>
                  <a:pt x="788419" y="3840552"/>
                  <a:pt x="788419" y="3840552"/>
                </a:cubicBezTo>
                <a:cubicBezTo>
                  <a:pt x="788419" y="3840552"/>
                  <a:pt x="788419" y="3837566"/>
                  <a:pt x="788419" y="3831593"/>
                </a:cubicBezTo>
                <a:close/>
                <a:moveTo>
                  <a:pt x="313575" y="3831593"/>
                </a:moveTo>
                <a:cubicBezTo>
                  <a:pt x="313575" y="3831593"/>
                  <a:pt x="316561" y="3831593"/>
                  <a:pt x="322534" y="3831593"/>
                </a:cubicBezTo>
                <a:cubicBezTo>
                  <a:pt x="328507" y="3831593"/>
                  <a:pt x="332987" y="3833086"/>
                  <a:pt x="335973" y="3836073"/>
                </a:cubicBezTo>
                <a:cubicBezTo>
                  <a:pt x="338960" y="3839059"/>
                  <a:pt x="340453" y="3840552"/>
                  <a:pt x="340453" y="3840552"/>
                </a:cubicBezTo>
                <a:lnTo>
                  <a:pt x="322534" y="3840552"/>
                </a:lnTo>
                <a:cubicBezTo>
                  <a:pt x="316561" y="3834581"/>
                  <a:pt x="313575" y="3831593"/>
                  <a:pt x="313575" y="3831593"/>
                </a:cubicBezTo>
                <a:close/>
                <a:moveTo>
                  <a:pt x="501720" y="3813675"/>
                </a:moveTo>
                <a:cubicBezTo>
                  <a:pt x="501720" y="3813675"/>
                  <a:pt x="504707" y="3819648"/>
                  <a:pt x="510680" y="3831593"/>
                </a:cubicBezTo>
                <a:lnTo>
                  <a:pt x="510680" y="3876390"/>
                </a:lnTo>
                <a:close/>
                <a:moveTo>
                  <a:pt x="7100241" y="3804716"/>
                </a:moveTo>
                <a:cubicBezTo>
                  <a:pt x="7103226" y="3804716"/>
                  <a:pt x="7106215" y="3807702"/>
                  <a:pt x="7109201" y="3813675"/>
                </a:cubicBezTo>
                <a:cubicBezTo>
                  <a:pt x="7112186" y="3819648"/>
                  <a:pt x="7107708" y="3822633"/>
                  <a:pt x="7095762" y="3822633"/>
                </a:cubicBezTo>
                <a:lnTo>
                  <a:pt x="7095762" y="3831593"/>
                </a:lnTo>
                <a:cubicBezTo>
                  <a:pt x="7077843" y="3831593"/>
                  <a:pt x="7065898" y="3831593"/>
                  <a:pt x="7059924" y="3831593"/>
                </a:cubicBezTo>
                <a:lnTo>
                  <a:pt x="7059924" y="3822633"/>
                </a:lnTo>
                <a:cubicBezTo>
                  <a:pt x="7071870" y="3822633"/>
                  <a:pt x="7080829" y="3819648"/>
                  <a:pt x="7086802" y="3813675"/>
                </a:cubicBezTo>
                <a:cubicBezTo>
                  <a:pt x="7092776" y="3807702"/>
                  <a:pt x="7097255" y="3804716"/>
                  <a:pt x="7100241" y="3804716"/>
                </a:cubicBezTo>
                <a:close/>
                <a:moveTo>
                  <a:pt x="564435" y="3795756"/>
                </a:moveTo>
                <a:cubicBezTo>
                  <a:pt x="564435" y="3795756"/>
                  <a:pt x="565929" y="3797249"/>
                  <a:pt x="568915" y="3800236"/>
                </a:cubicBezTo>
                <a:cubicBezTo>
                  <a:pt x="571902" y="3803223"/>
                  <a:pt x="573395" y="3807702"/>
                  <a:pt x="573395" y="3813675"/>
                </a:cubicBezTo>
                <a:cubicBezTo>
                  <a:pt x="579368" y="3819648"/>
                  <a:pt x="580861" y="3824126"/>
                  <a:pt x="577874" y="3827113"/>
                </a:cubicBezTo>
                <a:cubicBezTo>
                  <a:pt x="574888" y="3830100"/>
                  <a:pt x="570408" y="3831593"/>
                  <a:pt x="564435" y="3831593"/>
                </a:cubicBezTo>
                <a:close/>
                <a:moveTo>
                  <a:pt x="134390" y="3795756"/>
                </a:moveTo>
                <a:lnTo>
                  <a:pt x="134390" y="3804716"/>
                </a:lnTo>
                <a:cubicBezTo>
                  <a:pt x="134390" y="3858471"/>
                  <a:pt x="135883" y="3886842"/>
                  <a:pt x="138869" y="3889829"/>
                </a:cubicBezTo>
                <a:cubicBezTo>
                  <a:pt x="141855" y="3892816"/>
                  <a:pt x="140363" y="3897295"/>
                  <a:pt x="134390" y="3903268"/>
                </a:cubicBezTo>
                <a:lnTo>
                  <a:pt x="134390" y="3912228"/>
                </a:lnTo>
                <a:lnTo>
                  <a:pt x="134390" y="3930145"/>
                </a:lnTo>
                <a:cubicBezTo>
                  <a:pt x="128417" y="3918199"/>
                  <a:pt x="125430" y="3909240"/>
                  <a:pt x="125430" y="3903268"/>
                </a:cubicBezTo>
                <a:cubicBezTo>
                  <a:pt x="119458" y="3891322"/>
                  <a:pt x="116471" y="3883856"/>
                  <a:pt x="116471" y="3880870"/>
                </a:cubicBezTo>
                <a:cubicBezTo>
                  <a:pt x="116471" y="3877883"/>
                  <a:pt x="119458" y="3876390"/>
                  <a:pt x="125430" y="3876390"/>
                </a:cubicBezTo>
                <a:cubicBezTo>
                  <a:pt x="131402" y="3870417"/>
                  <a:pt x="131402" y="3864444"/>
                  <a:pt x="125430" y="3858471"/>
                </a:cubicBezTo>
                <a:cubicBezTo>
                  <a:pt x="125430" y="3858471"/>
                  <a:pt x="123937" y="3859964"/>
                  <a:pt x="120951" y="3862951"/>
                </a:cubicBezTo>
                <a:cubicBezTo>
                  <a:pt x="117964" y="3865937"/>
                  <a:pt x="116471" y="3867430"/>
                  <a:pt x="116471" y="3867430"/>
                </a:cubicBezTo>
                <a:cubicBezTo>
                  <a:pt x="116471" y="3867430"/>
                  <a:pt x="116471" y="3864444"/>
                  <a:pt x="116471" y="3858471"/>
                </a:cubicBezTo>
                <a:cubicBezTo>
                  <a:pt x="116471" y="3846525"/>
                  <a:pt x="119458" y="3840552"/>
                  <a:pt x="125430" y="3840552"/>
                </a:cubicBezTo>
                <a:lnTo>
                  <a:pt x="125430" y="3831593"/>
                </a:lnTo>
                <a:cubicBezTo>
                  <a:pt x="125430" y="3825620"/>
                  <a:pt x="122444" y="3825620"/>
                  <a:pt x="116471" y="3831593"/>
                </a:cubicBezTo>
                <a:lnTo>
                  <a:pt x="125430" y="3804716"/>
                </a:lnTo>
                <a:close/>
                <a:moveTo>
                  <a:pt x="7355580" y="3786797"/>
                </a:moveTo>
                <a:cubicBezTo>
                  <a:pt x="7361555" y="3786797"/>
                  <a:pt x="7367526" y="3786797"/>
                  <a:pt x="7373500" y="3786797"/>
                </a:cubicBezTo>
                <a:lnTo>
                  <a:pt x="7364540" y="3795756"/>
                </a:lnTo>
                <a:close/>
                <a:moveTo>
                  <a:pt x="7006169" y="3786797"/>
                </a:moveTo>
                <a:cubicBezTo>
                  <a:pt x="7000195" y="3786797"/>
                  <a:pt x="6997209" y="3789783"/>
                  <a:pt x="6997209" y="3795756"/>
                </a:cubicBezTo>
                <a:lnTo>
                  <a:pt x="7006169" y="3795756"/>
                </a:lnTo>
                <a:close/>
                <a:moveTo>
                  <a:pt x="752581" y="3786797"/>
                </a:moveTo>
                <a:cubicBezTo>
                  <a:pt x="746608" y="3786797"/>
                  <a:pt x="743622" y="3795756"/>
                  <a:pt x="743622" y="3813675"/>
                </a:cubicBezTo>
                <a:cubicBezTo>
                  <a:pt x="749595" y="3843539"/>
                  <a:pt x="752581" y="3862951"/>
                  <a:pt x="752581" y="3871910"/>
                </a:cubicBezTo>
                <a:cubicBezTo>
                  <a:pt x="752581" y="3880870"/>
                  <a:pt x="752581" y="3885349"/>
                  <a:pt x="752581" y="3885349"/>
                </a:cubicBezTo>
                <a:cubicBezTo>
                  <a:pt x="752581" y="3885349"/>
                  <a:pt x="752581" y="3888336"/>
                  <a:pt x="752581" y="3894309"/>
                </a:cubicBezTo>
                <a:lnTo>
                  <a:pt x="761540" y="3930145"/>
                </a:lnTo>
                <a:lnTo>
                  <a:pt x="779459" y="3912228"/>
                </a:lnTo>
                <a:lnTo>
                  <a:pt x="779459" y="3903268"/>
                </a:lnTo>
                <a:cubicBezTo>
                  <a:pt x="773486" y="3903268"/>
                  <a:pt x="770500" y="3895802"/>
                  <a:pt x="770500" y="3880870"/>
                </a:cubicBezTo>
                <a:cubicBezTo>
                  <a:pt x="770500" y="3865937"/>
                  <a:pt x="770500" y="3852498"/>
                  <a:pt x="770500" y="3840552"/>
                </a:cubicBezTo>
                <a:cubicBezTo>
                  <a:pt x="770500" y="3828606"/>
                  <a:pt x="771993" y="3821140"/>
                  <a:pt x="774979" y="3818155"/>
                </a:cubicBezTo>
                <a:cubicBezTo>
                  <a:pt x="777966" y="3815168"/>
                  <a:pt x="776473" y="3812182"/>
                  <a:pt x="770500" y="3809195"/>
                </a:cubicBezTo>
                <a:cubicBezTo>
                  <a:pt x="764527" y="3806209"/>
                  <a:pt x="761540" y="3801729"/>
                  <a:pt x="761540" y="3795756"/>
                </a:cubicBezTo>
                <a:cubicBezTo>
                  <a:pt x="761540" y="3795756"/>
                  <a:pt x="758554" y="3792770"/>
                  <a:pt x="752581" y="3786797"/>
                </a:cubicBezTo>
                <a:close/>
                <a:moveTo>
                  <a:pt x="483802" y="3786797"/>
                </a:moveTo>
                <a:lnTo>
                  <a:pt x="492761" y="3786797"/>
                </a:lnTo>
                <a:lnTo>
                  <a:pt x="492761" y="3804716"/>
                </a:lnTo>
                <a:cubicBezTo>
                  <a:pt x="486788" y="3804716"/>
                  <a:pt x="483802" y="3801729"/>
                  <a:pt x="483802" y="3795756"/>
                </a:cubicBezTo>
                <a:cubicBezTo>
                  <a:pt x="483802" y="3789783"/>
                  <a:pt x="483802" y="3786797"/>
                  <a:pt x="483802" y="3786797"/>
                </a:cubicBezTo>
                <a:close/>
                <a:moveTo>
                  <a:pt x="277738" y="3786797"/>
                </a:moveTo>
                <a:lnTo>
                  <a:pt x="286698" y="3786797"/>
                </a:lnTo>
                <a:cubicBezTo>
                  <a:pt x="292671" y="3786797"/>
                  <a:pt x="295656" y="3788290"/>
                  <a:pt x="295656" y="3791277"/>
                </a:cubicBezTo>
                <a:cubicBezTo>
                  <a:pt x="295656" y="3794263"/>
                  <a:pt x="292671" y="3795756"/>
                  <a:pt x="286698" y="3795756"/>
                </a:cubicBezTo>
                <a:cubicBezTo>
                  <a:pt x="280725" y="3795756"/>
                  <a:pt x="277738" y="3792770"/>
                  <a:pt x="277738" y="3786797"/>
                </a:cubicBezTo>
                <a:close/>
                <a:moveTo>
                  <a:pt x="116471" y="3777837"/>
                </a:moveTo>
                <a:lnTo>
                  <a:pt x="134390" y="3786797"/>
                </a:lnTo>
                <a:lnTo>
                  <a:pt x="116471" y="3786797"/>
                </a:lnTo>
                <a:cubicBezTo>
                  <a:pt x="116471" y="3780824"/>
                  <a:pt x="116471" y="3777837"/>
                  <a:pt x="116471" y="3777837"/>
                </a:cubicBezTo>
                <a:close/>
                <a:moveTo>
                  <a:pt x="8959" y="3777837"/>
                </a:moveTo>
                <a:cubicBezTo>
                  <a:pt x="8959" y="3801729"/>
                  <a:pt x="8959" y="3819648"/>
                  <a:pt x="8959" y="3831593"/>
                </a:cubicBezTo>
                <a:cubicBezTo>
                  <a:pt x="8959" y="3843539"/>
                  <a:pt x="7466" y="3849512"/>
                  <a:pt x="4479" y="3849512"/>
                </a:cubicBezTo>
                <a:cubicBezTo>
                  <a:pt x="1493" y="3849512"/>
                  <a:pt x="0" y="3837566"/>
                  <a:pt x="0" y="3813675"/>
                </a:cubicBezTo>
                <a:cubicBezTo>
                  <a:pt x="0" y="3789783"/>
                  <a:pt x="2986" y="3777837"/>
                  <a:pt x="8959" y="3777837"/>
                </a:cubicBezTo>
                <a:close/>
                <a:moveTo>
                  <a:pt x="7050966" y="3759919"/>
                </a:moveTo>
                <a:cubicBezTo>
                  <a:pt x="7050966" y="3765891"/>
                  <a:pt x="7047978" y="3768878"/>
                  <a:pt x="7042007" y="3768878"/>
                </a:cubicBezTo>
                <a:cubicBezTo>
                  <a:pt x="7042007" y="3774851"/>
                  <a:pt x="7044992" y="3777837"/>
                  <a:pt x="7050966" y="3777837"/>
                </a:cubicBezTo>
                <a:cubicBezTo>
                  <a:pt x="7050966" y="3771865"/>
                  <a:pt x="7050966" y="3768878"/>
                  <a:pt x="7050966" y="3768878"/>
                </a:cubicBezTo>
                <a:close/>
                <a:moveTo>
                  <a:pt x="7165196" y="3755439"/>
                </a:moveTo>
                <a:cubicBezTo>
                  <a:pt x="7166691" y="3755439"/>
                  <a:pt x="7167436" y="3756933"/>
                  <a:pt x="7167436" y="3759919"/>
                </a:cubicBezTo>
                <a:lnTo>
                  <a:pt x="7158478" y="3759919"/>
                </a:lnTo>
                <a:cubicBezTo>
                  <a:pt x="7161463" y="3756933"/>
                  <a:pt x="7163702" y="3755439"/>
                  <a:pt x="7165196" y="3755439"/>
                </a:cubicBezTo>
                <a:close/>
                <a:moveTo>
                  <a:pt x="335974" y="3753200"/>
                </a:moveTo>
                <a:cubicBezTo>
                  <a:pt x="338960" y="3754693"/>
                  <a:pt x="340453" y="3759919"/>
                  <a:pt x="340453" y="3768878"/>
                </a:cubicBezTo>
                <a:cubicBezTo>
                  <a:pt x="340453" y="3774851"/>
                  <a:pt x="343440" y="3777837"/>
                  <a:pt x="349412" y="3777837"/>
                </a:cubicBezTo>
                <a:cubicBezTo>
                  <a:pt x="349412" y="3783810"/>
                  <a:pt x="349412" y="3786797"/>
                  <a:pt x="349412" y="3786797"/>
                </a:cubicBezTo>
                <a:cubicBezTo>
                  <a:pt x="349412" y="3786797"/>
                  <a:pt x="349412" y="3789783"/>
                  <a:pt x="349412" y="3795756"/>
                </a:cubicBezTo>
                <a:cubicBezTo>
                  <a:pt x="343440" y="3795756"/>
                  <a:pt x="340453" y="3798743"/>
                  <a:pt x="340453" y="3804716"/>
                </a:cubicBezTo>
                <a:cubicBezTo>
                  <a:pt x="340453" y="3804716"/>
                  <a:pt x="338960" y="3806209"/>
                  <a:pt x="335973" y="3809195"/>
                </a:cubicBezTo>
                <a:cubicBezTo>
                  <a:pt x="332987" y="3812182"/>
                  <a:pt x="331494" y="3813675"/>
                  <a:pt x="331494" y="3813675"/>
                </a:cubicBezTo>
                <a:cubicBezTo>
                  <a:pt x="325521" y="3813675"/>
                  <a:pt x="322534" y="3810688"/>
                  <a:pt x="322534" y="3804716"/>
                </a:cubicBezTo>
                <a:cubicBezTo>
                  <a:pt x="322534" y="3798743"/>
                  <a:pt x="325521" y="3794263"/>
                  <a:pt x="331494" y="3791277"/>
                </a:cubicBezTo>
                <a:cubicBezTo>
                  <a:pt x="337466" y="3788290"/>
                  <a:pt x="337466" y="3783810"/>
                  <a:pt x="331494" y="3777837"/>
                </a:cubicBezTo>
                <a:cubicBezTo>
                  <a:pt x="325521" y="3771865"/>
                  <a:pt x="322534" y="3765891"/>
                  <a:pt x="322534" y="3759919"/>
                </a:cubicBezTo>
                <a:cubicBezTo>
                  <a:pt x="328507" y="3753946"/>
                  <a:pt x="332987" y="3751707"/>
                  <a:pt x="335974" y="3753200"/>
                </a:cubicBezTo>
                <a:close/>
                <a:moveTo>
                  <a:pt x="537558" y="3750959"/>
                </a:moveTo>
                <a:cubicBezTo>
                  <a:pt x="543531" y="3756932"/>
                  <a:pt x="546517" y="3761412"/>
                  <a:pt x="546517" y="3764398"/>
                </a:cubicBezTo>
                <a:cubicBezTo>
                  <a:pt x="546517" y="3767385"/>
                  <a:pt x="543531" y="3768878"/>
                  <a:pt x="537558" y="3768878"/>
                </a:cubicBezTo>
                <a:cubicBezTo>
                  <a:pt x="537558" y="3768878"/>
                  <a:pt x="537558" y="3771865"/>
                  <a:pt x="537558" y="3777837"/>
                </a:cubicBezTo>
                <a:cubicBezTo>
                  <a:pt x="531585" y="3759919"/>
                  <a:pt x="531585" y="3750959"/>
                  <a:pt x="537558" y="3750959"/>
                </a:cubicBezTo>
                <a:close/>
                <a:moveTo>
                  <a:pt x="143348" y="3742001"/>
                </a:moveTo>
                <a:cubicBezTo>
                  <a:pt x="137375" y="3747973"/>
                  <a:pt x="134390" y="3753946"/>
                  <a:pt x="134390" y="3759919"/>
                </a:cubicBezTo>
                <a:cubicBezTo>
                  <a:pt x="134390" y="3765891"/>
                  <a:pt x="132895" y="3768878"/>
                  <a:pt x="129910" y="3768878"/>
                </a:cubicBezTo>
                <a:cubicBezTo>
                  <a:pt x="126924" y="3768878"/>
                  <a:pt x="128417" y="3762905"/>
                  <a:pt x="134390" y="3750959"/>
                </a:cubicBezTo>
                <a:close/>
                <a:moveTo>
                  <a:pt x="314695" y="3736401"/>
                </a:moveTo>
                <a:cubicBezTo>
                  <a:pt x="315442" y="3735654"/>
                  <a:pt x="316561" y="3736028"/>
                  <a:pt x="318055" y="3737521"/>
                </a:cubicBezTo>
                <a:cubicBezTo>
                  <a:pt x="321041" y="3740508"/>
                  <a:pt x="322534" y="3742001"/>
                  <a:pt x="322534" y="3742001"/>
                </a:cubicBezTo>
                <a:lnTo>
                  <a:pt x="313575" y="3742001"/>
                </a:lnTo>
                <a:cubicBezTo>
                  <a:pt x="313575" y="3739015"/>
                  <a:pt x="313948" y="3737147"/>
                  <a:pt x="314695" y="3736401"/>
                </a:cubicBezTo>
                <a:close/>
                <a:moveTo>
                  <a:pt x="125430" y="3724082"/>
                </a:moveTo>
                <a:cubicBezTo>
                  <a:pt x="131402" y="3724082"/>
                  <a:pt x="134390" y="3727069"/>
                  <a:pt x="134390" y="3733041"/>
                </a:cubicBezTo>
                <a:cubicBezTo>
                  <a:pt x="134390" y="3739013"/>
                  <a:pt x="132895" y="3742001"/>
                  <a:pt x="129910" y="3742001"/>
                </a:cubicBezTo>
                <a:cubicBezTo>
                  <a:pt x="126924" y="3742001"/>
                  <a:pt x="123937" y="3739013"/>
                  <a:pt x="120951" y="3733041"/>
                </a:cubicBezTo>
                <a:cubicBezTo>
                  <a:pt x="117964" y="3727069"/>
                  <a:pt x="119458" y="3724082"/>
                  <a:pt x="125430" y="3724082"/>
                </a:cubicBezTo>
                <a:close/>
                <a:moveTo>
                  <a:pt x="80633" y="3724082"/>
                </a:moveTo>
                <a:cubicBezTo>
                  <a:pt x="86606" y="3724082"/>
                  <a:pt x="89593" y="3730055"/>
                  <a:pt x="89593" y="3742001"/>
                </a:cubicBezTo>
                <a:cubicBezTo>
                  <a:pt x="83620" y="3747973"/>
                  <a:pt x="80633" y="3752452"/>
                  <a:pt x="80633" y="3755439"/>
                </a:cubicBezTo>
                <a:cubicBezTo>
                  <a:pt x="80633" y="3758426"/>
                  <a:pt x="83620" y="3759919"/>
                  <a:pt x="89593" y="3759919"/>
                </a:cubicBezTo>
                <a:lnTo>
                  <a:pt x="89593" y="3786797"/>
                </a:lnTo>
                <a:cubicBezTo>
                  <a:pt x="83620" y="3786797"/>
                  <a:pt x="77647" y="3780824"/>
                  <a:pt x="71674" y="3768878"/>
                </a:cubicBezTo>
                <a:cubicBezTo>
                  <a:pt x="65702" y="3739013"/>
                  <a:pt x="68687" y="3724082"/>
                  <a:pt x="80633" y="3724082"/>
                </a:cubicBezTo>
                <a:close/>
                <a:moveTo>
                  <a:pt x="680906" y="3706163"/>
                </a:moveTo>
                <a:cubicBezTo>
                  <a:pt x="686880" y="3706163"/>
                  <a:pt x="689866" y="3709150"/>
                  <a:pt x="689866" y="3715123"/>
                </a:cubicBezTo>
                <a:cubicBezTo>
                  <a:pt x="689866" y="3721095"/>
                  <a:pt x="691359" y="3724082"/>
                  <a:pt x="694346" y="3724082"/>
                </a:cubicBezTo>
                <a:cubicBezTo>
                  <a:pt x="697332" y="3724082"/>
                  <a:pt x="698825" y="3727069"/>
                  <a:pt x="698825" y="3733041"/>
                </a:cubicBezTo>
                <a:cubicBezTo>
                  <a:pt x="698825" y="3739013"/>
                  <a:pt x="698825" y="3744986"/>
                  <a:pt x="698825" y="3750959"/>
                </a:cubicBezTo>
                <a:lnTo>
                  <a:pt x="698825" y="3768878"/>
                </a:lnTo>
                <a:cubicBezTo>
                  <a:pt x="704797" y="3780824"/>
                  <a:pt x="707785" y="3789783"/>
                  <a:pt x="707785" y="3795756"/>
                </a:cubicBezTo>
                <a:lnTo>
                  <a:pt x="698825" y="3804716"/>
                </a:lnTo>
                <a:cubicBezTo>
                  <a:pt x="698825" y="3798743"/>
                  <a:pt x="698825" y="3792770"/>
                  <a:pt x="698825" y="3786797"/>
                </a:cubicBezTo>
                <a:lnTo>
                  <a:pt x="689866" y="3786797"/>
                </a:lnTo>
                <a:cubicBezTo>
                  <a:pt x="683893" y="3792770"/>
                  <a:pt x="680906" y="3794263"/>
                  <a:pt x="680906" y="3791277"/>
                </a:cubicBezTo>
                <a:cubicBezTo>
                  <a:pt x="680906" y="3788290"/>
                  <a:pt x="680906" y="3780824"/>
                  <a:pt x="680906" y="3768878"/>
                </a:cubicBezTo>
                <a:cubicBezTo>
                  <a:pt x="680906" y="3756932"/>
                  <a:pt x="679413" y="3749466"/>
                  <a:pt x="676427" y="3746479"/>
                </a:cubicBezTo>
                <a:cubicBezTo>
                  <a:pt x="673440" y="3743493"/>
                  <a:pt x="671947" y="3742001"/>
                  <a:pt x="671947" y="3742001"/>
                </a:cubicBezTo>
                <a:lnTo>
                  <a:pt x="671947" y="3724082"/>
                </a:lnTo>
                <a:cubicBezTo>
                  <a:pt x="671947" y="3712136"/>
                  <a:pt x="674934" y="3706163"/>
                  <a:pt x="680906" y="3706163"/>
                </a:cubicBezTo>
                <a:close/>
                <a:moveTo>
                  <a:pt x="591313" y="3706163"/>
                </a:moveTo>
                <a:cubicBezTo>
                  <a:pt x="597287" y="3706163"/>
                  <a:pt x="598780" y="3709150"/>
                  <a:pt x="595793" y="3715123"/>
                </a:cubicBezTo>
                <a:cubicBezTo>
                  <a:pt x="592807" y="3721095"/>
                  <a:pt x="594300" y="3725575"/>
                  <a:pt x="600273" y="3728562"/>
                </a:cubicBezTo>
                <a:cubicBezTo>
                  <a:pt x="606246" y="3731548"/>
                  <a:pt x="615205" y="3733041"/>
                  <a:pt x="627150" y="3733041"/>
                </a:cubicBezTo>
                <a:lnTo>
                  <a:pt x="636109" y="3733041"/>
                </a:lnTo>
                <a:cubicBezTo>
                  <a:pt x="636109" y="3733041"/>
                  <a:pt x="636109" y="3742001"/>
                  <a:pt x="636109" y="3759919"/>
                </a:cubicBezTo>
                <a:cubicBezTo>
                  <a:pt x="636109" y="3759919"/>
                  <a:pt x="634616" y="3762905"/>
                  <a:pt x="631630" y="3768878"/>
                </a:cubicBezTo>
                <a:cubicBezTo>
                  <a:pt x="628643" y="3774851"/>
                  <a:pt x="627150" y="3777837"/>
                  <a:pt x="627150" y="3777837"/>
                </a:cubicBezTo>
                <a:cubicBezTo>
                  <a:pt x="621178" y="3783810"/>
                  <a:pt x="618192" y="3789783"/>
                  <a:pt x="618192" y="3795756"/>
                </a:cubicBezTo>
                <a:cubicBezTo>
                  <a:pt x="618192" y="3831593"/>
                  <a:pt x="615205" y="3849512"/>
                  <a:pt x="609232" y="3849512"/>
                </a:cubicBezTo>
                <a:cubicBezTo>
                  <a:pt x="609232" y="3837566"/>
                  <a:pt x="609232" y="3822633"/>
                  <a:pt x="609232" y="3804716"/>
                </a:cubicBezTo>
                <a:cubicBezTo>
                  <a:pt x="609232" y="3774851"/>
                  <a:pt x="603259" y="3750959"/>
                  <a:pt x="591313" y="3733041"/>
                </a:cubicBezTo>
                <a:cubicBezTo>
                  <a:pt x="579368" y="3715123"/>
                  <a:pt x="579368" y="3706163"/>
                  <a:pt x="591313" y="3706163"/>
                </a:cubicBezTo>
                <a:close/>
                <a:moveTo>
                  <a:pt x="752581" y="3699443"/>
                </a:moveTo>
                <a:cubicBezTo>
                  <a:pt x="749594" y="3697951"/>
                  <a:pt x="746608" y="3700190"/>
                  <a:pt x="743622" y="3706163"/>
                </a:cubicBezTo>
                <a:cubicBezTo>
                  <a:pt x="749595" y="3718109"/>
                  <a:pt x="755567" y="3727069"/>
                  <a:pt x="761540" y="3733041"/>
                </a:cubicBezTo>
                <a:cubicBezTo>
                  <a:pt x="761540" y="3721095"/>
                  <a:pt x="761540" y="3715123"/>
                  <a:pt x="761540" y="3715123"/>
                </a:cubicBezTo>
                <a:cubicBezTo>
                  <a:pt x="758554" y="3706163"/>
                  <a:pt x="755567" y="3700938"/>
                  <a:pt x="752581" y="3699443"/>
                </a:cubicBezTo>
                <a:close/>
                <a:moveTo>
                  <a:pt x="7221192" y="3697204"/>
                </a:moveTo>
                <a:cubicBezTo>
                  <a:pt x="7221192" y="3697204"/>
                  <a:pt x="7221192" y="3701683"/>
                  <a:pt x="7221192" y="3710643"/>
                </a:cubicBezTo>
                <a:cubicBezTo>
                  <a:pt x="7221192" y="3719602"/>
                  <a:pt x="7216712" y="3724082"/>
                  <a:pt x="7207754" y="3724082"/>
                </a:cubicBezTo>
                <a:cubicBezTo>
                  <a:pt x="7198794" y="3724082"/>
                  <a:pt x="7198794" y="3719602"/>
                  <a:pt x="7207754" y="3710643"/>
                </a:cubicBezTo>
                <a:cubicBezTo>
                  <a:pt x="7216712" y="3701683"/>
                  <a:pt x="7221192" y="3697204"/>
                  <a:pt x="7221192" y="3697204"/>
                </a:cubicBezTo>
                <a:close/>
                <a:moveTo>
                  <a:pt x="707785" y="3697204"/>
                </a:moveTo>
                <a:lnTo>
                  <a:pt x="716743" y="3697204"/>
                </a:lnTo>
                <a:lnTo>
                  <a:pt x="707785" y="3706163"/>
                </a:lnTo>
                <a:close/>
                <a:moveTo>
                  <a:pt x="340453" y="3697204"/>
                </a:moveTo>
                <a:lnTo>
                  <a:pt x="340453" y="3706163"/>
                </a:lnTo>
                <a:cubicBezTo>
                  <a:pt x="340453" y="3712136"/>
                  <a:pt x="340453" y="3715123"/>
                  <a:pt x="340453" y="3715123"/>
                </a:cubicBezTo>
                <a:cubicBezTo>
                  <a:pt x="340453" y="3715123"/>
                  <a:pt x="338960" y="3712136"/>
                  <a:pt x="335973" y="3706163"/>
                </a:cubicBezTo>
                <a:cubicBezTo>
                  <a:pt x="332987" y="3700190"/>
                  <a:pt x="334480" y="3697204"/>
                  <a:pt x="340453" y="3697204"/>
                </a:cubicBezTo>
                <a:close/>
                <a:moveTo>
                  <a:pt x="7176395" y="3688244"/>
                </a:moveTo>
                <a:lnTo>
                  <a:pt x="7194315" y="3688244"/>
                </a:lnTo>
                <a:cubicBezTo>
                  <a:pt x="7188341" y="3694217"/>
                  <a:pt x="7185355" y="3697204"/>
                  <a:pt x="7185355" y="3697204"/>
                </a:cubicBezTo>
                <a:cubicBezTo>
                  <a:pt x="7179381" y="3697204"/>
                  <a:pt x="7176395" y="3694217"/>
                  <a:pt x="7176395" y="3688244"/>
                </a:cubicBezTo>
                <a:close/>
                <a:moveTo>
                  <a:pt x="195985" y="3683765"/>
                </a:moveTo>
                <a:cubicBezTo>
                  <a:pt x="193744" y="3683765"/>
                  <a:pt x="191132" y="3685258"/>
                  <a:pt x="188145" y="3688244"/>
                </a:cubicBezTo>
                <a:cubicBezTo>
                  <a:pt x="188145" y="3700190"/>
                  <a:pt x="194118" y="3709150"/>
                  <a:pt x="206064" y="3715123"/>
                </a:cubicBezTo>
                <a:cubicBezTo>
                  <a:pt x="212036" y="3715123"/>
                  <a:pt x="216516" y="3712136"/>
                  <a:pt x="219503" y="3706163"/>
                </a:cubicBezTo>
                <a:cubicBezTo>
                  <a:pt x="222489" y="3700190"/>
                  <a:pt x="222489" y="3694217"/>
                  <a:pt x="219503" y="3688244"/>
                </a:cubicBezTo>
                <a:cubicBezTo>
                  <a:pt x="216516" y="3682272"/>
                  <a:pt x="213530" y="3682272"/>
                  <a:pt x="210544" y="3688244"/>
                </a:cubicBezTo>
                <a:cubicBezTo>
                  <a:pt x="207557" y="3694217"/>
                  <a:pt x="204571" y="3694217"/>
                  <a:pt x="201584" y="3688244"/>
                </a:cubicBezTo>
                <a:cubicBezTo>
                  <a:pt x="200091" y="3685258"/>
                  <a:pt x="198224" y="3683765"/>
                  <a:pt x="195985" y="3683765"/>
                </a:cubicBezTo>
                <a:close/>
                <a:moveTo>
                  <a:pt x="878010" y="3679285"/>
                </a:moveTo>
                <a:cubicBezTo>
                  <a:pt x="878010" y="3679285"/>
                  <a:pt x="878010" y="3682272"/>
                  <a:pt x="878010" y="3688244"/>
                </a:cubicBezTo>
                <a:lnTo>
                  <a:pt x="886970" y="3697204"/>
                </a:lnTo>
                <a:close/>
                <a:moveTo>
                  <a:pt x="7418296" y="3670326"/>
                </a:moveTo>
                <a:cubicBezTo>
                  <a:pt x="7424270" y="3670326"/>
                  <a:pt x="7427256" y="3673312"/>
                  <a:pt x="7427256" y="3679285"/>
                </a:cubicBezTo>
                <a:lnTo>
                  <a:pt x="7418296" y="3679285"/>
                </a:lnTo>
                <a:cubicBezTo>
                  <a:pt x="7412323" y="3679285"/>
                  <a:pt x="7409337" y="3679285"/>
                  <a:pt x="7409337" y="3679285"/>
                </a:cubicBezTo>
                <a:close/>
                <a:moveTo>
                  <a:pt x="7319744" y="3670326"/>
                </a:moveTo>
                <a:cubicBezTo>
                  <a:pt x="7325717" y="3670326"/>
                  <a:pt x="7328703" y="3671819"/>
                  <a:pt x="7328703" y="3674805"/>
                </a:cubicBezTo>
                <a:cubicBezTo>
                  <a:pt x="7328703" y="3677792"/>
                  <a:pt x="7325717" y="3679285"/>
                  <a:pt x="7319744" y="3679285"/>
                </a:cubicBezTo>
                <a:cubicBezTo>
                  <a:pt x="7313772" y="3673312"/>
                  <a:pt x="7313772" y="3670326"/>
                  <a:pt x="7319744" y="3670326"/>
                </a:cubicBezTo>
                <a:close/>
                <a:moveTo>
                  <a:pt x="7225672" y="3670326"/>
                </a:moveTo>
                <a:cubicBezTo>
                  <a:pt x="7228658" y="3670326"/>
                  <a:pt x="7233138" y="3673312"/>
                  <a:pt x="7239110" y="3679285"/>
                </a:cubicBezTo>
                <a:lnTo>
                  <a:pt x="7239110" y="3688244"/>
                </a:lnTo>
                <a:cubicBezTo>
                  <a:pt x="7227166" y="3688244"/>
                  <a:pt x="7221192" y="3685258"/>
                  <a:pt x="7221192" y="3679285"/>
                </a:cubicBezTo>
                <a:cubicBezTo>
                  <a:pt x="7221192" y="3673312"/>
                  <a:pt x="7222686" y="3670326"/>
                  <a:pt x="7225672" y="3670326"/>
                </a:cubicBezTo>
                <a:close/>
                <a:moveTo>
                  <a:pt x="7212232" y="3661366"/>
                </a:moveTo>
                <a:cubicBezTo>
                  <a:pt x="7212232" y="3661366"/>
                  <a:pt x="7215218" y="3661366"/>
                  <a:pt x="7221192" y="3661366"/>
                </a:cubicBezTo>
                <a:lnTo>
                  <a:pt x="7230152" y="3661366"/>
                </a:lnTo>
                <a:cubicBezTo>
                  <a:pt x="7230152" y="3667339"/>
                  <a:pt x="7227166" y="3670326"/>
                  <a:pt x="7221192" y="3670326"/>
                </a:cubicBezTo>
                <a:cubicBezTo>
                  <a:pt x="7215218" y="3670326"/>
                  <a:pt x="7212232" y="3667339"/>
                  <a:pt x="7212232" y="3661366"/>
                </a:cubicBezTo>
                <a:close/>
                <a:moveTo>
                  <a:pt x="564435" y="3661366"/>
                </a:moveTo>
                <a:lnTo>
                  <a:pt x="573395" y="3670326"/>
                </a:lnTo>
                <a:lnTo>
                  <a:pt x="582354" y="3688244"/>
                </a:lnTo>
                <a:lnTo>
                  <a:pt x="564435" y="3688244"/>
                </a:lnTo>
                <a:cubicBezTo>
                  <a:pt x="564435" y="3682272"/>
                  <a:pt x="564435" y="3673312"/>
                  <a:pt x="564435" y="3661366"/>
                </a:cubicBezTo>
                <a:close/>
                <a:moveTo>
                  <a:pt x="304615" y="3661366"/>
                </a:moveTo>
                <a:lnTo>
                  <a:pt x="313575" y="3670326"/>
                </a:lnTo>
                <a:lnTo>
                  <a:pt x="304615" y="3679285"/>
                </a:lnTo>
                <a:cubicBezTo>
                  <a:pt x="304615" y="3673312"/>
                  <a:pt x="304615" y="3668832"/>
                  <a:pt x="304615" y="3665846"/>
                </a:cubicBezTo>
                <a:cubicBezTo>
                  <a:pt x="304615" y="3662859"/>
                  <a:pt x="304615" y="3661366"/>
                  <a:pt x="304615" y="3661366"/>
                </a:cubicBezTo>
                <a:close/>
                <a:moveTo>
                  <a:pt x="7086802" y="3658007"/>
                </a:moveTo>
                <a:cubicBezTo>
                  <a:pt x="7083816" y="3657261"/>
                  <a:pt x="7080830" y="3658381"/>
                  <a:pt x="7077843" y="3661366"/>
                </a:cubicBezTo>
                <a:cubicBezTo>
                  <a:pt x="7071870" y="3667339"/>
                  <a:pt x="7062910" y="3667339"/>
                  <a:pt x="7050966" y="3661366"/>
                </a:cubicBezTo>
                <a:lnTo>
                  <a:pt x="7042007" y="3670326"/>
                </a:lnTo>
                <a:cubicBezTo>
                  <a:pt x="7042007" y="3682272"/>
                  <a:pt x="7040512" y="3692724"/>
                  <a:pt x="7037526" y="3701683"/>
                </a:cubicBezTo>
                <a:cubicBezTo>
                  <a:pt x="7034540" y="3710643"/>
                  <a:pt x="7036032" y="3715123"/>
                  <a:pt x="7042007" y="3715123"/>
                </a:cubicBezTo>
                <a:cubicBezTo>
                  <a:pt x="7053952" y="3721095"/>
                  <a:pt x="7062910" y="3721095"/>
                  <a:pt x="7068884" y="3715123"/>
                </a:cubicBezTo>
                <a:cubicBezTo>
                  <a:pt x="7062910" y="3709150"/>
                  <a:pt x="7062910" y="3706163"/>
                  <a:pt x="7068884" y="3706163"/>
                </a:cubicBezTo>
                <a:cubicBezTo>
                  <a:pt x="7074858" y="3706163"/>
                  <a:pt x="7077843" y="3703177"/>
                  <a:pt x="7077843" y="3697204"/>
                </a:cubicBezTo>
                <a:cubicBezTo>
                  <a:pt x="7077843" y="3691231"/>
                  <a:pt x="7077843" y="3686751"/>
                  <a:pt x="7077843" y="3683765"/>
                </a:cubicBezTo>
                <a:cubicBezTo>
                  <a:pt x="7077843" y="3680778"/>
                  <a:pt x="7080829" y="3679285"/>
                  <a:pt x="7086802" y="3679285"/>
                </a:cubicBezTo>
                <a:cubicBezTo>
                  <a:pt x="7098748" y="3679285"/>
                  <a:pt x="7101735" y="3674805"/>
                  <a:pt x="7095762" y="3665846"/>
                </a:cubicBezTo>
                <a:cubicBezTo>
                  <a:pt x="7092775" y="3661366"/>
                  <a:pt x="7089789" y="3658754"/>
                  <a:pt x="7086802" y="3658007"/>
                </a:cubicBezTo>
                <a:close/>
                <a:moveTo>
                  <a:pt x="7203272" y="3652408"/>
                </a:moveTo>
                <a:cubicBezTo>
                  <a:pt x="7203272" y="3652408"/>
                  <a:pt x="7203272" y="3655394"/>
                  <a:pt x="7203272" y="3661366"/>
                </a:cubicBezTo>
                <a:cubicBezTo>
                  <a:pt x="7203272" y="3667339"/>
                  <a:pt x="7200286" y="3670326"/>
                  <a:pt x="7194315" y="3670326"/>
                </a:cubicBezTo>
                <a:cubicBezTo>
                  <a:pt x="7188341" y="3670326"/>
                  <a:pt x="7188341" y="3667339"/>
                  <a:pt x="7194315" y="3661366"/>
                </a:cubicBezTo>
                <a:cubicBezTo>
                  <a:pt x="7194315" y="3655394"/>
                  <a:pt x="7197301" y="3652408"/>
                  <a:pt x="7203272" y="3652408"/>
                </a:cubicBezTo>
                <a:close/>
                <a:moveTo>
                  <a:pt x="456923" y="3652408"/>
                </a:moveTo>
                <a:cubicBezTo>
                  <a:pt x="462897" y="3652408"/>
                  <a:pt x="465883" y="3652408"/>
                  <a:pt x="465883" y="3652408"/>
                </a:cubicBezTo>
                <a:cubicBezTo>
                  <a:pt x="465883" y="3652408"/>
                  <a:pt x="465883" y="3655394"/>
                  <a:pt x="465883" y="3661366"/>
                </a:cubicBezTo>
                <a:cubicBezTo>
                  <a:pt x="465883" y="3667339"/>
                  <a:pt x="468870" y="3673312"/>
                  <a:pt x="474842" y="3679285"/>
                </a:cubicBezTo>
                <a:cubicBezTo>
                  <a:pt x="480815" y="3685258"/>
                  <a:pt x="480815" y="3691231"/>
                  <a:pt x="474842" y="3697204"/>
                </a:cubicBezTo>
                <a:cubicBezTo>
                  <a:pt x="468870" y="3703177"/>
                  <a:pt x="464389" y="3697204"/>
                  <a:pt x="461403" y="3679285"/>
                </a:cubicBezTo>
                <a:cubicBezTo>
                  <a:pt x="458418" y="3661366"/>
                  <a:pt x="456923" y="3652408"/>
                  <a:pt x="456923" y="3652408"/>
                </a:cubicBezTo>
                <a:close/>
                <a:moveTo>
                  <a:pt x="6988250" y="3643448"/>
                </a:moveTo>
                <a:cubicBezTo>
                  <a:pt x="6970332" y="3643448"/>
                  <a:pt x="6964358" y="3646435"/>
                  <a:pt x="6970332" y="3652408"/>
                </a:cubicBezTo>
                <a:lnTo>
                  <a:pt x="6988250" y="3661366"/>
                </a:lnTo>
                <a:cubicBezTo>
                  <a:pt x="6994224" y="3655394"/>
                  <a:pt x="6997209" y="3650915"/>
                  <a:pt x="6997209" y="3647928"/>
                </a:cubicBezTo>
                <a:cubicBezTo>
                  <a:pt x="6997209" y="3644941"/>
                  <a:pt x="6994224" y="3643448"/>
                  <a:pt x="6988250" y="3643448"/>
                </a:cubicBezTo>
                <a:close/>
                <a:moveTo>
                  <a:pt x="394208" y="3643448"/>
                </a:moveTo>
                <a:cubicBezTo>
                  <a:pt x="400183" y="3643448"/>
                  <a:pt x="403168" y="3644941"/>
                  <a:pt x="403168" y="3647928"/>
                </a:cubicBezTo>
                <a:cubicBezTo>
                  <a:pt x="403168" y="3650915"/>
                  <a:pt x="400183" y="3652408"/>
                  <a:pt x="394208" y="3652408"/>
                </a:cubicBezTo>
                <a:cubicBezTo>
                  <a:pt x="388236" y="3652408"/>
                  <a:pt x="388236" y="3649421"/>
                  <a:pt x="394208" y="3643448"/>
                </a:cubicBezTo>
                <a:close/>
                <a:moveTo>
                  <a:pt x="7354461" y="3610970"/>
                </a:moveTo>
                <a:cubicBezTo>
                  <a:pt x="7355208" y="3611718"/>
                  <a:pt x="7355580" y="3613584"/>
                  <a:pt x="7355580" y="3616570"/>
                </a:cubicBezTo>
                <a:lnTo>
                  <a:pt x="7346622" y="3625530"/>
                </a:lnTo>
                <a:cubicBezTo>
                  <a:pt x="7346622" y="3619557"/>
                  <a:pt x="7348116" y="3615077"/>
                  <a:pt x="7351102" y="3612090"/>
                </a:cubicBezTo>
                <a:cubicBezTo>
                  <a:pt x="7352595" y="3610597"/>
                  <a:pt x="7353714" y="3610224"/>
                  <a:pt x="7354461" y="3610970"/>
                </a:cubicBezTo>
                <a:close/>
                <a:moveTo>
                  <a:pt x="277738" y="3607611"/>
                </a:moveTo>
                <a:cubicBezTo>
                  <a:pt x="283711" y="3607611"/>
                  <a:pt x="286698" y="3607611"/>
                  <a:pt x="286698" y="3607611"/>
                </a:cubicBezTo>
                <a:cubicBezTo>
                  <a:pt x="286698" y="3607611"/>
                  <a:pt x="286698" y="3610597"/>
                  <a:pt x="286698" y="3616570"/>
                </a:cubicBezTo>
                <a:cubicBezTo>
                  <a:pt x="286698" y="3622543"/>
                  <a:pt x="286698" y="3625530"/>
                  <a:pt x="286698" y="3625530"/>
                </a:cubicBezTo>
                <a:cubicBezTo>
                  <a:pt x="286698" y="3625530"/>
                  <a:pt x="285205" y="3624036"/>
                  <a:pt x="282218" y="3621050"/>
                </a:cubicBezTo>
                <a:cubicBezTo>
                  <a:pt x="279231" y="3618063"/>
                  <a:pt x="277738" y="3616570"/>
                  <a:pt x="277738" y="3616570"/>
                </a:cubicBezTo>
                <a:cubicBezTo>
                  <a:pt x="277738" y="3610597"/>
                  <a:pt x="277738" y="3607611"/>
                  <a:pt x="277738" y="3607611"/>
                </a:cubicBezTo>
                <a:close/>
                <a:moveTo>
                  <a:pt x="80633" y="3607611"/>
                </a:moveTo>
                <a:cubicBezTo>
                  <a:pt x="80633" y="3607611"/>
                  <a:pt x="82127" y="3607611"/>
                  <a:pt x="85113" y="3607611"/>
                </a:cubicBezTo>
                <a:cubicBezTo>
                  <a:pt x="88099" y="3607611"/>
                  <a:pt x="89593" y="3610597"/>
                  <a:pt x="89593" y="3616570"/>
                </a:cubicBezTo>
                <a:cubicBezTo>
                  <a:pt x="89593" y="3622543"/>
                  <a:pt x="86606" y="3625530"/>
                  <a:pt x="80633" y="3625530"/>
                </a:cubicBezTo>
                <a:cubicBezTo>
                  <a:pt x="80633" y="3625530"/>
                  <a:pt x="80633" y="3622543"/>
                  <a:pt x="80633" y="3616570"/>
                </a:cubicBezTo>
                <a:cubicBezTo>
                  <a:pt x="80633" y="3610597"/>
                  <a:pt x="80633" y="3607611"/>
                  <a:pt x="80633" y="3607611"/>
                </a:cubicBezTo>
                <a:close/>
                <a:moveTo>
                  <a:pt x="7360062" y="3589692"/>
                </a:moveTo>
                <a:cubicBezTo>
                  <a:pt x="7363048" y="3589692"/>
                  <a:pt x="7363048" y="3591185"/>
                  <a:pt x="7360062" y="3594172"/>
                </a:cubicBezTo>
                <a:cubicBezTo>
                  <a:pt x="7357076" y="3597158"/>
                  <a:pt x="7355580" y="3598651"/>
                  <a:pt x="7355580" y="3598651"/>
                </a:cubicBezTo>
                <a:cubicBezTo>
                  <a:pt x="7355580" y="3592679"/>
                  <a:pt x="7357076" y="3589692"/>
                  <a:pt x="7360062" y="3589692"/>
                </a:cubicBezTo>
                <a:close/>
                <a:moveTo>
                  <a:pt x="689866" y="3589692"/>
                </a:moveTo>
                <a:lnTo>
                  <a:pt x="698825" y="3607611"/>
                </a:lnTo>
                <a:cubicBezTo>
                  <a:pt x="698825" y="3619557"/>
                  <a:pt x="695839" y="3628516"/>
                  <a:pt x="689866" y="3634489"/>
                </a:cubicBezTo>
                <a:lnTo>
                  <a:pt x="689866" y="3616570"/>
                </a:lnTo>
                <a:cubicBezTo>
                  <a:pt x="689866" y="3604624"/>
                  <a:pt x="689866" y="3595665"/>
                  <a:pt x="689866" y="3589692"/>
                </a:cubicBezTo>
                <a:close/>
                <a:moveTo>
                  <a:pt x="241901" y="3589692"/>
                </a:moveTo>
                <a:lnTo>
                  <a:pt x="250860" y="3589692"/>
                </a:lnTo>
                <a:lnTo>
                  <a:pt x="250860" y="3616570"/>
                </a:lnTo>
                <a:cubicBezTo>
                  <a:pt x="244887" y="3610597"/>
                  <a:pt x="243394" y="3606118"/>
                  <a:pt x="246380" y="3603131"/>
                </a:cubicBezTo>
                <a:cubicBezTo>
                  <a:pt x="249367" y="3600144"/>
                  <a:pt x="249367" y="3598651"/>
                  <a:pt x="246380" y="3598651"/>
                </a:cubicBezTo>
                <a:cubicBezTo>
                  <a:pt x="243394" y="3598651"/>
                  <a:pt x="241901" y="3595665"/>
                  <a:pt x="241901" y="3589692"/>
                </a:cubicBezTo>
                <a:close/>
                <a:moveTo>
                  <a:pt x="282218" y="3562815"/>
                </a:moveTo>
                <a:cubicBezTo>
                  <a:pt x="285205" y="3562815"/>
                  <a:pt x="286698" y="3568786"/>
                  <a:pt x="286698" y="3580732"/>
                </a:cubicBezTo>
                <a:lnTo>
                  <a:pt x="277738" y="3589692"/>
                </a:lnTo>
                <a:cubicBezTo>
                  <a:pt x="277738" y="3583719"/>
                  <a:pt x="277738" y="3577746"/>
                  <a:pt x="277738" y="3571774"/>
                </a:cubicBezTo>
                <a:cubicBezTo>
                  <a:pt x="277738" y="3565801"/>
                  <a:pt x="279231" y="3562815"/>
                  <a:pt x="282218" y="3562815"/>
                </a:cubicBezTo>
                <a:close/>
                <a:moveTo>
                  <a:pt x="178066" y="3560014"/>
                </a:moveTo>
                <a:cubicBezTo>
                  <a:pt x="175826" y="3560389"/>
                  <a:pt x="173213" y="3561322"/>
                  <a:pt x="170226" y="3562815"/>
                </a:cubicBezTo>
                <a:cubicBezTo>
                  <a:pt x="170226" y="3562815"/>
                  <a:pt x="170226" y="3565801"/>
                  <a:pt x="170226" y="3571774"/>
                </a:cubicBezTo>
                <a:lnTo>
                  <a:pt x="188145" y="3571774"/>
                </a:lnTo>
                <a:cubicBezTo>
                  <a:pt x="188145" y="3562815"/>
                  <a:pt x="184786" y="3558895"/>
                  <a:pt x="178066" y="3560014"/>
                </a:cubicBezTo>
                <a:close/>
                <a:moveTo>
                  <a:pt x="528599" y="3553855"/>
                </a:moveTo>
                <a:cubicBezTo>
                  <a:pt x="534572" y="3553855"/>
                  <a:pt x="537558" y="3556842"/>
                  <a:pt x="537558" y="3562815"/>
                </a:cubicBezTo>
                <a:lnTo>
                  <a:pt x="528599" y="3562815"/>
                </a:lnTo>
                <a:close/>
                <a:moveTo>
                  <a:pt x="483802" y="3553855"/>
                </a:moveTo>
                <a:cubicBezTo>
                  <a:pt x="495748" y="3553855"/>
                  <a:pt x="504707" y="3558335"/>
                  <a:pt x="510680" y="3567294"/>
                </a:cubicBezTo>
                <a:cubicBezTo>
                  <a:pt x="516653" y="3576254"/>
                  <a:pt x="524119" y="3580732"/>
                  <a:pt x="533078" y="3580732"/>
                </a:cubicBezTo>
                <a:cubicBezTo>
                  <a:pt x="542038" y="3580732"/>
                  <a:pt x="546517" y="3583719"/>
                  <a:pt x="546517" y="3589692"/>
                </a:cubicBezTo>
                <a:cubicBezTo>
                  <a:pt x="546517" y="3595665"/>
                  <a:pt x="540545" y="3595665"/>
                  <a:pt x="528599" y="3589692"/>
                </a:cubicBezTo>
                <a:lnTo>
                  <a:pt x="510680" y="3580732"/>
                </a:lnTo>
                <a:cubicBezTo>
                  <a:pt x="504707" y="3580732"/>
                  <a:pt x="501720" y="3591185"/>
                  <a:pt x="501720" y="3612090"/>
                </a:cubicBezTo>
                <a:cubicBezTo>
                  <a:pt x="501720" y="3632996"/>
                  <a:pt x="504707" y="3649421"/>
                  <a:pt x="510680" y="3661366"/>
                </a:cubicBezTo>
                <a:cubicBezTo>
                  <a:pt x="516653" y="3673312"/>
                  <a:pt x="521132" y="3685258"/>
                  <a:pt x="524119" y="3697204"/>
                </a:cubicBezTo>
                <a:cubicBezTo>
                  <a:pt x="527105" y="3709150"/>
                  <a:pt x="528599" y="3718109"/>
                  <a:pt x="528599" y="3724082"/>
                </a:cubicBezTo>
                <a:cubicBezTo>
                  <a:pt x="522626" y="3724082"/>
                  <a:pt x="519639" y="3724082"/>
                  <a:pt x="519639" y="3724082"/>
                </a:cubicBezTo>
                <a:lnTo>
                  <a:pt x="519639" y="3715123"/>
                </a:lnTo>
                <a:lnTo>
                  <a:pt x="510680" y="3697204"/>
                </a:lnTo>
                <a:cubicBezTo>
                  <a:pt x="504707" y="3691231"/>
                  <a:pt x="500227" y="3674805"/>
                  <a:pt x="497241" y="3647928"/>
                </a:cubicBezTo>
                <a:cubicBezTo>
                  <a:pt x="494254" y="3621050"/>
                  <a:pt x="489775" y="3601638"/>
                  <a:pt x="483802" y="3589692"/>
                </a:cubicBezTo>
                <a:cubicBezTo>
                  <a:pt x="465883" y="3565801"/>
                  <a:pt x="465883" y="3553855"/>
                  <a:pt x="483802" y="3553855"/>
                </a:cubicBezTo>
                <a:close/>
                <a:moveTo>
                  <a:pt x="815296" y="3535936"/>
                </a:moveTo>
                <a:lnTo>
                  <a:pt x="824255" y="3544896"/>
                </a:lnTo>
                <a:cubicBezTo>
                  <a:pt x="830228" y="3544896"/>
                  <a:pt x="833215" y="3543403"/>
                  <a:pt x="833215" y="3540416"/>
                </a:cubicBezTo>
                <a:cubicBezTo>
                  <a:pt x="833215" y="3537429"/>
                  <a:pt x="830228" y="3535936"/>
                  <a:pt x="824255" y="3535936"/>
                </a:cubicBezTo>
                <a:cubicBezTo>
                  <a:pt x="818282" y="3535936"/>
                  <a:pt x="815296" y="3535936"/>
                  <a:pt x="815296" y="3535936"/>
                </a:cubicBezTo>
                <a:close/>
                <a:moveTo>
                  <a:pt x="116471" y="3526977"/>
                </a:moveTo>
                <a:cubicBezTo>
                  <a:pt x="116471" y="3526977"/>
                  <a:pt x="119458" y="3526977"/>
                  <a:pt x="125430" y="3526977"/>
                </a:cubicBezTo>
                <a:lnTo>
                  <a:pt x="125430" y="3535936"/>
                </a:lnTo>
                <a:cubicBezTo>
                  <a:pt x="119458" y="3535936"/>
                  <a:pt x="116471" y="3532950"/>
                  <a:pt x="116471" y="3526977"/>
                </a:cubicBezTo>
                <a:close/>
                <a:moveTo>
                  <a:pt x="273259" y="3520258"/>
                </a:moveTo>
                <a:cubicBezTo>
                  <a:pt x="276245" y="3518765"/>
                  <a:pt x="277738" y="3521004"/>
                  <a:pt x="277738" y="3526977"/>
                </a:cubicBezTo>
                <a:cubicBezTo>
                  <a:pt x="271765" y="3538923"/>
                  <a:pt x="265792" y="3544896"/>
                  <a:pt x="259819" y="3544896"/>
                </a:cubicBezTo>
                <a:lnTo>
                  <a:pt x="241901" y="3553855"/>
                </a:lnTo>
                <a:lnTo>
                  <a:pt x="259819" y="3535936"/>
                </a:lnTo>
                <a:cubicBezTo>
                  <a:pt x="265792" y="3526977"/>
                  <a:pt x="270272" y="3521752"/>
                  <a:pt x="273259" y="3520258"/>
                </a:cubicBezTo>
                <a:close/>
                <a:moveTo>
                  <a:pt x="7140558" y="3518018"/>
                </a:moveTo>
                <a:lnTo>
                  <a:pt x="7149518" y="3535936"/>
                </a:lnTo>
                <a:cubicBezTo>
                  <a:pt x="7155492" y="3535936"/>
                  <a:pt x="7155492" y="3532950"/>
                  <a:pt x="7149518" y="3526977"/>
                </a:cubicBezTo>
                <a:close/>
                <a:moveTo>
                  <a:pt x="591313" y="3509058"/>
                </a:moveTo>
                <a:cubicBezTo>
                  <a:pt x="591313" y="3509058"/>
                  <a:pt x="594300" y="3509058"/>
                  <a:pt x="600273" y="3509058"/>
                </a:cubicBezTo>
                <a:cubicBezTo>
                  <a:pt x="600273" y="3509058"/>
                  <a:pt x="603259" y="3512045"/>
                  <a:pt x="609232" y="3518018"/>
                </a:cubicBezTo>
                <a:cubicBezTo>
                  <a:pt x="603259" y="3523990"/>
                  <a:pt x="600273" y="3526977"/>
                  <a:pt x="600273" y="3526977"/>
                </a:cubicBezTo>
                <a:cubicBezTo>
                  <a:pt x="594300" y="3526977"/>
                  <a:pt x="591313" y="3523990"/>
                  <a:pt x="591313" y="3518018"/>
                </a:cubicBezTo>
                <a:cubicBezTo>
                  <a:pt x="591313" y="3512045"/>
                  <a:pt x="591313" y="3509058"/>
                  <a:pt x="591313" y="3509058"/>
                </a:cubicBezTo>
                <a:close/>
                <a:moveTo>
                  <a:pt x="237421" y="3509058"/>
                </a:moveTo>
                <a:cubicBezTo>
                  <a:pt x="240408" y="3509058"/>
                  <a:pt x="241901" y="3513538"/>
                  <a:pt x="241901" y="3522497"/>
                </a:cubicBezTo>
                <a:cubicBezTo>
                  <a:pt x="241901" y="3531457"/>
                  <a:pt x="240408" y="3535936"/>
                  <a:pt x="237421" y="3535936"/>
                </a:cubicBezTo>
                <a:cubicBezTo>
                  <a:pt x="234434" y="3535936"/>
                  <a:pt x="232941" y="3531457"/>
                  <a:pt x="232941" y="3522497"/>
                </a:cubicBezTo>
                <a:cubicBezTo>
                  <a:pt x="232941" y="3513538"/>
                  <a:pt x="234434" y="3509058"/>
                  <a:pt x="237421" y="3509058"/>
                </a:cubicBezTo>
                <a:close/>
                <a:moveTo>
                  <a:pt x="431166" y="3503459"/>
                </a:moveTo>
                <a:cubicBezTo>
                  <a:pt x="431912" y="3502713"/>
                  <a:pt x="433033" y="3503085"/>
                  <a:pt x="434526" y="3504579"/>
                </a:cubicBezTo>
                <a:cubicBezTo>
                  <a:pt x="437512" y="3507565"/>
                  <a:pt x="439005" y="3509058"/>
                  <a:pt x="439005" y="3509058"/>
                </a:cubicBezTo>
                <a:cubicBezTo>
                  <a:pt x="439005" y="3509058"/>
                  <a:pt x="436019" y="3509058"/>
                  <a:pt x="430046" y="3509058"/>
                </a:cubicBezTo>
                <a:cubicBezTo>
                  <a:pt x="430046" y="3506072"/>
                  <a:pt x="430419" y="3504206"/>
                  <a:pt x="431166" y="3503459"/>
                </a:cubicBezTo>
                <a:close/>
                <a:moveTo>
                  <a:pt x="344933" y="3500099"/>
                </a:moveTo>
                <a:cubicBezTo>
                  <a:pt x="341946" y="3500099"/>
                  <a:pt x="340453" y="3501592"/>
                  <a:pt x="340453" y="3504579"/>
                </a:cubicBezTo>
                <a:cubicBezTo>
                  <a:pt x="340453" y="3507565"/>
                  <a:pt x="343440" y="3509058"/>
                  <a:pt x="349412" y="3509058"/>
                </a:cubicBezTo>
                <a:cubicBezTo>
                  <a:pt x="349412" y="3503085"/>
                  <a:pt x="347919" y="3500099"/>
                  <a:pt x="344933" y="3500099"/>
                </a:cubicBezTo>
                <a:close/>
                <a:moveTo>
                  <a:pt x="505640" y="3485820"/>
                </a:moveTo>
                <a:cubicBezTo>
                  <a:pt x="508999" y="3486380"/>
                  <a:pt x="510680" y="3491139"/>
                  <a:pt x="510680" y="3500099"/>
                </a:cubicBezTo>
                <a:cubicBezTo>
                  <a:pt x="510680" y="3506072"/>
                  <a:pt x="510680" y="3512045"/>
                  <a:pt x="510680" y="3518018"/>
                </a:cubicBezTo>
                <a:cubicBezTo>
                  <a:pt x="510680" y="3523990"/>
                  <a:pt x="510680" y="3529964"/>
                  <a:pt x="510680" y="3535936"/>
                </a:cubicBezTo>
                <a:cubicBezTo>
                  <a:pt x="516653" y="3541909"/>
                  <a:pt x="516653" y="3544896"/>
                  <a:pt x="510680" y="3544896"/>
                </a:cubicBezTo>
                <a:cubicBezTo>
                  <a:pt x="504707" y="3544896"/>
                  <a:pt x="501720" y="3544896"/>
                  <a:pt x="501720" y="3544896"/>
                </a:cubicBezTo>
                <a:cubicBezTo>
                  <a:pt x="501720" y="3544896"/>
                  <a:pt x="501720" y="3541909"/>
                  <a:pt x="501720" y="3535936"/>
                </a:cubicBezTo>
                <a:cubicBezTo>
                  <a:pt x="501720" y="3529964"/>
                  <a:pt x="501720" y="3523990"/>
                  <a:pt x="501720" y="3518018"/>
                </a:cubicBezTo>
                <a:lnTo>
                  <a:pt x="492761" y="3491139"/>
                </a:lnTo>
                <a:cubicBezTo>
                  <a:pt x="492761" y="3491139"/>
                  <a:pt x="495748" y="3489647"/>
                  <a:pt x="501720" y="3486661"/>
                </a:cubicBezTo>
                <a:cubicBezTo>
                  <a:pt x="503214" y="3485914"/>
                  <a:pt x="504521" y="3485634"/>
                  <a:pt x="505640" y="3485820"/>
                </a:cubicBezTo>
                <a:close/>
                <a:moveTo>
                  <a:pt x="761540" y="3482181"/>
                </a:moveTo>
                <a:lnTo>
                  <a:pt x="752581" y="3491139"/>
                </a:lnTo>
                <a:cubicBezTo>
                  <a:pt x="758554" y="3497112"/>
                  <a:pt x="761540" y="3497112"/>
                  <a:pt x="761540" y="3491139"/>
                </a:cubicBezTo>
                <a:cubicBezTo>
                  <a:pt x="767513" y="3491139"/>
                  <a:pt x="770500" y="3489647"/>
                  <a:pt x="770500" y="3486661"/>
                </a:cubicBezTo>
                <a:cubicBezTo>
                  <a:pt x="770500" y="3483674"/>
                  <a:pt x="767513" y="3482181"/>
                  <a:pt x="761540" y="3482181"/>
                </a:cubicBezTo>
                <a:close/>
                <a:moveTo>
                  <a:pt x="250860" y="3473222"/>
                </a:moveTo>
                <a:cubicBezTo>
                  <a:pt x="250860" y="3479194"/>
                  <a:pt x="250860" y="3485168"/>
                  <a:pt x="250860" y="3491139"/>
                </a:cubicBezTo>
                <a:cubicBezTo>
                  <a:pt x="244887" y="3491139"/>
                  <a:pt x="241901" y="3491139"/>
                  <a:pt x="241901" y="3491139"/>
                </a:cubicBezTo>
                <a:close/>
                <a:moveTo>
                  <a:pt x="98552" y="3473222"/>
                </a:moveTo>
                <a:cubicBezTo>
                  <a:pt x="98552" y="3473222"/>
                  <a:pt x="100045" y="3474715"/>
                  <a:pt x="103032" y="3477701"/>
                </a:cubicBezTo>
                <a:cubicBezTo>
                  <a:pt x="106019" y="3480688"/>
                  <a:pt x="110498" y="3482181"/>
                  <a:pt x="116471" y="3482181"/>
                </a:cubicBezTo>
                <a:lnTo>
                  <a:pt x="125430" y="3491139"/>
                </a:lnTo>
                <a:lnTo>
                  <a:pt x="116471" y="3491139"/>
                </a:lnTo>
                <a:cubicBezTo>
                  <a:pt x="104525" y="3491139"/>
                  <a:pt x="98552" y="3488154"/>
                  <a:pt x="98552" y="3482181"/>
                </a:cubicBezTo>
                <a:cubicBezTo>
                  <a:pt x="98552" y="3476208"/>
                  <a:pt x="98552" y="3473222"/>
                  <a:pt x="98552" y="3473222"/>
                </a:cubicBezTo>
                <a:close/>
                <a:moveTo>
                  <a:pt x="645069" y="3464262"/>
                </a:moveTo>
                <a:cubicBezTo>
                  <a:pt x="645069" y="3470235"/>
                  <a:pt x="643576" y="3473222"/>
                  <a:pt x="640589" y="3473222"/>
                </a:cubicBezTo>
                <a:cubicBezTo>
                  <a:pt x="637603" y="3473222"/>
                  <a:pt x="636109" y="3471729"/>
                  <a:pt x="636109" y="3468742"/>
                </a:cubicBezTo>
                <a:cubicBezTo>
                  <a:pt x="636109" y="3465755"/>
                  <a:pt x="639096" y="3464262"/>
                  <a:pt x="645069" y="3464262"/>
                </a:cubicBezTo>
                <a:close/>
                <a:moveTo>
                  <a:pt x="488281" y="3452503"/>
                </a:moveTo>
                <a:cubicBezTo>
                  <a:pt x="489775" y="3452877"/>
                  <a:pt x="491268" y="3453810"/>
                  <a:pt x="492761" y="3455303"/>
                </a:cubicBezTo>
                <a:cubicBezTo>
                  <a:pt x="498734" y="3461276"/>
                  <a:pt x="501720" y="3464262"/>
                  <a:pt x="501720" y="3464262"/>
                </a:cubicBezTo>
                <a:cubicBezTo>
                  <a:pt x="501720" y="3464262"/>
                  <a:pt x="498734" y="3464262"/>
                  <a:pt x="492761" y="3464262"/>
                </a:cubicBezTo>
                <a:cubicBezTo>
                  <a:pt x="486788" y="3470235"/>
                  <a:pt x="483802" y="3477701"/>
                  <a:pt x="483802" y="3486661"/>
                </a:cubicBezTo>
                <a:cubicBezTo>
                  <a:pt x="483802" y="3495619"/>
                  <a:pt x="483802" y="3500099"/>
                  <a:pt x="483802" y="3500099"/>
                </a:cubicBezTo>
                <a:cubicBezTo>
                  <a:pt x="483802" y="3523990"/>
                  <a:pt x="480815" y="3535936"/>
                  <a:pt x="474842" y="3535936"/>
                </a:cubicBezTo>
                <a:cubicBezTo>
                  <a:pt x="468870" y="3535936"/>
                  <a:pt x="465883" y="3526977"/>
                  <a:pt x="465883" y="3509058"/>
                </a:cubicBezTo>
                <a:cubicBezTo>
                  <a:pt x="465883" y="3503085"/>
                  <a:pt x="465883" y="3498607"/>
                  <a:pt x="465883" y="3495619"/>
                </a:cubicBezTo>
                <a:cubicBezTo>
                  <a:pt x="465883" y="3492632"/>
                  <a:pt x="464389" y="3489647"/>
                  <a:pt x="461403" y="3486661"/>
                </a:cubicBezTo>
                <a:cubicBezTo>
                  <a:pt x="458418" y="3483674"/>
                  <a:pt x="458418" y="3480688"/>
                  <a:pt x="461403" y="3477701"/>
                </a:cubicBezTo>
                <a:cubicBezTo>
                  <a:pt x="464389" y="3474715"/>
                  <a:pt x="468870" y="3470235"/>
                  <a:pt x="474842" y="3464262"/>
                </a:cubicBezTo>
                <a:cubicBezTo>
                  <a:pt x="479322" y="3455303"/>
                  <a:pt x="483802" y="3451383"/>
                  <a:pt x="488281" y="3452503"/>
                </a:cubicBezTo>
                <a:close/>
                <a:moveTo>
                  <a:pt x="376291" y="3437384"/>
                </a:moveTo>
                <a:lnTo>
                  <a:pt x="376291" y="3473222"/>
                </a:lnTo>
                <a:lnTo>
                  <a:pt x="367331" y="3464262"/>
                </a:lnTo>
                <a:cubicBezTo>
                  <a:pt x="373303" y="3446343"/>
                  <a:pt x="376291" y="3437384"/>
                  <a:pt x="376291" y="3437384"/>
                </a:cubicBezTo>
                <a:close/>
                <a:moveTo>
                  <a:pt x="7265988" y="3428425"/>
                </a:moveTo>
                <a:lnTo>
                  <a:pt x="7265988" y="3437384"/>
                </a:lnTo>
                <a:cubicBezTo>
                  <a:pt x="7265988" y="3443357"/>
                  <a:pt x="7263002" y="3446343"/>
                  <a:pt x="7257029" y="3446343"/>
                </a:cubicBezTo>
                <a:cubicBezTo>
                  <a:pt x="7257029" y="3440371"/>
                  <a:pt x="7257029" y="3437384"/>
                  <a:pt x="7257029" y="3437384"/>
                </a:cubicBezTo>
                <a:cubicBezTo>
                  <a:pt x="7257029" y="3437384"/>
                  <a:pt x="7258523" y="3435891"/>
                  <a:pt x="7261509" y="3432904"/>
                </a:cubicBezTo>
                <a:cubicBezTo>
                  <a:pt x="7264495" y="3429918"/>
                  <a:pt x="7265988" y="3428425"/>
                  <a:pt x="7265988" y="3428425"/>
                </a:cubicBezTo>
                <a:close/>
                <a:moveTo>
                  <a:pt x="179186" y="3410507"/>
                </a:moveTo>
                <a:lnTo>
                  <a:pt x="179186" y="3446343"/>
                </a:lnTo>
                <a:lnTo>
                  <a:pt x="188145" y="3473222"/>
                </a:lnTo>
                <a:cubicBezTo>
                  <a:pt x="194118" y="3479194"/>
                  <a:pt x="195611" y="3483674"/>
                  <a:pt x="192625" y="3486661"/>
                </a:cubicBezTo>
                <a:cubicBezTo>
                  <a:pt x="189638" y="3489647"/>
                  <a:pt x="185159" y="3500099"/>
                  <a:pt x="179186" y="3518018"/>
                </a:cubicBezTo>
                <a:cubicBezTo>
                  <a:pt x="173213" y="3535936"/>
                  <a:pt x="176199" y="3544896"/>
                  <a:pt x="188145" y="3544896"/>
                </a:cubicBezTo>
                <a:lnTo>
                  <a:pt x="197105" y="3544896"/>
                </a:lnTo>
                <a:cubicBezTo>
                  <a:pt x="197105" y="3544896"/>
                  <a:pt x="197105" y="3547883"/>
                  <a:pt x="197105" y="3553855"/>
                </a:cubicBezTo>
                <a:cubicBezTo>
                  <a:pt x="197105" y="3559828"/>
                  <a:pt x="197105" y="3565801"/>
                  <a:pt x="197105" y="3571774"/>
                </a:cubicBezTo>
                <a:cubicBezTo>
                  <a:pt x="203077" y="3583719"/>
                  <a:pt x="203077" y="3589692"/>
                  <a:pt x="197105" y="3589692"/>
                </a:cubicBezTo>
                <a:cubicBezTo>
                  <a:pt x="191132" y="3589692"/>
                  <a:pt x="188145" y="3591185"/>
                  <a:pt x="188145" y="3594172"/>
                </a:cubicBezTo>
                <a:cubicBezTo>
                  <a:pt x="188145" y="3597158"/>
                  <a:pt x="191132" y="3598651"/>
                  <a:pt x="197105" y="3598651"/>
                </a:cubicBezTo>
                <a:lnTo>
                  <a:pt x="215022" y="3616570"/>
                </a:lnTo>
                <a:cubicBezTo>
                  <a:pt x="215022" y="3640462"/>
                  <a:pt x="220995" y="3652408"/>
                  <a:pt x="232941" y="3652408"/>
                </a:cubicBezTo>
                <a:cubicBezTo>
                  <a:pt x="232941" y="3652408"/>
                  <a:pt x="235928" y="3655394"/>
                  <a:pt x="241901" y="3661366"/>
                </a:cubicBezTo>
                <a:cubicBezTo>
                  <a:pt x="241901" y="3661366"/>
                  <a:pt x="243394" y="3664354"/>
                  <a:pt x="246380" y="3670326"/>
                </a:cubicBezTo>
                <a:cubicBezTo>
                  <a:pt x="249367" y="3676298"/>
                  <a:pt x="250860" y="3682272"/>
                  <a:pt x="250860" y="3688244"/>
                </a:cubicBezTo>
                <a:cubicBezTo>
                  <a:pt x="262806" y="3706163"/>
                  <a:pt x="268779" y="3715123"/>
                  <a:pt x="268779" y="3715123"/>
                </a:cubicBezTo>
                <a:lnTo>
                  <a:pt x="250860" y="3715123"/>
                </a:lnTo>
                <a:cubicBezTo>
                  <a:pt x="244887" y="3709150"/>
                  <a:pt x="241901" y="3709150"/>
                  <a:pt x="241901" y="3715123"/>
                </a:cubicBezTo>
                <a:cubicBezTo>
                  <a:pt x="241901" y="3721095"/>
                  <a:pt x="244887" y="3724082"/>
                  <a:pt x="250860" y="3724082"/>
                </a:cubicBezTo>
                <a:cubicBezTo>
                  <a:pt x="250860" y="3742001"/>
                  <a:pt x="259819" y="3750959"/>
                  <a:pt x="277738" y="3750959"/>
                </a:cubicBezTo>
                <a:cubicBezTo>
                  <a:pt x="277738" y="3756932"/>
                  <a:pt x="273259" y="3759919"/>
                  <a:pt x="264299" y="3759919"/>
                </a:cubicBezTo>
                <a:cubicBezTo>
                  <a:pt x="255340" y="3759919"/>
                  <a:pt x="250860" y="3756932"/>
                  <a:pt x="250860" y="3750959"/>
                </a:cubicBezTo>
                <a:cubicBezTo>
                  <a:pt x="244887" y="3750959"/>
                  <a:pt x="240408" y="3749466"/>
                  <a:pt x="237421" y="3746479"/>
                </a:cubicBezTo>
                <a:cubicBezTo>
                  <a:pt x="234434" y="3743493"/>
                  <a:pt x="229955" y="3742001"/>
                  <a:pt x="223983" y="3742001"/>
                </a:cubicBezTo>
                <a:cubicBezTo>
                  <a:pt x="218010" y="3747973"/>
                  <a:pt x="213530" y="3750959"/>
                  <a:pt x="210544" y="3750959"/>
                </a:cubicBezTo>
                <a:cubicBezTo>
                  <a:pt x="207557" y="3750959"/>
                  <a:pt x="209051" y="3753946"/>
                  <a:pt x="215022" y="3759919"/>
                </a:cubicBezTo>
                <a:cubicBezTo>
                  <a:pt x="232941" y="3789783"/>
                  <a:pt x="244887" y="3795756"/>
                  <a:pt x="250860" y="3777837"/>
                </a:cubicBezTo>
                <a:lnTo>
                  <a:pt x="250860" y="3795756"/>
                </a:lnTo>
                <a:cubicBezTo>
                  <a:pt x="250860" y="3813675"/>
                  <a:pt x="247873" y="3822633"/>
                  <a:pt x="241901" y="3822633"/>
                </a:cubicBezTo>
                <a:cubicBezTo>
                  <a:pt x="229955" y="3828606"/>
                  <a:pt x="232941" y="3837566"/>
                  <a:pt x="250860" y="3849512"/>
                </a:cubicBezTo>
                <a:cubicBezTo>
                  <a:pt x="256833" y="3855484"/>
                  <a:pt x="256833" y="3861458"/>
                  <a:pt x="250860" y="3867430"/>
                </a:cubicBezTo>
                <a:cubicBezTo>
                  <a:pt x="250860" y="3867430"/>
                  <a:pt x="250860" y="3870417"/>
                  <a:pt x="250860" y="3876390"/>
                </a:cubicBezTo>
                <a:cubicBezTo>
                  <a:pt x="256833" y="3876390"/>
                  <a:pt x="259819" y="3879377"/>
                  <a:pt x="259819" y="3885349"/>
                </a:cubicBezTo>
                <a:cubicBezTo>
                  <a:pt x="259819" y="3891322"/>
                  <a:pt x="256833" y="3894309"/>
                  <a:pt x="250860" y="3894309"/>
                </a:cubicBezTo>
                <a:cubicBezTo>
                  <a:pt x="244887" y="3894309"/>
                  <a:pt x="241901" y="3891322"/>
                  <a:pt x="241901" y="3885349"/>
                </a:cubicBezTo>
                <a:cubicBezTo>
                  <a:pt x="241901" y="3879377"/>
                  <a:pt x="238914" y="3876390"/>
                  <a:pt x="232941" y="3876390"/>
                </a:cubicBezTo>
                <a:cubicBezTo>
                  <a:pt x="232941" y="3870417"/>
                  <a:pt x="231448" y="3865937"/>
                  <a:pt x="228463" y="3862951"/>
                </a:cubicBezTo>
                <a:cubicBezTo>
                  <a:pt x="225475" y="3859964"/>
                  <a:pt x="223983" y="3855484"/>
                  <a:pt x="223983" y="3849512"/>
                </a:cubicBezTo>
                <a:lnTo>
                  <a:pt x="215022" y="3849512"/>
                </a:lnTo>
                <a:cubicBezTo>
                  <a:pt x="209051" y="3855484"/>
                  <a:pt x="203077" y="3858471"/>
                  <a:pt x="197105" y="3858471"/>
                </a:cubicBezTo>
                <a:cubicBezTo>
                  <a:pt x="191132" y="3858471"/>
                  <a:pt x="189638" y="3855484"/>
                  <a:pt x="192625" y="3849512"/>
                </a:cubicBezTo>
                <a:cubicBezTo>
                  <a:pt x="195611" y="3843539"/>
                  <a:pt x="195611" y="3839059"/>
                  <a:pt x="192625" y="3836073"/>
                </a:cubicBezTo>
                <a:cubicBezTo>
                  <a:pt x="189638" y="3833086"/>
                  <a:pt x="189638" y="3828606"/>
                  <a:pt x="192625" y="3822633"/>
                </a:cubicBezTo>
                <a:cubicBezTo>
                  <a:pt x="195611" y="3816662"/>
                  <a:pt x="191132" y="3813675"/>
                  <a:pt x="179186" y="3813675"/>
                </a:cubicBezTo>
                <a:cubicBezTo>
                  <a:pt x="173213" y="3813675"/>
                  <a:pt x="170226" y="3810688"/>
                  <a:pt x="170226" y="3804716"/>
                </a:cubicBezTo>
                <a:cubicBezTo>
                  <a:pt x="170226" y="3804716"/>
                  <a:pt x="167240" y="3804716"/>
                  <a:pt x="161267" y="3804716"/>
                </a:cubicBezTo>
                <a:cubicBezTo>
                  <a:pt x="155294" y="3804716"/>
                  <a:pt x="152308" y="3801729"/>
                  <a:pt x="152308" y="3795756"/>
                </a:cubicBezTo>
                <a:lnTo>
                  <a:pt x="161267" y="3795756"/>
                </a:lnTo>
                <a:cubicBezTo>
                  <a:pt x="173213" y="3795756"/>
                  <a:pt x="179186" y="3792770"/>
                  <a:pt x="179186" y="3786797"/>
                </a:cubicBezTo>
                <a:cubicBezTo>
                  <a:pt x="179186" y="3786797"/>
                  <a:pt x="179186" y="3783810"/>
                  <a:pt x="179186" y="3777837"/>
                </a:cubicBezTo>
                <a:cubicBezTo>
                  <a:pt x="173213" y="3777837"/>
                  <a:pt x="170226" y="3776344"/>
                  <a:pt x="170226" y="3773358"/>
                </a:cubicBezTo>
                <a:cubicBezTo>
                  <a:pt x="170226" y="3770371"/>
                  <a:pt x="170226" y="3765891"/>
                  <a:pt x="170226" y="3759919"/>
                </a:cubicBezTo>
                <a:cubicBezTo>
                  <a:pt x="176199" y="3759919"/>
                  <a:pt x="176199" y="3756932"/>
                  <a:pt x="170226" y="3750959"/>
                </a:cubicBezTo>
                <a:cubicBezTo>
                  <a:pt x="164254" y="3744986"/>
                  <a:pt x="161267" y="3739013"/>
                  <a:pt x="161267" y="3733041"/>
                </a:cubicBezTo>
                <a:cubicBezTo>
                  <a:pt x="161267" y="3727069"/>
                  <a:pt x="161267" y="3721095"/>
                  <a:pt x="161267" y="3715123"/>
                </a:cubicBezTo>
                <a:lnTo>
                  <a:pt x="152308" y="3697204"/>
                </a:lnTo>
                <a:cubicBezTo>
                  <a:pt x="146336" y="3697204"/>
                  <a:pt x="143348" y="3697204"/>
                  <a:pt x="143348" y="3697204"/>
                </a:cubicBezTo>
                <a:lnTo>
                  <a:pt x="134390" y="3679285"/>
                </a:lnTo>
                <a:cubicBezTo>
                  <a:pt x="134390" y="3661366"/>
                  <a:pt x="132895" y="3652408"/>
                  <a:pt x="129910" y="3652408"/>
                </a:cubicBezTo>
                <a:cubicBezTo>
                  <a:pt x="126924" y="3652408"/>
                  <a:pt x="125430" y="3646435"/>
                  <a:pt x="125430" y="3634489"/>
                </a:cubicBezTo>
                <a:cubicBezTo>
                  <a:pt x="125430" y="3622543"/>
                  <a:pt x="123937" y="3609104"/>
                  <a:pt x="120951" y="3594172"/>
                </a:cubicBezTo>
                <a:cubicBezTo>
                  <a:pt x="117964" y="3579239"/>
                  <a:pt x="116471" y="3568786"/>
                  <a:pt x="116471" y="3562815"/>
                </a:cubicBezTo>
                <a:lnTo>
                  <a:pt x="107511" y="3553855"/>
                </a:lnTo>
                <a:cubicBezTo>
                  <a:pt x="101539" y="3547883"/>
                  <a:pt x="100045" y="3543403"/>
                  <a:pt x="103032" y="3540416"/>
                </a:cubicBezTo>
                <a:cubicBezTo>
                  <a:pt x="106019" y="3537429"/>
                  <a:pt x="111991" y="3538923"/>
                  <a:pt x="120951" y="3544896"/>
                </a:cubicBezTo>
                <a:cubicBezTo>
                  <a:pt x="129910" y="3550869"/>
                  <a:pt x="132895" y="3555348"/>
                  <a:pt x="129910" y="3558335"/>
                </a:cubicBezTo>
                <a:cubicBezTo>
                  <a:pt x="126924" y="3561322"/>
                  <a:pt x="128417" y="3565801"/>
                  <a:pt x="134390" y="3571774"/>
                </a:cubicBezTo>
                <a:cubicBezTo>
                  <a:pt x="140363" y="3565801"/>
                  <a:pt x="143348" y="3553855"/>
                  <a:pt x="143348" y="3535936"/>
                </a:cubicBezTo>
                <a:cubicBezTo>
                  <a:pt x="143348" y="3529964"/>
                  <a:pt x="149321" y="3523990"/>
                  <a:pt x="161267" y="3518018"/>
                </a:cubicBezTo>
                <a:cubicBezTo>
                  <a:pt x="161267" y="3518018"/>
                  <a:pt x="162760" y="3516525"/>
                  <a:pt x="165747" y="3513538"/>
                </a:cubicBezTo>
                <a:cubicBezTo>
                  <a:pt x="168733" y="3510551"/>
                  <a:pt x="170226" y="3509058"/>
                  <a:pt x="170226" y="3509058"/>
                </a:cubicBezTo>
                <a:cubicBezTo>
                  <a:pt x="170226" y="3509058"/>
                  <a:pt x="170226" y="3506072"/>
                  <a:pt x="170226" y="3500099"/>
                </a:cubicBezTo>
                <a:cubicBezTo>
                  <a:pt x="164254" y="3500099"/>
                  <a:pt x="161267" y="3500099"/>
                  <a:pt x="161267" y="3500099"/>
                </a:cubicBezTo>
                <a:cubicBezTo>
                  <a:pt x="155294" y="3494127"/>
                  <a:pt x="155294" y="3489647"/>
                  <a:pt x="161267" y="3486661"/>
                </a:cubicBezTo>
                <a:cubicBezTo>
                  <a:pt x="167240" y="3483674"/>
                  <a:pt x="173213" y="3482181"/>
                  <a:pt x="179186" y="3482181"/>
                </a:cubicBezTo>
                <a:lnTo>
                  <a:pt x="170226" y="3464262"/>
                </a:lnTo>
                <a:cubicBezTo>
                  <a:pt x="164254" y="3464262"/>
                  <a:pt x="164254" y="3458289"/>
                  <a:pt x="170226" y="3446343"/>
                </a:cubicBezTo>
                <a:cubicBezTo>
                  <a:pt x="176199" y="3434397"/>
                  <a:pt x="179186" y="3422452"/>
                  <a:pt x="179186" y="3410507"/>
                </a:cubicBezTo>
                <a:close/>
                <a:moveTo>
                  <a:pt x="538117" y="3407706"/>
                </a:moveTo>
                <a:cubicBezTo>
                  <a:pt x="539237" y="3406586"/>
                  <a:pt x="542038" y="3410507"/>
                  <a:pt x="546517" y="3419465"/>
                </a:cubicBezTo>
                <a:lnTo>
                  <a:pt x="528599" y="3428425"/>
                </a:lnTo>
                <a:lnTo>
                  <a:pt x="537558" y="3410507"/>
                </a:lnTo>
                <a:cubicBezTo>
                  <a:pt x="537558" y="3409014"/>
                  <a:pt x="537744" y="3408081"/>
                  <a:pt x="538117" y="3407706"/>
                </a:cubicBezTo>
                <a:close/>
                <a:moveTo>
                  <a:pt x="662988" y="3401547"/>
                </a:moveTo>
                <a:cubicBezTo>
                  <a:pt x="668961" y="3407520"/>
                  <a:pt x="670454" y="3413492"/>
                  <a:pt x="667467" y="3419465"/>
                </a:cubicBezTo>
                <a:cubicBezTo>
                  <a:pt x="664481" y="3425438"/>
                  <a:pt x="661495" y="3428425"/>
                  <a:pt x="658508" y="3428425"/>
                </a:cubicBezTo>
                <a:cubicBezTo>
                  <a:pt x="655522" y="3428425"/>
                  <a:pt x="654028" y="3425438"/>
                  <a:pt x="654028" y="3419465"/>
                </a:cubicBezTo>
                <a:close/>
                <a:moveTo>
                  <a:pt x="7257029" y="3392588"/>
                </a:moveTo>
                <a:cubicBezTo>
                  <a:pt x="7257029" y="3392588"/>
                  <a:pt x="7260016" y="3395575"/>
                  <a:pt x="7265988" y="3401547"/>
                </a:cubicBezTo>
                <a:lnTo>
                  <a:pt x="7257029" y="3401547"/>
                </a:lnTo>
                <a:close/>
                <a:moveTo>
                  <a:pt x="721223" y="3392588"/>
                </a:moveTo>
                <a:cubicBezTo>
                  <a:pt x="718237" y="3392588"/>
                  <a:pt x="716743" y="3397068"/>
                  <a:pt x="716743" y="3406027"/>
                </a:cubicBezTo>
                <a:cubicBezTo>
                  <a:pt x="716743" y="3414985"/>
                  <a:pt x="715250" y="3419465"/>
                  <a:pt x="712265" y="3419465"/>
                </a:cubicBezTo>
                <a:cubicBezTo>
                  <a:pt x="709277" y="3419465"/>
                  <a:pt x="707785" y="3419465"/>
                  <a:pt x="707785" y="3419465"/>
                </a:cubicBezTo>
                <a:cubicBezTo>
                  <a:pt x="707785" y="3425438"/>
                  <a:pt x="709277" y="3428425"/>
                  <a:pt x="712265" y="3428425"/>
                </a:cubicBezTo>
                <a:cubicBezTo>
                  <a:pt x="715250" y="3428425"/>
                  <a:pt x="716743" y="3428425"/>
                  <a:pt x="716743" y="3428425"/>
                </a:cubicBezTo>
                <a:cubicBezTo>
                  <a:pt x="722716" y="3428425"/>
                  <a:pt x="728689" y="3431411"/>
                  <a:pt x="734662" y="3437384"/>
                </a:cubicBezTo>
                <a:lnTo>
                  <a:pt x="743622" y="3437384"/>
                </a:lnTo>
                <a:cubicBezTo>
                  <a:pt x="743622" y="3431411"/>
                  <a:pt x="742128" y="3426932"/>
                  <a:pt x="739142" y="3423945"/>
                </a:cubicBezTo>
                <a:cubicBezTo>
                  <a:pt x="736156" y="3420958"/>
                  <a:pt x="734662" y="3417972"/>
                  <a:pt x="734662" y="3414985"/>
                </a:cubicBezTo>
                <a:cubicBezTo>
                  <a:pt x="734662" y="3412000"/>
                  <a:pt x="734662" y="3410507"/>
                  <a:pt x="734662" y="3410507"/>
                </a:cubicBezTo>
                <a:cubicBezTo>
                  <a:pt x="734662" y="3404534"/>
                  <a:pt x="733169" y="3400054"/>
                  <a:pt x="730182" y="3397068"/>
                </a:cubicBezTo>
                <a:cubicBezTo>
                  <a:pt x="727196" y="3394081"/>
                  <a:pt x="724209" y="3392588"/>
                  <a:pt x="721223" y="3392588"/>
                </a:cubicBezTo>
                <a:close/>
                <a:moveTo>
                  <a:pt x="7319744" y="3383629"/>
                </a:moveTo>
                <a:cubicBezTo>
                  <a:pt x="7319744" y="3383629"/>
                  <a:pt x="7319744" y="3386615"/>
                  <a:pt x="7319744" y="3392588"/>
                </a:cubicBezTo>
                <a:cubicBezTo>
                  <a:pt x="7319744" y="3398561"/>
                  <a:pt x="7316758" y="3401547"/>
                  <a:pt x="7310786" y="3401547"/>
                </a:cubicBezTo>
                <a:cubicBezTo>
                  <a:pt x="7304812" y="3401547"/>
                  <a:pt x="7301826" y="3400054"/>
                  <a:pt x="7301826" y="3397068"/>
                </a:cubicBezTo>
                <a:cubicBezTo>
                  <a:pt x="7301826" y="3394081"/>
                  <a:pt x="7304812" y="3392588"/>
                  <a:pt x="7310786" y="3392588"/>
                </a:cubicBezTo>
                <a:cubicBezTo>
                  <a:pt x="7316758" y="3386615"/>
                  <a:pt x="7319744" y="3383629"/>
                  <a:pt x="7319744" y="3383629"/>
                </a:cubicBezTo>
                <a:close/>
                <a:moveTo>
                  <a:pt x="474842" y="3374669"/>
                </a:moveTo>
                <a:cubicBezTo>
                  <a:pt x="486788" y="3374669"/>
                  <a:pt x="489775" y="3380642"/>
                  <a:pt x="483802" y="3392588"/>
                </a:cubicBezTo>
                <a:cubicBezTo>
                  <a:pt x="483802" y="3392588"/>
                  <a:pt x="480815" y="3395575"/>
                  <a:pt x="474842" y="3401547"/>
                </a:cubicBezTo>
                <a:close/>
                <a:moveTo>
                  <a:pt x="125430" y="3374669"/>
                </a:moveTo>
                <a:cubicBezTo>
                  <a:pt x="131402" y="3374669"/>
                  <a:pt x="134390" y="3377656"/>
                  <a:pt x="134390" y="3383629"/>
                </a:cubicBezTo>
                <a:lnTo>
                  <a:pt x="143348" y="3401547"/>
                </a:lnTo>
                <a:cubicBezTo>
                  <a:pt x="149321" y="3407520"/>
                  <a:pt x="149321" y="3413492"/>
                  <a:pt x="143348" y="3419465"/>
                </a:cubicBezTo>
                <a:cubicBezTo>
                  <a:pt x="143348" y="3419465"/>
                  <a:pt x="141855" y="3419465"/>
                  <a:pt x="138869" y="3419465"/>
                </a:cubicBezTo>
                <a:cubicBezTo>
                  <a:pt x="135883" y="3419465"/>
                  <a:pt x="134390" y="3416480"/>
                  <a:pt x="134390" y="3410507"/>
                </a:cubicBezTo>
                <a:cubicBezTo>
                  <a:pt x="128417" y="3398561"/>
                  <a:pt x="122444" y="3392588"/>
                  <a:pt x="116471" y="3392588"/>
                </a:cubicBezTo>
                <a:close/>
                <a:moveTo>
                  <a:pt x="7086802" y="3369069"/>
                </a:moveTo>
                <a:cubicBezTo>
                  <a:pt x="7089789" y="3368324"/>
                  <a:pt x="7092775" y="3368696"/>
                  <a:pt x="7095762" y="3370189"/>
                </a:cubicBezTo>
                <a:cubicBezTo>
                  <a:pt x="7101735" y="3373176"/>
                  <a:pt x="7104722" y="3376162"/>
                  <a:pt x="7104722" y="3379149"/>
                </a:cubicBezTo>
                <a:cubicBezTo>
                  <a:pt x="7104722" y="3382135"/>
                  <a:pt x="7100241" y="3383629"/>
                  <a:pt x="7091282" y="3383629"/>
                </a:cubicBezTo>
                <a:cubicBezTo>
                  <a:pt x="7082323" y="3383629"/>
                  <a:pt x="7077843" y="3380642"/>
                  <a:pt x="7077843" y="3374669"/>
                </a:cubicBezTo>
                <a:cubicBezTo>
                  <a:pt x="7080830" y="3371683"/>
                  <a:pt x="7083816" y="3369817"/>
                  <a:pt x="7086802" y="3369069"/>
                </a:cubicBezTo>
                <a:close/>
                <a:moveTo>
                  <a:pt x="501720" y="3365710"/>
                </a:moveTo>
                <a:lnTo>
                  <a:pt x="501720" y="3374669"/>
                </a:lnTo>
                <a:cubicBezTo>
                  <a:pt x="495748" y="3374669"/>
                  <a:pt x="492761" y="3373176"/>
                  <a:pt x="492761" y="3370189"/>
                </a:cubicBezTo>
                <a:cubicBezTo>
                  <a:pt x="492761" y="3367203"/>
                  <a:pt x="495748" y="3365710"/>
                  <a:pt x="501720" y="3365710"/>
                </a:cubicBezTo>
                <a:close/>
                <a:moveTo>
                  <a:pt x="662988" y="3347791"/>
                </a:moveTo>
                <a:cubicBezTo>
                  <a:pt x="668961" y="3347791"/>
                  <a:pt x="671947" y="3349284"/>
                  <a:pt x="671947" y="3352271"/>
                </a:cubicBezTo>
                <a:cubicBezTo>
                  <a:pt x="671947" y="3355257"/>
                  <a:pt x="671947" y="3362723"/>
                  <a:pt x="671947" y="3374669"/>
                </a:cubicBezTo>
                <a:lnTo>
                  <a:pt x="671947" y="3392588"/>
                </a:lnTo>
                <a:lnTo>
                  <a:pt x="662988" y="3383629"/>
                </a:lnTo>
                <a:cubicBezTo>
                  <a:pt x="657015" y="3365710"/>
                  <a:pt x="657015" y="3353764"/>
                  <a:pt x="662988" y="3347791"/>
                </a:cubicBezTo>
                <a:close/>
                <a:moveTo>
                  <a:pt x="439005" y="3343311"/>
                </a:moveTo>
                <a:lnTo>
                  <a:pt x="439005" y="3383629"/>
                </a:lnTo>
                <a:cubicBezTo>
                  <a:pt x="439005" y="3383629"/>
                  <a:pt x="437512" y="3382135"/>
                  <a:pt x="434526" y="3379149"/>
                </a:cubicBezTo>
                <a:cubicBezTo>
                  <a:pt x="431539" y="3376162"/>
                  <a:pt x="430046" y="3374669"/>
                  <a:pt x="430046" y="3374669"/>
                </a:cubicBezTo>
                <a:cubicBezTo>
                  <a:pt x="430046" y="3368696"/>
                  <a:pt x="431539" y="3364217"/>
                  <a:pt x="434526" y="3361230"/>
                </a:cubicBezTo>
                <a:cubicBezTo>
                  <a:pt x="437512" y="3358243"/>
                  <a:pt x="439005" y="3352271"/>
                  <a:pt x="439005" y="3343311"/>
                </a:cubicBezTo>
                <a:close/>
                <a:moveTo>
                  <a:pt x="595793" y="3338833"/>
                </a:moveTo>
                <a:cubicBezTo>
                  <a:pt x="598780" y="3338833"/>
                  <a:pt x="600273" y="3340325"/>
                  <a:pt x="600273" y="3343311"/>
                </a:cubicBezTo>
                <a:cubicBezTo>
                  <a:pt x="600273" y="3346298"/>
                  <a:pt x="597287" y="3347791"/>
                  <a:pt x="591313" y="3347791"/>
                </a:cubicBezTo>
                <a:cubicBezTo>
                  <a:pt x="591313" y="3341818"/>
                  <a:pt x="592807" y="3338833"/>
                  <a:pt x="595793" y="3338833"/>
                </a:cubicBezTo>
                <a:close/>
                <a:moveTo>
                  <a:pt x="636109" y="3329873"/>
                </a:moveTo>
                <a:lnTo>
                  <a:pt x="645069" y="3338833"/>
                </a:lnTo>
                <a:lnTo>
                  <a:pt x="645069" y="3347791"/>
                </a:lnTo>
                <a:cubicBezTo>
                  <a:pt x="645069" y="3347791"/>
                  <a:pt x="642083" y="3344804"/>
                  <a:pt x="636109" y="3338833"/>
                </a:cubicBezTo>
                <a:close/>
                <a:moveTo>
                  <a:pt x="179186" y="3320914"/>
                </a:moveTo>
                <a:lnTo>
                  <a:pt x="188145" y="3320914"/>
                </a:lnTo>
                <a:cubicBezTo>
                  <a:pt x="188145" y="3326885"/>
                  <a:pt x="185159" y="3332860"/>
                  <a:pt x="179186" y="3338833"/>
                </a:cubicBezTo>
                <a:close/>
                <a:moveTo>
                  <a:pt x="7086802" y="3311954"/>
                </a:moveTo>
                <a:lnTo>
                  <a:pt x="7104722" y="3311954"/>
                </a:lnTo>
                <a:cubicBezTo>
                  <a:pt x="7104722" y="3317927"/>
                  <a:pt x="7104722" y="3320914"/>
                  <a:pt x="7104722" y="3320914"/>
                </a:cubicBezTo>
                <a:cubicBezTo>
                  <a:pt x="7104722" y="3320914"/>
                  <a:pt x="7101735" y="3320914"/>
                  <a:pt x="7095762" y="3320914"/>
                </a:cubicBezTo>
                <a:cubicBezTo>
                  <a:pt x="7089788" y="3320914"/>
                  <a:pt x="7086802" y="3317927"/>
                  <a:pt x="7086802" y="3311954"/>
                </a:cubicBezTo>
                <a:close/>
                <a:moveTo>
                  <a:pt x="107511" y="3294035"/>
                </a:moveTo>
                <a:cubicBezTo>
                  <a:pt x="113485" y="3294035"/>
                  <a:pt x="117964" y="3297022"/>
                  <a:pt x="120951" y="3302995"/>
                </a:cubicBezTo>
                <a:cubicBezTo>
                  <a:pt x="123937" y="3308968"/>
                  <a:pt x="125430" y="3314941"/>
                  <a:pt x="125430" y="3320914"/>
                </a:cubicBezTo>
                <a:cubicBezTo>
                  <a:pt x="125430" y="3326885"/>
                  <a:pt x="125430" y="3331365"/>
                  <a:pt x="125430" y="3334353"/>
                </a:cubicBezTo>
                <a:cubicBezTo>
                  <a:pt x="125430" y="3337338"/>
                  <a:pt x="125430" y="3341818"/>
                  <a:pt x="125430" y="3347791"/>
                </a:cubicBezTo>
                <a:cubicBezTo>
                  <a:pt x="131402" y="3359737"/>
                  <a:pt x="131402" y="3365710"/>
                  <a:pt x="125430" y="3365710"/>
                </a:cubicBezTo>
                <a:cubicBezTo>
                  <a:pt x="125430" y="3359737"/>
                  <a:pt x="122444" y="3356750"/>
                  <a:pt x="116471" y="3356750"/>
                </a:cubicBezTo>
                <a:cubicBezTo>
                  <a:pt x="110498" y="3356750"/>
                  <a:pt x="109005" y="3353764"/>
                  <a:pt x="111991" y="3347791"/>
                </a:cubicBezTo>
                <a:cubicBezTo>
                  <a:pt x="114978" y="3341818"/>
                  <a:pt x="113485" y="3332860"/>
                  <a:pt x="107511" y="3320914"/>
                </a:cubicBezTo>
                <a:cubicBezTo>
                  <a:pt x="101539" y="3308968"/>
                  <a:pt x="98552" y="3301502"/>
                  <a:pt x="98552" y="3298515"/>
                </a:cubicBezTo>
                <a:cubicBezTo>
                  <a:pt x="98552" y="3295529"/>
                  <a:pt x="101539" y="3294035"/>
                  <a:pt x="107511" y="3294035"/>
                </a:cubicBezTo>
                <a:close/>
                <a:moveTo>
                  <a:pt x="7230152" y="3276117"/>
                </a:moveTo>
                <a:lnTo>
                  <a:pt x="7239110" y="3276117"/>
                </a:lnTo>
                <a:cubicBezTo>
                  <a:pt x="7239110" y="3276117"/>
                  <a:pt x="7239110" y="3277610"/>
                  <a:pt x="7239110" y="3280596"/>
                </a:cubicBezTo>
                <a:cubicBezTo>
                  <a:pt x="7239110" y="3283583"/>
                  <a:pt x="7236124" y="3285076"/>
                  <a:pt x="7230152" y="3285076"/>
                </a:cubicBezTo>
                <a:lnTo>
                  <a:pt x="7221192" y="3285076"/>
                </a:lnTo>
                <a:close/>
                <a:moveTo>
                  <a:pt x="895929" y="3267157"/>
                </a:moveTo>
                <a:lnTo>
                  <a:pt x="895929" y="3276117"/>
                </a:lnTo>
                <a:lnTo>
                  <a:pt x="895929" y="3285076"/>
                </a:lnTo>
                <a:cubicBezTo>
                  <a:pt x="901902" y="3279103"/>
                  <a:pt x="904889" y="3274624"/>
                  <a:pt x="904889" y="3271637"/>
                </a:cubicBezTo>
                <a:cubicBezTo>
                  <a:pt x="904889" y="3268650"/>
                  <a:pt x="901902" y="3267157"/>
                  <a:pt x="895929" y="3267157"/>
                </a:cubicBezTo>
                <a:close/>
                <a:moveTo>
                  <a:pt x="555476" y="3267157"/>
                </a:moveTo>
                <a:cubicBezTo>
                  <a:pt x="555476" y="3267157"/>
                  <a:pt x="556969" y="3268650"/>
                  <a:pt x="559956" y="3271637"/>
                </a:cubicBezTo>
                <a:cubicBezTo>
                  <a:pt x="562942" y="3274624"/>
                  <a:pt x="567422" y="3276117"/>
                  <a:pt x="573395" y="3276117"/>
                </a:cubicBezTo>
                <a:lnTo>
                  <a:pt x="582354" y="3285076"/>
                </a:lnTo>
                <a:cubicBezTo>
                  <a:pt x="576381" y="3285076"/>
                  <a:pt x="570408" y="3282089"/>
                  <a:pt x="564435" y="3276117"/>
                </a:cubicBezTo>
                <a:close/>
                <a:moveTo>
                  <a:pt x="725703" y="3258198"/>
                </a:moveTo>
                <a:lnTo>
                  <a:pt x="734662" y="3285076"/>
                </a:lnTo>
                <a:cubicBezTo>
                  <a:pt x="734662" y="3285076"/>
                  <a:pt x="737648" y="3297022"/>
                  <a:pt x="743622" y="3320914"/>
                </a:cubicBezTo>
                <a:lnTo>
                  <a:pt x="761540" y="3374669"/>
                </a:lnTo>
                <a:lnTo>
                  <a:pt x="761540" y="3365710"/>
                </a:lnTo>
                <a:cubicBezTo>
                  <a:pt x="761540" y="3359737"/>
                  <a:pt x="760047" y="3349284"/>
                  <a:pt x="757061" y="3334353"/>
                </a:cubicBezTo>
                <a:cubicBezTo>
                  <a:pt x="754074" y="3319421"/>
                  <a:pt x="752581" y="3305982"/>
                  <a:pt x="752581" y="3294035"/>
                </a:cubicBezTo>
                <a:cubicBezTo>
                  <a:pt x="752581" y="3282089"/>
                  <a:pt x="749595" y="3273130"/>
                  <a:pt x="743622" y="3267157"/>
                </a:cubicBezTo>
                <a:cubicBezTo>
                  <a:pt x="737648" y="3261186"/>
                  <a:pt x="731676" y="3258198"/>
                  <a:pt x="725703" y="3258198"/>
                </a:cubicBezTo>
                <a:close/>
                <a:moveTo>
                  <a:pt x="7015128" y="3240280"/>
                </a:moveTo>
                <a:cubicBezTo>
                  <a:pt x="7021101" y="3240280"/>
                  <a:pt x="7022594" y="3241773"/>
                  <a:pt x="7019608" y="3244760"/>
                </a:cubicBezTo>
                <a:cubicBezTo>
                  <a:pt x="7016622" y="3247745"/>
                  <a:pt x="7012142" y="3249238"/>
                  <a:pt x="7006169" y="3249238"/>
                </a:cubicBezTo>
                <a:lnTo>
                  <a:pt x="6997209" y="3249238"/>
                </a:lnTo>
                <a:close/>
                <a:moveTo>
                  <a:pt x="483802" y="3240280"/>
                </a:moveTo>
                <a:cubicBezTo>
                  <a:pt x="489775" y="3240280"/>
                  <a:pt x="486788" y="3243267"/>
                  <a:pt x="474842" y="3249238"/>
                </a:cubicBezTo>
                <a:lnTo>
                  <a:pt x="465883" y="3249238"/>
                </a:lnTo>
                <a:close/>
                <a:moveTo>
                  <a:pt x="788419" y="3231321"/>
                </a:moveTo>
                <a:cubicBezTo>
                  <a:pt x="782444" y="3231321"/>
                  <a:pt x="782444" y="3237293"/>
                  <a:pt x="788419" y="3249238"/>
                </a:cubicBezTo>
                <a:cubicBezTo>
                  <a:pt x="788419" y="3249238"/>
                  <a:pt x="788419" y="3252225"/>
                  <a:pt x="788419" y="3258198"/>
                </a:cubicBezTo>
                <a:cubicBezTo>
                  <a:pt x="782444" y="3264171"/>
                  <a:pt x="780953" y="3268650"/>
                  <a:pt x="783939" y="3271637"/>
                </a:cubicBezTo>
                <a:cubicBezTo>
                  <a:pt x="786924" y="3274624"/>
                  <a:pt x="791404" y="3276117"/>
                  <a:pt x="797377" y="3276117"/>
                </a:cubicBezTo>
                <a:lnTo>
                  <a:pt x="806336" y="3276117"/>
                </a:lnTo>
                <a:lnTo>
                  <a:pt x="806336" y="3267157"/>
                </a:lnTo>
                <a:cubicBezTo>
                  <a:pt x="806336" y="3267157"/>
                  <a:pt x="806336" y="3264171"/>
                  <a:pt x="806336" y="3258198"/>
                </a:cubicBezTo>
                <a:close/>
                <a:moveTo>
                  <a:pt x="689866" y="3231321"/>
                </a:moveTo>
                <a:lnTo>
                  <a:pt x="671947" y="3240280"/>
                </a:lnTo>
                <a:cubicBezTo>
                  <a:pt x="671947" y="3246253"/>
                  <a:pt x="674934" y="3249238"/>
                  <a:pt x="680906" y="3249238"/>
                </a:cubicBezTo>
                <a:cubicBezTo>
                  <a:pt x="686880" y="3249238"/>
                  <a:pt x="688373" y="3252225"/>
                  <a:pt x="685386" y="3258198"/>
                </a:cubicBezTo>
                <a:cubicBezTo>
                  <a:pt x="682400" y="3264171"/>
                  <a:pt x="680906" y="3273130"/>
                  <a:pt x="680906" y="3285076"/>
                </a:cubicBezTo>
                <a:cubicBezTo>
                  <a:pt x="680906" y="3297022"/>
                  <a:pt x="683893" y="3302995"/>
                  <a:pt x="689866" y="3302995"/>
                </a:cubicBezTo>
                <a:lnTo>
                  <a:pt x="707785" y="3294035"/>
                </a:lnTo>
                <a:cubicBezTo>
                  <a:pt x="713757" y="3288063"/>
                  <a:pt x="713757" y="3285076"/>
                  <a:pt x="707785" y="3285076"/>
                </a:cubicBezTo>
                <a:lnTo>
                  <a:pt x="698825" y="3258198"/>
                </a:lnTo>
                <a:cubicBezTo>
                  <a:pt x="698825" y="3240280"/>
                  <a:pt x="695839" y="3231321"/>
                  <a:pt x="689866" y="3231321"/>
                </a:cubicBezTo>
                <a:close/>
                <a:moveTo>
                  <a:pt x="89593" y="3231321"/>
                </a:moveTo>
                <a:lnTo>
                  <a:pt x="98552" y="3240280"/>
                </a:lnTo>
                <a:cubicBezTo>
                  <a:pt x="104525" y="3258198"/>
                  <a:pt x="107511" y="3267157"/>
                  <a:pt x="107511" y="3267157"/>
                </a:cubicBezTo>
                <a:lnTo>
                  <a:pt x="98552" y="3276117"/>
                </a:lnTo>
                <a:lnTo>
                  <a:pt x="89593" y="3267157"/>
                </a:lnTo>
                <a:cubicBezTo>
                  <a:pt x="95566" y="3261186"/>
                  <a:pt x="97059" y="3258198"/>
                  <a:pt x="94073" y="3258198"/>
                </a:cubicBezTo>
                <a:cubicBezTo>
                  <a:pt x="91086" y="3258198"/>
                  <a:pt x="89593" y="3249238"/>
                  <a:pt x="89593" y="3231321"/>
                </a:cubicBezTo>
                <a:close/>
                <a:moveTo>
                  <a:pt x="250860" y="3222361"/>
                </a:moveTo>
                <a:cubicBezTo>
                  <a:pt x="256833" y="3222361"/>
                  <a:pt x="259819" y="3231321"/>
                  <a:pt x="259819" y="3249238"/>
                </a:cubicBezTo>
                <a:cubicBezTo>
                  <a:pt x="259819" y="3267157"/>
                  <a:pt x="261313" y="3276117"/>
                  <a:pt x="264299" y="3276117"/>
                </a:cubicBezTo>
                <a:cubicBezTo>
                  <a:pt x="267286" y="3276117"/>
                  <a:pt x="268779" y="3279103"/>
                  <a:pt x="268779" y="3285076"/>
                </a:cubicBezTo>
                <a:cubicBezTo>
                  <a:pt x="262806" y="3308968"/>
                  <a:pt x="265792" y="3320914"/>
                  <a:pt x="277738" y="3320914"/>
                </a:cubicBezTo>
                <a:cubicBezTo>
                  <a:pt x="277738" y="3320914"/>
                  <a:pt x="280725" y="3314941"/>
                  <a:pt x="286698" y="3302995"/>
                </a:cubicBezTo>
                <a:cubicBezTo>
                  <a:pt x="292671" y="3291049"/>
                  <a:pt x="298644" y="3285076"/>
                  <a:pt x="304615" y="3285076"/>
                </a:cubicBezTo>
                <a:lnTo>
                  <a:pt x="304615" y="3276117"/>
                </a:lnTo>
                <a:cubicBezTo>
                  <a:pt x="304615" y="3270144"/>
                  <a:pt x="306110" y="3265664"/>
                  <a:pt x="309095" y="3262678"/>
                </a:cubicBezTo>
                <a:cubicBezTo>
                  <a:pt x="312083" y="3259691"/>
                  <a:pt x="316561" y="3261186"/>
                  <a:pt x="322534" y="3267157"/>
                </a:cubicBezTo>
                <a:cubicBezTo>
                  <a:pt x="328507" y="3273130"/>
                  <a:pt x="334480" y="3273130"/>
                  <a:pt x="340453" y="3267157"/>
                </a:cubicBezTo>
                <a:lnTo>
                  <a:pt x="340453" y="3276117"/>
                </a:lnTo>
                <a:cubicBezTo>
                  <a:pt x="340453" y="3282089"/>
                  <a:pt x="337466" y="3285076"/>
                  <a:pt x="331494" y="3285076"/>
                </a:cubicBezTo>
                <a:cubicBezTo>
                  <a:pt x="325521" y="3285076"/>
                  <a:pt x="324028" y="3286569"/>
                  <a:pt x="327014" y="3289556"/>
                </a:cubicBezTo>
                <a:cubicBezTo>
                  <a:pt x="330001" y="3292542"/>
                  <a:pt x="334480" y="3294035"/>
                  <a:pt x="340453" y="3294035"/>
                </a:cubicBezTo>
                <a:cubicBezTo>
                  <a:pt x="346426" y="3294035"/>
                  <a:pt x="349412" y="3295529"/>
                  <a:pt x="349412" y="3298515"/>
                </a:cubicBezTo>
                <a:cubicBezTo>
                  <a:pt x="349412" y="3301502"/>
                  <a:pt x="349412" y="3302995"/>
                  <a:pt x="349412" y="3302995"/>
                </a:cubicBezTo>
                <a:lnTo>
                  <a:pt x="322534" y="3311954"/>
                </a:lnTo>
                <a:lnTo>
                  <a:pt x="304615" y="3311954"/>
                </a:lnTo>
                <a:lnTo>
                  <a:pt x="313575" y="3320914"/>
                </a:lnTo>
                <a:cubicBezTo>
                  <a:pt x="325521" y="3326885"/>
                  <a:pt x="330001" y="3334353"/>
                  <a:pt x="327014" y="3343311"/>
                </a:cubicBezTo>
                <a:cubicBezTo>
                  <a:pt x="324028" y="3352271"/>
                  <a:pt x="325521" y="3356750"/>
                  <a:pt x="331494" y="3356750"/>
                </a:cubicBezTo>
                <a:lnTo>
                  <a:pt x="331494" y="3365710"/>
                </a:lnTo>
                <a:lnTo>
                  <a:pt x="313575" y="3356750"/>
                </a:lnTo>
                <a:lnTo>
                  <a:pt x="304615" y="3365710"/>
                </a:lnTo>
                <a:cubicBezTo>
                  <a:pt x="304615" y="3365710"/>
                  <a:pt x="304615" y="3368696"/>
                  <a:pt x="304615" y="3374669"/>
                </a:cubicBezTo>
                <a:cubicBezTo>
                  <a:pt x="310588" y="3374669"/>
                  <a:pt x="313575" y="3376162"/>
                  <a:pt x="313575" y="3379149"/>
                </a:cubicBezTo>
                <a:cubicBezTo>
                  <a:pt x="313575" y="3382135"/>
                  <a:pt x="310588" y="3383629"/>
                  <a:pt x="304615" y="3383629"/>
                </a:cubicBezTo>
                <a:lnTo>
                  <a:pt x="313575" y="3401547"/>
                </a:lnTo>
                <a:lnTo>
                  <a:pt x="349412" y="3410507"/>
                </a:lnTo>
                <a:cubicBezTo>
                  <a:pt x="349412" y="3416480"/>
                  <a:pt x="347919" y="3419465"/>
                  <a:pt x="344933" y="3419465"/>
                </a:cubicBezTo>
                <a:cubicBezTo>
                  <a:pt x="341946" y="3419465"/>
                  <a:pt x="340453" y="3422452"/>
                  <a:pt x="340453" y="3428425"/>
                </a:cubicBezTo>
                <a:cubicBezTo>
                  <a:pt x="346426" y="3434397"/>
                  <a:pt x="347919" y="3438877"/>
                  <a:pt x="344933" y="3441864"/>
                </a:cubicBezTo>
                <a:cubicBezTo>
                  <a:pt x="341946" y="3444850"/>
                  <a:pt x="340453" y="3446343"/>
                  <a:pt x="340453" y="3446343"/>
                </a:cubicBezTo>
                <a:cubicBezTo>
                  <a:pt x="340453" y="3464262"/>
                  <a:pt x="349412" y="3482181"/>
                  <a:pt x="367331" y="3500099"/>
                </a:cubicBezTo>
                <a:lnTo>
                  <a:pt x="376291" y="3500099"/>
                </a:lnTo>
                <a:lnTo>
                  <a:pt x="367331" y="3509058"/>
                </a:lnTo>
                <a:cubicBezTo>
                  <a:pt x="355386" y="3515031"/>
                  <a:pt x="349412" y="3521004"/>
                  <a:pt x="349412" y="3526977"/>
                </a:cubicBezTo>
                <a:cubicBezTo>
                  <a:pt x="349412" y="3532950"/>
                  <a:pt x="346426" y="3538923"/>
                  <a:pt x="340453" y="3544896"/>
                </a:cubicBezTo>
                <a:cubicBezTo>
                  <a:pt x="334480" y="3550869"/>
                  <a:pt x="334480" y="3556842"/>
                  <a:pt x="340453" y="3562815"/>
                </a:cubicBezTo>
                <a:cubicBezTo>
                  <a:pt x="340453" y="3568786"/>
                  <a:pt x="340453" y="3571774"/>
                  <a:pt x="340453" y="3571774"/>
                </a:cubicBezTo>
                <a:cubicBezTo>
                  <a:pt x="334480" y="3577746"/>
                  <a:pt x="335973" y="3580732"/>
                  <a:pt x="344933" y="3580732"/>
                </a:cubicBezTo>
                <a:cubicBezTo>
                  <a:pt x="353892" y="3580732"/>
                  <a:pt x="358372" y="3583719"/>
                  <a:pt x="358372" y="3589692"/>
                </a:cubicBezTo>
                <a:lnTo>
                  <a:pt x="385250" y="3625530"/>
                </a:lnTo>
                <a:cubicBezTo>
                  <a:pt x="391222" y="3631502"/>
                  <a:pt x="391222" y="3634489"/>
                  <a:pt x="385250" y="3634489"/>
                </a:cubicBezTo>
                <a:cubicBezTo>
                  <a:pt x="373303" y="3634489"/>
                  <a:pt x="367331" y="3631502"/>
                  <a:pt x="367331" y="3625530"/>
                </a:cubicBezTo>
                <a:cubicBezTo>
                  <a:pt x="361358" y="3619557"/>
                  <a:pt x="355386" y="3613583"/>
                  <a:pt x="349412" y="3607611"/>
                </a:cubicBezTo>
                <a:cubicBezTo>
                  <a:pt x="343440" y="3601638"/>
                  <a:pt x="337466" y="3598651"/>
                  <a:pt x="331494" y="3598651"/>
                </a:cubicBezTo>
                <a:cubicBezTo>
                  <a:pt x="331494" y="3604624"/>
                  <a:pt x="331494" y="3607611"/>
                  <a:pt x="331494" y="3607611"/>
                </a:cubicBezTo>
                <a:cubicBezTo>
                  <a:pt x="331494" y="3607611"/>
                  <a:pt x="328507" y="3607611"/>
                  <a:pt x="322534" y="3607611"/>
                </a:cubicBezTo>
                <a:cubicBezTo>
                  <a:pt x="322534" y="3607611"/>
                  <a:pt x="321041" y="3604624"/>
                  <a:pt x="318055" y="3598651"/>
                </a:cubicBezTo>
                <a:cubicBezTo>
                  <a:pt x="315068" y="3592679"/>
                  <a:pt x="316561" y="3586705"/>
                  <a:pt x="322534" y="3580732"/>
                </a:cubicBezTo>
                <a:cubicBezTo>
                  <a:pt x="328507" y="3574761"/>
                  <a:pt x="330001" y="3567294"/>
                  <a:pt x="327014" y="3558335"/>
                </a:cubicBezTo>
                <a:cubicBezTo>
                  <a:pt x="324028" y="3549376"/>
                  <a:pt x="319548" y="3541909"/>
                  <a:pt x="313575" y="3535936"/>
                </a:cubicBezTo>
                <a:lnTo>
                  <a:pt x="304615" y="3535936"/>
                </a:lnTo>
                <a:lnTo>
                  <a:pt x="313575" y="3518018"/>
                </a:lnTo>
                <a:cubicBezTo>
                  <a:pt x="313575" y="3500099"/>
                  <a:pt x="316561" y="3491139"/>
                  <a:pt x="322534" y="3491139"/>
                </a:cubicBezTo>
                <a:cubicBezTo>
                  <a:pt x="328507" y="3491139"/>
                  <a:pt x="330001" y="3488154"/>
                  <a:pt x="327014" y="3482181"/>
                </a:cubicBezTo>
                <a:cubicBezTo>
                  <a:pt x="324028" y="3476208"/>
                  <a:pt x="322534" y="3467249"/>
                  <a:pt x="322534" y="3455303"/>
                </a:cubicBezTo>
                <a:cubicBezTo>
                  <a:pt x="322534" y="3443357"/>
                  <a:pt x="319548" y="3434397"/>
                  <a:pt x="313575" y="3428425"/>
                </a:cubicBezTo>
                <a:cubicBezTo>
                  <a:pt x="307603" y="3422452"/>
                  <a:pt x="303123" y="3420958"/>
                  <a:pt x="300136" y="3423945"/>
                </a:cubicBezTo>
                <a:cubicBezTo>
                  <a:pt x="297150" y="3426932"/>
                  <a:pt x="295656" y="3431411"/>
                  <a:pt x="295656" y="3437384"/>
                </a:cubicBezTo>
                <a:cubicBezTo>
                  <a:pt x="295656" y="3443357"/>
                  <a:pt x="294164" y="3449330"/>
                  <a:pt x="291177" y="3455303"/>
                </a:cubicBezTo>
                <a:cubicBezTo>
                  <a:pt x="288191" y="3461276"/>
                  <a:pt x="280725" y="3464262"/>
                  <a:pt x="268779" y="3464262"/>
                </a:cubicBezTo>
                <a:cubicBezTo>
                  <a:pt x="268779" y="3464262"/>
                  <a:pt x="267286" y="3462769"/>
                  <a:pt x="264299" y="3459782"/>
                </a:cubicBezTo>
                <a:cubicBezTo>
                  <a:pt x="261313" y="3456796"/>
                  <a:pt x="259819" y="3455303"/>
                  <a:pt x="259819" y="3455303"/>
                </a:cubicBezTo>
                <a:cubicBezTo>
                  <a:pt x="265792" y="3449330"/>
                  <a:pt x="268779" y="3449330"/>
                  <a:pt x="268779" y="3455303"/>
                </a:cubicBezTo>
                <a:cubicBezTo>
                  <a:pt x="268779" y="3455303"/>
                  <a:pt x="270272" y="3455303"/>
                  <a:pt x="273259" y="3455303"/>
                </a:cubicBezTo>
                <a:cubicBezTo>
                  <a:pt x="276245" y="3455303"/>
                  <a:pt x="277738" y="3452316"/>
                  <a:pt x="277738" y="3446343"/>
                </a:cubicBezTo>
                <a:cubicBezTo>
                  <a:pt x="283711" y="3440371"/>
                  <a:pt x="285205" y="3434397"/>
                  <a:pt x="282218" y="3428425"/>
                </a:cubicBezTo>
                <a:cubicBezTo>
                  <a:pt x="279231" y="3422452"/>
                  <a:pt x="274752" y="3419465"/>
                  <a:pt x="268779" y="3419465"/>
                </a:cubicBezTo>
                <a:cubicBezTo>
                  <a:pt x="262806" y="3419465"/>
                  <a:pt x="259819" y="3410507"/>
                  <a:pt x="259819" y="3392588"/>
                </a:cubicBezTo>
                <a:lnTo>
                  <a:pt x="250860" y="3365710"/>
                </a:lnTo>
                <a:cubicBezTo>
                  <a:pt x="250860" y="3365710"/>
                  <a:pt x="250860" y="3362723"/>
                  <a:pt x="250860" y="3356750"/>
                </a:cubicBezTo>
                <a:cubicBezTo>
                  <a:pt x="250860" y="3350778"/>
                  <a:pt x="249367" y="3347791"/>
                  <a:pt x="246380" y="3347791"/>
                </a:cubicBezTo>
                <a:cubicBezTo>
                  <a:pt x="243394" y="3347791"/>
                  <a:pt x="238914" y="3347791"/>
                  <a:pt x="232941" y="3347791"/>
                </a:cubicBezTo>
                <a:lnTo>
                  <a:pt x="232941" y="3374669"/>
                </a:lnTo>
                <a:cubicBezTo>
                  <a:pt x="232941" y="3398561"/>
                  <a:pt x="231448" y="3410507"/>
                  <a:pt x="228463" y="3410507"/>
                </a:cubicBezTo>
                <a:cubicBezTo>
                  <a:pt x="225475" y="3410507"/>
                  <a:pt x="223983" y="3413492"/>
                  <a:pt x="223983" y="3419465"/>
                </a:cubicBezTo>
                <a:lnTo>
                  <a:pt x="206064" y="3419465"/>
                </a:lnTo>
                <a:lnTo>
                  <a:pt x="206064" y="3401547"/>
                </a:lnTo>
                <a:cubicBezTo>
                  <a:pt x="212036" y="3407520"/>
                  <a:pt x="215022" y="3403040"/>
                  <a:pt x="215022" y="3388108"/>
                </a:cubicBezTo>
                <a:cubicBezTo>
                  <a:pt x="215022" y="3373176"/>
                  <a:pt x="210544" y="3367203"/>
                  <a:pt x="201584" y="3370189"/>
                </a:cubicBezTo>
                <a:cubicBezTo>
                  <a:pt x="192625" y="3373176"/>
                  <a:pt x="188145" y="3371682"/>
                  <a:pt x="188145" y="3365710"/>
                </a:cubicBezTo>
                <a:cubicBezTo>
                  <a:pt x="182172" y="3365710"/>
                  <a:pt x="179186" y="3365710"/>
                  <a:pt x="179186" y="3365710"/>
                </a:cubicBezTo>
                <a:lnTo>
                  <a:pt x="179186" y="3338833"/>
                </a:lnTo>
                <a:lnTo>
                  <a:pt x="188145" y="3347791"/>
                </a:lnTo>
                <a:cubicBezTo>
                  <a:pt x="194118" y="3347791"/>
                  <a:pt x="200091" y="3344804"/>
                  <a:pt x="206064" y="3338833"/>
                </a:cubicBezTo>
                <a:cubicBezTo>
                  <a:pt x="212036" y="3332860"/>
                  <a:pt x="212036" y="3329873"/>
                  <a:pt x="206064" y="3329873"/>
                </a:cubicBezTo>
                <a:cubicBezTo>
                  <a:pt x="200091" y="3329873"/>
                  <a:pt x="197105" y="3328380"/>
                  <a:pt x="197105" y="3325393"/>
                </a:cubicBezTo>
                <a:cubicBezTo>
                  <a:pt x="197105" y="3322407"/>
                  <a:pt x="200091" y="3317927"/>
                  <a:pt x="206064" y="3311954"/>
                </a:cubicBezTo>
                <a:cubicBezTo>
                  <a:pt x="212036" y="3305982"/>
                  <a:pt x="213530" y="3301502"/>
                  <a:pt x="210544" y="3298515"/>
                </a:cubicBezTo>
                <a:cubicBezTo>
                  <a:pt x="207557" y="3295529"/>
                  <a:pt x="209051" y="3294035"/>
                  <a:pt x="215022" y="3294035"/>
                </a:cubicBezTo>
                <a:cubicBezTo>
                  <a:pt x="220995" y="3294035"/>
                  <a:pt x="222489" y="3291049"/>
                  <a:pt x="219503" y="3285076"/>
                </a:cubicBezTo>
                <a:cubicBezTo>
                  <a:pt x="216516" y="3279103"/>
                  <a:pt x="218010" y="3276117"/>
                  <a:pt x="223983" y="3276117"/>
                </a:cubicBezTo>
                <a:lnTo>
                  <a:pt x="232941" y="3276117"/>
                </a:lnTo>
                <a:cubicBezTo>
                  <a:pt x="232941" y="3282089"/>
                  <a:pt x="232941" y="3285076"/>
                  <a:pt x="232941" y="3285076"/>
                </a:cubicBezTo>
                <a:cubicBezTo>
                  <a:pt x="232941" y="3285076"/>
                  <a:pt x="235928" y="3285076"/>
                  <a:pt x="241901" y="3285076"/>
                </a:cubicBezTo>
                <a:cubicBezTo>
                  <a:pt x="247873" y="3285076"/>
                  <a:pt x="250860" y="3282089"/>
                  <a:pt x="250860" y="3276117"/>
                </a:cubicBezTo>
                <a:cubicBezTo>
                  <a:pt x="250860" y="3270144"/>
                  <a:pt x="250860" y="3258198"/>
                  <a:pt x="250860" y="3240280"/>
                </a:cubicBezTo>
                <a:cubicBezTo>
                  <a:pt x="250860" y="3234307"/>
                  <a:pt x="250860" y="3229828"/>
                  <a:pt x="250860" y="3226841"/>
                </a:cubicBezTo>
                <a:cubicBezTo>
                  <a:pt x="250860" y="3223854"/>
                  <a:pt x="250860" y="3222361"/>
                  <a:pt x="250860" y="3222361"/>
                </a:cubicBezTo>
                <a:close/>
                <a:moveTo>
                  <a:pt x="341573" y="3216761"/>
                </a:moveTo>
                <a:cubicBezTo>
                  <a:pt x="342319" y="3217509"/>
                  <a:pt x="343440" y="3219375"/>
                  <a:pt x="344933" y="3222361"/>
                </a:cubicBezTo>
                <a:cubicBezTo>
                  <a:pt x="347919" y="3228334"/>
                  <a:pt x="352399" y="3228334"/>
                  <a:pt x="358372" y="3222361"/>
                </a:cubicBezTo>
                <a:lnTo>
                  <a:pt x="358372" y="3231321"/>
                </a:lnTo>
                <a:lnTo>
                  <a:pt x="349412" y="3231321"/>
                </a:lnTo>
                <a:lnTo>
                  <a:pt x="340453" y="3231321"/>
                </a:lnTo>
                <a:cubicBezTo>
                  <a:pt x="340453" y="3225348"/>
                  <a:pt x="340453" y="3220868"/>
                  <a:pt x="340453" y="3217882"/>
                </a:cubicBezTo>
                <a:cubicBezTo>
                  <a:pt x="340453" y="3216388"/>
                  <a:pt x="340826" y="3216016"/>
                  <a:pt x="341573" y="3216761"/>
                </a:cubicBezTo>
                <a:close/>
                <a:moveTo>
                  <a:pt x="232941" y="3213402"/>
                </a:moveTo>
                <a:lnTo>
                  <a:pt x="232941" y="3258198"/>
                </a:lnTo>
                <a:lnTo>
                  <a:pt x="223983" y="3249238"/>
                </a:lnTo>
                <a:cubicBezTo>
                  <a:pt x="223983" y="3225348"/>
                  <a:pt x="226968" y="3213402"/>
                  <a:pt x="232941" y="3213402"/>
                </a:cubicBezTo>
                <a:close/>
                <a:moveTo>
                  <a:pt x="642829" y="3211163"/>
                </a:moveTo>
                <a:cubicBezTo>
                  <a:pt x="638350" y="3209668"/>
                  <a:pt x="633123" y="3213402"/>
                  <a:pt x="627150" y="3222361"/>
                </a:cubicBezTo>
                <a:cubicBezTo>
                  <a:pt x="621178" y="3234307"/>
                  <a:pt x="621178" y="3240280"/>
                  <a:pt x="627150" y="3240280"/>
                </a:cubicBezTo>
                <a:cubicBezTo>
                  <a:pt x="633123" y="3240280"/>
                  <a:pt x="636109" y="3243267"/>
                  <a:pt x="636109" y="3249238"/>
                </a:cubicBezTo>
                <a:cubicBezTo>
                  <a:pt x="642083" y="3255211"/>
                  <a:pt x="648055" y="3258198"/>
                  <a:pt x="654028" y="3258198"/>
                </a:cubicBezTo>
                <a:cubicBezTo>
                  <a:pt x="654028" y="3252225"/>
                  <a:pt x="654028" y="3243267"/>
                  <a:pt x="654028" y="3231321"/>
                </a:cubicBezTo>
                <a:cubicBezTo>
                  <a:pt x="651042" y="3219375"/>
                  <a:pt x="647309" y="3212656"/>
                  <a:pt x="642829" y="3211163"/>
                </a:cubicBezTo>
                <a:close/>
                <a:moveTo>
                  <a:pt x="7310786" y="3195483"/>
                </a:moveTo>
                <a:lnTo>
                  <a:pt x="7319744" y="3195483"/>
                </a:lnTo>
                <a:cubicBezTo>
                  <a:pt x="7319744" y="3207429"/>
                  <a:pt x="7319744" y="3216388"/>
                  <a:pt x="7319744" y="3222361"/>
                </a:cubicBezTo>
                <a:lnTo>
                  <a:pt x="7328703" y="3213402"/>
                </a:lnTo>
                <a:cubicBezTo>
                  <a:pt x="7334677" y="3207429"/>
                  <a:pt x="7337663" y="3204442"/>
                  <a:pt x="7337663" y="3204442"/>
                </a:cubicBezTo>
                <a:lnTo>
                  <a:pt x="7337663" y="3231321"/>
                </a:lnTo>
                <a:cubicBezTo>
                  <a:pt x="7331689" y="3231321"/>
                  <a:pt x="7330197" y="3234307"/>
                  <a:pt x="7333183" y="3240280"/>
                </a:cubicBezTo>
                <a:cubicBezTo>
                  <a:pt x="7336169" y="3246253"/>
                  <a:pt x="7334677" y="3250731"/>
                  <a:pt x="7328703" y="3253718"/>
                </a:cubicBezTo>
                <a:cubicBezTo>
                  <a:pt x="7322730" y="3256706"/>
                  <a:pt x="7321238" y="3261186"/>
                  <a:pt x="7324224" y="3267157"/>
                </a:cubicBezTo>
                <a:cubicBezTo>
                  <a:pt x="7327210" y="3273130"/>
                  <a:pt x="7325717" y="3282089"/>
                  <a:pt x="7319744" y="3294035"/>
                </a:cubicBezTo>
                <a:lnTo>
                  <a:pt x="7310786" y="3302995"/>
                </a:lnTo>
                <a:cubicBezTo>
                  <a:pt x="7310786" y="3297022"/>
                  <a:pt x="7304812" y="3294035"/>
                  <a:pt x="7292866" y="3294035"/>
                </a:cubicBezTo>
                <a:lnTo>
                  <a:pt x="7283908" y="3294035"/>
                </a:lnTo>
                <a:lnTo>
                  <a:pt x="7292866" y="3285076"/>
                </a:lnTo>
                <a:cubicBezTo>
                  <a:pt x="7298840" y="3279103"/>
                  <a:pt x="7301826" y="3273130"/>
                  <a:pt x="7301826" y="3267157"/>
                </a:cubicBezTo>
                <a:cubicBezTo>
                  <a:pt x="7301826" y="3261186"/>
                  <a:pt x="7304812" y="3258198"/>
                  <a:pt x="7310786" y="3258198"/>
                </a:cubicBezTo>
                <a:cubicBezTo>
                  <a:pt x="7316758" y="3246253"/>
                  <a:pt x="7316758" y="3237293"/>
                  <a:pt x="7310786" y="3231321"/>
                </a:cubicBezTo>
                <a:close/>
                <a:moveTo>
                  <a:pt x="7149518" y="3186524"/>
                </a:moveTo>
                <a:cubicBezTo>
                  <a:pt x="7155492" y="3186524"/>
                  <a:pt x="7158478" y="3189510"/>
                  <a:pt x="7158478" y="3195483"/>
                </a:cubicBezTo>
                <a:lnTo>
                  <a:pt x="7149518" y="3204442"/>
                </a:lnTo>
                <a:cubicBezTo>
                  <a:pt x="7149518" y="3204442"/>
                  <a:pt x="7148024" y="3202949"/>
                  <a:pt x="7145038" y="3199963"/>
                </a:cubicBezTo>
                <a:cubicBezTo>
                  <a:pt x="7142052" y="3196976"/>
                  <a:pt x="7140558" y="3195483"/>
                  <a:pt x="7140558" y="3195483"/>
                </a:cubicBezTo>
                <a:cubicBezTo>
                  <a:pt x="7140558" y="3189510"/>
                  <a:pt x="7143544" y="3186524"/>
                  <a:pt x="7149518" y="3186524"/>
                </a:cubicBezTo>
                <a:close/>
                <a:moveTo>
                  <a:pt x="761540" y="3186524"/>
                </a:moveTo>
                <a:cubicBezTo>
                  <a:pt x="755567" y="3186524"/>
                  <a:pt x="752581" y="3191003"/>
                  <a:pt x="752581" y="3199963"/>
                </a:cubicBezTo>
                <a:cubicBezTo>
                  <a:pt x="752581" y="3208922"/>
                  <a:pt x="755567" y="3216388"/>
                  <a:pt x="761540" y="3222361"/>
                </a:cubicBezTo>
                <a:cubicBezTo>
                  <a:pt x="767513" y="3228334"/>
                  <a:pt x="773486" y="3231321"/>
                  <a:pt x="779459" y="3231321"/>
                </a:cubicBezTo>
                <a:cubicBezTo>
                  <a:pt x="779459" y="3225348"/>
                  <a:pt x="777966" y="3220868"/>
                  <a:pt x="774979" y="3217882"/>
                </a:cubicBezTo>
                <a:cubicBezTo>
                  <a:pt x="771993" y="3214895"/>
                  <a:pt x="770500" y="3213402"/>
                  <a:pt x="770500" y="3213402"/>
                </a:cubicBezTo>
                <a:lnTo>
                  <a:pt x="761540" y="3204442"/>
                </a:lnTo>
                <a:close/>
                <a:moveTo>
                  <a:pt x="367331" y="3186524"/>
                </a:moveTo>
                <a:cubicBezTo>
                  <a:pt x="367331" y="3186524"/>
                  <a:pt x="370318" y="3186524"/>
                  <a:pt x="376291" y="3186524"/>
                </a:cubicBezTo>
                <a:cubicBezTo>
                  <a:pt x="382263" y="3186524"/>
                  <a:pt x="383756" y="3189510"/>
                  <a:pt x="380771" y="3195483"/>
                </a:cubicBezTo>
                <a:cubicBezTo>
                  <a:pt x="377783" y="3201456"/>
                  <a:pt x="374797" y="3204442"/>
                  <a:pt x="371811" y="3204442"/>
                </a:cubicBezTo>
                <a:cubicBezTo>
                  <a:pt x="368825" y="3204442"/>
                  <a:pt x="367331" y="3198470"/>
                  <a:pt x="367331" y="3186524"/>
                </a:cubicBezTo>
                <a:close/>
                <a:moveTo>
                  <a:pt x="7337663" y="3177564"/>
                </a:moveTo>
                <a:lnTo>
                  <a:pt x="7346622" y="3186524"/>
                </a:lnTo>
                <a:cubicBezTo>
                  <a:pt x="7346622" y="3186524"/>
                  <a:pt x="7343636" y="3186524"/>
                  <a:pt x="7337663" y="3186524"/>
                </a:cubicBezTo>
                <a:cubicBezTo>
                  <a:pt x="7337663" y="3180551"/>
                  <a:pt x="7337663" y="3177564"/>
                  <a:pt x="7337663" y="3177564"/>
                </a:cubicBezTo>
                <a:close/>
                <a:moveTo>
                  <a:pt x="824255" y="3177564"/>
                </a:moveTo>
                <a:lnTo>
                  <a:pt x="815296" y="3186524"/>
                </a:lnTo>
                <a:cubicBezTo>
                  <a:pt x="821269" y="3186524"/>
                  <a:pt x="827242" y="3186524"/>
                  <a:pt x="833215" y="3186524"/>
                </a:cubicBezTo>
                <a:close/>
                <a:moveTo>
                  <a:pt x="707785" y="3168606"/>
                </a:moveTo>
                <a:lnTo>
                  <a:pt x="707785" y="3186524"/>
                </a:lnTo>
                <a:lnTo>
                  <a:pt x="698825" y="3177564"/>
                </a:lnTo>
                <a:cubicBezTo>
                  <a:pt x="704797" y="3171591"/>
                  <a:pt x="707785" y="3168606"/>
                  <a:pt x="707785" y="3168606"/>
                </a:cubicBezTo>
                <a:close/>
                <a:moveTo>
                  <a:pt x="501720" y="3168606"/>
                </a:moveTo>
                <a:cubicBezTo>
                  <a:pt x="507693" y="3168606"/>
                  <a:pt x="510680" y="3171591"/>
                  <a:pt x="510680" y="3177564"/>
                </a:cubicBezTo>
                <a:cubicBezTo>
                  <a:pt x="516653" y="3177564"/>
                  <a:pt x="521132" y="3179057"/>
                  <a:pt x="524119" y="3182044"/>
                </a:cubicBezTo>
                <a:cubicBezTo>
                  <a:pt x="527105" y="3185031"/>
                  <a:pt x="528599" y="3186524"/>
                  <a:pt x="528599" y="3186524"/>
                </a:cubicBezTo>
                <a:cubicBezTo>
                  <a:pt x="534572" y="3186524"/>
                  <a:pt x="537558" y="3189510"/>
                  <a:pt x="537558" y="3195483"/>
                </a:cubicBezTo>
                <a:lnTo>
                  <a:pt x="537558" y="3204442"/>
                </a:lnTo>
                <a:lnTo>
                  <a:pt x="546517" y="3204442"/>
                </a:lnTo>
                <a:cubicBezTo>
                  <a:pt x="558462" y="3204442"/>
                  <a:pt x="567422" y="3207429"/>
                  <a:pt x="573395" y="3213402"/>
                </a:cubicBezTo>
                <a:cubicBezTo>
                  <a:pt x="573395" y="3219375"/>
                  <a:pt x="568915" y="3226841"/>
                  <a:pt x="559956" y="3235800"/>
                </a:cubicBezTo>
                <a:cubicBezTo>
                  <a:pt x="550996" y="3244760"/>
                  <a:pt x="543531" y="3246253"/>
                  <a:pt x="537558" y="3240280"/>
                </a:cubicBezTo>
                <a:cubicBezTo>
                  <a:pt x="531585" y="3234307"/>
                  <a:pt x="522626" y="3228334"/>
                  <a:pt x="510680" y="3222361"/>
                </a:cubicBezTo>
                <a:cubicBezTo>
                  <a:pt x="498734" y="3210415"/>
                  <a:pt x="486788" y="3210415"/>
                  <a:pt x="474842" y="3222361"/>
                </a:cubicBezTo>
                <a:lnTo>
                  <a:pt x="465883" y="3231321"/>
                </a:lnTo>
                <a:lnTo>
                  <a:pt x="465883" y="3213402"/>
                </a:lnTo>
                <a:lnTo>
                  <a:pt x="474842" y="3204442"/>
                </a:lnTo>
                <a:cubicBezTo>
                  <a:pt x="474842" y="3210415"/>
                  <a:pt x="477829" y="3207429"/>
                  <a:pt x="483802" y="3195483"/>
                </a:cubicBezTo>
                <a:cubicBezTo>
                  <a:pt x="489775" y="3189510"/>
                  <a:pt x="492761" y="3183537"/>
                  <a:pt x="492761" y="3177564"/>
                </a:cubicBezTo>
                <a:cubicBezTo>
                  <a:pt x="492761" y="3171591"/>
                  <a:pt x="495748" y="3168606"/>
                  <a:pt x="501720" y="3168606"/>
                </a:cubicBezTo>
                <a:close/>
                <a:moveTo>
                  <a:pt x="250860" y="3164126"/>
                </a:moveTo>
                <a:cubicBezTo>
                  <a:pt x="250860" y="3173084"/>
                  <a:pt x="253847" y="3174578"/>
                  <a:pt x="259819" y="3168606"/>
                </a:cubicBezTo>
                <a:lnTo>
                  <a:pt x="268779" y="3177564"/>
                </a:lnTo>
                <a:cubicBezTo>
                  <a:pt x="274752" y="3183537"/>
                  <a:pt x="276245" y="3188017"/>
                  <a:pt x="273259" y="3191003"/>
                </a:cubicBezTo>
                <a:cubicBezTo>
                  <a:pt x="270272" y="3193990"/>
                  <a:pt x="268779" y="3195483"/>
                  <a:pt x="268779" y="3195483"/>
                </a:cubicBezTo>
                <a:lnTo>
                  <a:pt x="259819" y="3195483"/>
                </a:lnTo>
                <a:cubicBezTo>
                  <a:pt x="259819" y="3189510"/>
                  <a:pt x="259819" y="3186524"/>
                  <a:pt x="259819" y="3186524"/>
                </a:cubicBezTo>
                <a:cubicBezTo>
                  <a:pt x="259819" y="3186524"/>
                  <a:pt x="256833" y="3183537"/>
                  <a:pt x="250860" y="3177564"/>
                </a:cubicBezTo>
                <a:close/>
                <a:moveTo>
                  <a:pt x="397408" y="3152607"/>
                </a:moveTo>
                <a:lnTo>
                  <a:pt x="394208" y="3168606"/>
                </a:lnTo>
                <a:cubicBezTo>
                  <a:pt x="394208" y="3168606"/>
                  <a:pt x="394208" y="3165618"/>
                  <a:pt x="394208" y="3159646"/>
                </a:cubicBezTo>
                <a:cubicBezTo>
                  <a:pt x="394208" y="3156660"/>
                  <a:pt x="394956" y="3154420"/>
                  <a:pt x="396449" y="3152927"/>
                </a:cubicBezTo>
                <a:close/>
                <a:moveTo>
                  <a:pt x="7319744" y="3141728"/>
                </a:moveTo>
                <a:lnTo>
                  <a:pt x="7328703" y="3141728"/>
                </a:lnTo>
                <a:cubicBezTo>
                  <a:pt x="7328703" y="3147700"/>
                  <a:pt x="7328703" y="3150687"/>
                  <a:pt x="7328703" y="3150687"/>
                </a:cubicBezTo>
                <a:close/>
                <a:moveTo>
                  <a:pt x="783939" y="3114849"/>
                </a:moveTo>
                <a:cubicBezTo>
                  <a:pt x="780953" y="3114849"/>
                  <a:pt x="776473" y="3117836"/>
                  <a:pt x="770500" y="3123809"/>
                </a:cubicBezTo>
                <a:cubicBezTo>
                  <a:pt x="770500" y="3129782"/>
                  <a:pt x="773486" y="3132768"/>
                  <a:pt x="779459" y="3132768"/>
                </a:cubicBezTo>
                <a:cubicBezTo>
                  <a:pt x="785432" y="3132768"/>
                  <a:pt x="788419" y="3129782"/>
                  <a:pt x="788419" y="3123809"/>
                </a:cubicBezTo>
                <a:cubicBezTo>
                  <a:pt x="788419" y="3117836"/>
                  <a:pt x="786924" y="3114849"/>
                  <a:pt x="783939" y="3114849"/>
                </a:cubicBezTo>
                <a:close/>
                <a:moveTo>
                  <a:pt x="465883" y="3105890"/>
                </a:moveTo>
                <a:lnTo>
                  <a:pt x="474842" y="3141728"/>
                </a:lnTo>
                <a:lnTo>
                  <a:pt x="465883" y="3141728"/>
                </a:lnTo>
                <a:lnTo>
                  <a:pt x="465883" y="3114849"/>
                </a:lnTo>
                <a:close/>
                <a:moveTo>
                  <a:pt x="7328703" y="3096931"/>
                </a:moveTo>
                <a:lnTo>
                  <a:pt x="7328703" y="3105890"/>
                </a:lnTo>
                <a:cubicBezTo>
                  <a:pt x="7322730" y="3111863"/>
                  <a:pt x="7319744" y="3111863"/>
                  <a:pt x="7319744" y="3105890"/>
                </a:cubicBezTo>
                <a:cubicBezTo>
                  <a:pt x="7319744" y="3099917"/>
                  <a:pt x="7322730" y="3096931"/>
                  <a:pt x="7328703" y="3096931"/>
                </a:cubicBezTo>
                <a:close/>
                <a:moveTo>
                  <a:pt x="7113680" y="3087971"/>
                </a:moveTo>
                <a:cubicBezTo>
                  <a:pt x="7119654" y="3087971"/>
                  <a:pt x="7122640" y="3089464"/>
                  <a:pt x="7122640" y="3092451"/>
                </a:cubicBezTo>
                <a:cubicBezTo>
                  <a:pt x="7122640" y="3095437"/>
                  <a:pt x="7122640" y="3096931"/>
                  <a:pt x="7122640" y="3096931"/>
                </a:cubicBezTo>
                <a:cubicBezTo>
                  <a:pt x="7122640" y="3096931"/>
                  <a:pt x="7119654" y="3096931"/>
                  <a:pt x="7113680" y="3096931"/>
                </a:cubicBezTo>
                <a:cubicBezTo>
                  <a:pt x="7113680" y="3096931"/>
                  <a:pt x="7113680" y="3093944"/>
                  <a:pt x="7113680" y="3087971"/>
                </a:cubicBezTo>
                <a:close/>
                <a:moveTo>
                  <a:pt x="7131600" y="3061094"/>
                </a:moveTo>
                <a:lnTo>
                  <a:pt x="7140558" y="3061094"/>
                </a:lnTo>
                <a:cubicBezTo>
                  <a:pt x="7146532" y="3061094"/>
                  <a:pt x="7149518" y="3062587"/>
                  <a:pt x="7149518" y="3065574"/>
                </a:cubicBezTo>
                <a:cubicBezTo>
                  <a:pt x="7149518" y="3068560"/>
                  <a:pt x="7149518" y="3070053"/>
                  <a:pt x="7149518" y="3070053"/>
                </a:cubicBezTo>
                <a:cubicBezTo>
                  <a:pt x="7149518" y="3076026"/>
                  <a:pt x="7152503" y="3079013"/>
                  <a:pt x="7158478" y="3079013"/>
                </a:cubicBezTo>
                <a:lnTo>
                  <a:pt x="7140558" y="3087971"/>
                </a:lnTo>
                <a:cubicBezTo>
                  <a:pt x="7134586" y="3087971"/>
                  <a:pt x="7131600" y="3084984"/>
                  <a:pt x="7131600" y="3079013"/>
                </a:cubicBezTo>
                <a:close/>
                <a:moveTo>
                  <a:pt x="7113680" y="3043175"/>
                </a:moveTo>
                <a:cubicBezTo>
                  <a:pt x="7119654" y="3043175"/>
                  <a:pt x="7122640" y="3044668"/>
                  <a:pt x="7122640" y="3047655"/>
                </a:cubicBezTo>
                <a:cubicBezTo>
                  <a:pt x="7122640" y="3050641"/>
                  <a:pt x="7122640" y="3052135"/>
                  <a:pt x="7122640" y="3052135"/>
                </a:cubicBezTo>
                <a:cubicBezTo>
                  <a:pt x="7122640" y="3058107"/>
                  <a:pt x="7119654" y="3058107"/>
                  <a:pt x="7113680" y="3052135"/>
                </a:cubicBezTo>
                <a:cubicBezTo>
                  <a:pt x="7113680" y="3052135"/>
                  <a:pt x="7113680" y="3049148"/>
                  <a:pt x="7113680" y="3043175"/>
                </a:cubicBezTo>
                <a:close/>
                <a:moveTo>
                  <a:pt x="7042007" y="3043175"/>
                </a:moveTo>
                <a:lnTo>
                  <a:pt x="7050966" y="3052135"/>
                </a:lnTo>
                <a:cubicBezTo>
                  <a:pt x="7050966" y="3058107"/>
                  <a:pt x="7047978" y="3061094"/>
                  <a:pt x="7042007" y="3061094"/>
                </a:cubicBezTo>
                <a:lnTo>
                  <a:pt x="7033047" y="3052135"/>
                </a:lnTo>
                <a:cubicBezTo>
                  <a:pt x="7033047" y="3046162"/>
                  <a:pt x="7036032" y="3043175"/>
                  <a:pt x="7042007" y="3043175"/>
                </a:cubicBezTo>
                <a:close/>
                <a:moveTo>
                  <a:pt x="519639" y="3034216"/>
                </a:moveTo>
                <a:cubicBezTo>
                  <a:pt x="519639" y="3034216"/>
                  <a:pt x="519639" y="3037202"/>
                  <a:pt x="519639" y="3043175"/>
                </a:cubicBezTo>
                <a:cubicBezTo>
                  <a:pt x="525612" y="3043175"/>
                  <a:pt x="528599" y="3041682"/>
                  <a:pt x="528599" y="3038695"/>
                </a:cubicBezTo>
                <a:cubicBezTo>
                  <a:pt x="528599" y="3035709"/>
                  <a:pt x="525612" y="3034216"/>
                  <a:pt x="519639" y="3034216"/>
                </a:cubicBezTo>
                <a:close/>
                <a:moveTo>
                  <a:pt x="6877938" y="3005099"/>
                </a:moveTo>
                <a:cubicBezTo>
                  <a:pt x="6881298" y="3005099"/>
                  <a:pt x="6885218" y="3005844"/>
                  <a:pt x="6889698" y="3007337"/>
                </a:cubicBezTo>
                <a:cubicBezTo>
                  <a:pt x="6883724" y="3013310"/>
                  <a:pt x="6880738" y="3019284"/>
                  <a:pt x="6880738" y="3025256"/>
                </a:cubicBezTo>
                <a:cubicBezTo>
                  <a:pt x="6868793" y="3025256"/>
                  <a:pt x="6862821" y="3025256"/>
                  <a:pt x="6862821" y="3025256"/>
                </a:cubicBezTo>
                <a:cubicBezTo>
                  <a:pt x="6862821" y="3011817"/>
                  <a:pt x="6867860" y="3005099"/>
                  <a:pt x="6877938" y="3005099"/>
                </a:cubicBezTo>
                <a:close/>
                <a:moveTo>
                  <a:pt x="7328703" y="2998379"/>
                </a:moveTo>
                <a:lnTo>
                  <a:pt x="7328703" y="3007337"/>
                </a:lnTo>
                <a:cubicBezTo>
                  <a:pt x="7328703" y="3013310"/>
                  <a:pt x="7325717" y="3016297"/>
                  <a:pt x="7319744" y="3016297"/>
                </a:cubicBezTo>
                <a:cubicBezTo>
                  <a:pt x="7313772" y="3016297"/>
                  <a:pt x="7310786" y="3016297"/>
                  <a:pt x="7310786" y="3016297"/>
                </a:cubicBezTo>
                <a:close/>
                <a:moveTo>
                  <a:pt x="7158478" y="2971501"/>
                </a:moveTo>
                <a:cubicBezTo>
                  <a:pt x="7158478" y="2971501"/>
                  <a:pt x="7159970" y="2972994"/>
                  <a:pt x="7162956" y="2975981"/>
                </a:cubicBezTo>
                <a:cubicBezTo>
                  <a:pt x="7165942" y="2978967"/>
                  <a:pt x="7167436" y="2980460"/>
                  <a:pt x="7167436" y="2980460"/>
                </a:cubicBezTo>
                <a:cubicBezTo>
                  <a:pt x="7167436" y="2980460"/>
                  <a:pt x="7165942" y="2980460"/>
                  <a:pt x="7162956" y="2980460"/>
                </a:cubicBezTo>
                <a:cubicBezTo>
                  <a:pt x="7159970" y="2980460"/>
                  <a:pt x="7158478" y="2977474"/>
                  <a:pt x="7158478" y="2971501"/>
                </a:cubicBezTo>
                <a:close/>
                <a:moveTo>
                  <a:pt x="7149518" y="2953582"/>
                </a:moveTo>
                <a:cubicBezTo>
                  <a:pt x="7149518" y="2953582"/>
                  <a:pt x="7152503" y="2953582"/>
                  <a:pt x="7158478" y="2953582"/>
                </a:cubicBezTo>
                <a:lnTo>
                  <a:pt x="7158478" y="2962541"/>
                </a:lnTo>
                <a:close/>
                <a:moveTo>
                  <a:pt x="555476" y="2953582"/>
                </a:moveTo>
                <a:cubicBezTo>
                  <a:pt x="555476" y="2959555"/>
                  <a:pt x="558462" y="2962541"/>
                  <a:pt x="564435" y="2962541"/>
                </a:cubicBezTo>
                <a:lnTo>
                  <a:pt x="573395" y="2953582"/>
                </a:lnTo>
                <a:close/>
                <a:moveTo>
                  <a:pt x="660747" y="2947982"/>
                </a:moveTo>
                <a:cubicBezTo>
                  <a:pt x="662242" y="2948729"/>
                  <a:pt x="662988" y="2950596"/>
                  <a:pt x="662988" y="2953582"/>
                </a:cubicBezTo>
                <a:cubicBezTo>
                  <a:pt x="662988" y="2953582"/>
                  <a:pt x="662988" y="2959555"/>
                  <a:pt x="662988" y="2971501"/>
                </a:cubicBezTo>
                <a:cubicBezTo>
                  <a:pt x="662988" y="2977474"/>
                  <a:pt x="661495" y="2980460"/>
                  <a:pt x="658508" y="2980460"/>
                </a:cubicBezTo>
                <a:cubicBezTo>
                  <a:pt x="655522" y="2980460"/>
                  <a:pt x="651042" y="2983447"/>
                  <a:pt x="645069" y="2989420"/>
                </a:cubicBezTo>
                <a:lnTo>
                  <a:pt x="627150" y="2989420"/>
                </a:lnTo>
                <a:lnTo>
                  <a:pt x="645069" y="2980460"/>
                </a:lnTo>
                <a:cubicBezTo>
                  <a:pt x="645069" y="2974488"/>
                  <a:pt x="646562" y="2970008"/>
                  <a:pt x="649549" y="2967021"/>
                </a:cubicBezTo>
                <a:cubicBezTo>
                  <a:pt x="652535" y="2964034"/>
                  <a:pt x="654028" y="2962541"/>
                  <a:pt x="654028" y="2962541"/>
                </a:cubicBezTo>
                <a:cubicBezTo>
                  <a:pt x="648055" y="2956569"/>
                  <a:pt x="648055" y="2952089"/>
                  <a:pt x="654028" y="2949102"/>
                </a:cubicBezTo>
                <a:cubicBezTo>
                  <a:pt x="657015" y="2947609"/>
                  <a:pt x="659255" y="2947236"/>
                  <a:pt x="660747" y="2947982"/>
                </a:cubicBezTo>
                <a:close/>
                <a:moveTo>
                  <a:pt x="1093034" y="2944623"/>
                </a:moveTo>
                <a:cubicBezTo>
                  <a:pt x="1087061" y="2944623"/>
                  <a:pt x="1084075" y="2947609"/>
                  <a:pt x="1084075" y="2953582"/>
                </a:cubicBezTo>
                <a:lnTo>
                  <a:pt x="1093034" y="2953582"/>
                </a:lnTo>
                <a:cubicBezTo>
                  <a:pt x="1093034" y="2953582"/>
                  <a:pt x="1093034" y="2950595"/>
                  <a:pt x="1093034" y="2944623"/>
                </a:cubicBezTo>
                <a:close/>
                <a:moveTo>
                  <a:pt x="7033047" y="2908786"/>
                </a:moveTo>
                <a:lnTo>
                  <a:pt x="7042007" y="2917744"/>
                </a:lnTo>
                <a:cubicBezTo>
                  <a:pt x="7053952" y="2923717"/>
                  <a:pt x="7068884" y="2923717"/>
                  <a:pt x="7086802" y="2917744"/>
                </a:cubicBezTo>
                <a:cubicBezTo>
                  <a:pt x="7092776" y="2911773"/>
                  <a:pt x="7095762" y="2910279"/>
                  <a:pt x="7095762" y="2913266"/>
                </a:cubicBezTo>
                <a:cubicBezTo>
                  <a:pt x="7095762" y="2916252"/>
                  <a:pt x="7092776" y="2920732"/>
                  <a:pt x="7086802" y="2926704"/>
                </a:cubicBezTo>
                <a:cubicBezTo>
                  <a:pt x="7080829" y="2932677"/>
                  <a:pt x="7080829" y="2935663"/>
                  <a:pt x="7086802" y="2935663"/>
                </a:cubicBezTo>
                <a:cubicBezTo>
                  <a:pt x="7104722" y="2941636"/>
                  <a:pt x="7107708" y="2950595"/>
                  <a:pt x="7095762" y="2962541"/>
                </a:cubicBezTo>
                <a:cubicBezTo>
                  <a:pt x="7089788" y="2974488"/>
                  <a:pt x="7089788" y="2986433"/>
                  <a:pt x="7095762" y="2998379"/>
                </a:cubicBezTo>
                <a:cubicBezTo>
                  <a:pt x="7101735" y="2998379"/>
                  <a:pt x="7104722" y="2995391"/>
                  <a:pt x="7104722" y="2989420"/>
                </a:cubicBezTo>
                <a:lnTo>
                  <a:pt x="7131600" y="3016297"/>
                </a:lnTo>
                <a:cubicBezTo>
                  <a:pt x="7131600" y="3022270"/>
                  <a:pt x="7133092" y="3026749"/>
                  <a:pt x="7136078" y="3029736"/>
                </a:cubicBezTo>
                <a:cubicBezTo>
                  <a:pt x="7139064" y="3032723"/>
                  <a:pt x="7140558" y="3034216"/>
                  <a:pt x="7140558" y="3034216"/>
                </a:cubicBezTo>
                <a:cubicBezTo>
                  <a:pt x="7146532" y="3040188"/>
                  <a:pt x="7145038" y="3043175"/>
                  <a:pt x="7136078" y="3043175"/>
                </a:cubicBezTo>
                <a:cubicBezTo>
                  <a:pt x="7127120" y="3043175"/>
                  <a:pt x="7122640" y="3040188"/>
                  <a:pt x="7122640" y="3034216"/>
                </a:cubicBezTo>
                <a:lnTo>
                  <a:pt x="7095762" y="3025256"/>
                </a:lnTo>
                <a:lnTo>
                  <a:pt x="7068884" y="3016297"/>
                </a:lnTo>
                <a:lnTo>
                  <a:pt x="7033047" y="3007337"/>
                </a:lnTo>
                <a:cubicBezTo>
                  <a:pt x="7039021" y="3013310"/>
                  <a:pt x="7039021" y="3016297"/>
                  <a:pt x="7033047" y="3016297"/>
                </a:cubicBezTo>
                <a:cubicBezTo>
                  <a:pt x="7027072" y="3016297"/>
                  <a:pt x="7024087" y="3013310"/>
                  <a:pt x="7024087" y="3007337"/>
                </a:cubicBezTo>
                <a:cubicBezTo>
                  <a:pt x="7024087" y="3001366"/>
                  <a:pt x="7021101" y="2998379"/>
                  <a:pt x="7015128" y="2998379"/>
                </a:cubicBezTo>
                <a:lnTo>
                  <a:pt x="7015128" y="2989420"/>
                </a:lnTo>
                <a:cubicBezTo>
                  <a:pt x="7027072" y="2989420"/>
                  <a:pt x="7039021" y="2986433"/>
                  <a:pt x="7050966" y="2980460"/>
                </a:cubicBezTo>
                <a:lnTo>
                  <a:pt x="7068884" y="2980460"/>
                </a:lnTo>
                <a:lnTo>
                  <a:pt x="7059924" y="2971501"/>
                </a:lnTo>
                <a:cubicBezTo>
                  <a:pt x="7047978" y="2959555"/>
                  <a:pt x="7036032" y="2953582"/>
                  <a:pt x="7024087" y="2953582"/>
                </a:cubicBezTo>
                <a:cubicBezTo>
                  <a:pt x="7012142" y="2953582"/>
                  <a:pt x="7007662" y="2950595"/>
                  <a:pt x="7010648" y="2944623"/>
                </a:cubicBezTo>
                <a:cubicBezTo>
                  <a:pt x="7013634" y="2938650"/>
                  <a:pt x="7012142" y="2932677"/>
                  <a:pt x="7006169" y="2926704"/>
                </a:cubicBezTo>
                <a:close/>
                <a:moveTo>
                  <a:pt x="7185355" y="2899827"/>
                </a:moveTo>
                <a:cubicBezTo>
                  <a:pt x="7185355" y="2905799"/>
                  <a:pt x="7183862" y="2908786"/>
                  <a:pt x="7180875" y="2908786"/>
                </a:cubicBezTo>
                <a:cubicBezTo>
                  <a:pt x="7177889" y="2908786"/>
                  <a:pt x="7177889" y="2907293"/>
                  <a:pt x="7180875" y="2904306"/>
                </a:cubicBezTo>
                <a:cubicBezTo>
                  <a:pt x="7183862" y="2901320"/>
                  <a:pt x="7185355" y="2899827"/>
                  <a:pt x="7185355" y="2899827"/>
                </a:cubicBezTo>
                <a:close/>
                <a:moveTo>
                  <a:pt x="413248" y="2894227"/>
                </a:moveTo>
                <a:cubicBezTo>
                  <a:pt x="413995" y="2893481"/>
                  <a:pt x="415114" y="2893854"/>
                  <a:pt x="416607" y="2895347"/>
                </a:cubicBezTo>
                <a:cubicBezTo>
                  <a:pt x="419593" y="2898334"/>
                  <a:pt x="421087" y="2899827"/>
                  <a:pt x="421087" y="2899827"/>
                </a:cubicBezTo>
                <a:cubicBezTo>
                  <a:pt x="415114" y="2911773"/>
                  <a:pt x="412127" y="2911773"/>
                  <a:pt x="412127" y="2899827"/>
                </a:cubicBezTo>
                <a:cubicBezTo>
                  <a:pt x="412127" y="2896841"/>
                  <a:pt x="412500" y="2894974"/>
                  <a:pt x="413248" y="2894227"/>
                </a:cubicBezTo>
                <a:close/>
                <a:moveTo>
                  <a:pt x="815296" y="2881908"/>
                </a:moveTo>
                <a:cubicBezTo>
                  <a:pt x="815296" y="2881908"/>
                  <a:pt x="821269" y="2881908"/>
                  <a:pt x="833215" y="2881908"/>
                </a:cubicBezTo>
                <a:cubicBezTo>
                  <a:pt x="833215" y="2881908"/>
                  <a:pt x="836201" y="2881908"/>
                  <a:pt x="842174" y="2881908"/>
                </a:cubicBezTo>
                <a:cubicBezTo>
                  <a:pt x="842174" y="2887881"/>
                  <a:pt x="839188" y="2890867"/>
                  <a:pt x="833215" y="2890867"/>
                </a:cubicBezTo>
                <a:cubicBezTo>
                  <a:pt x="827242" y="2890867"/>
                  <a:pt x="822762" y="2890867"/>
                  <a:pt x="819775" y="2890867"/>
                </a:cubicBezTo>
                <a:cubicBezTo>
                  <a:pt x="816789" y="2890867"/>
                  <a:pt x="815296" y="2887881"/>
                  <a:pt x="815296" y="2881908"/>
                </a:cubicBezTo>
                <a:close/>
                <a:moveTo>
                  <a:pt x="7077843" y="2877429"/>
                </a:moveTo>
                <a:cubicBezTo>
                  <a:pt x="7080830" y="2877429"/>
                  <a:pt x="7083816" y="2878922"/>
                  <a:pt x="7086802" y="2881908"/>
                </a:cubicBezTo>
                <a:lnTo>
                  <a:pt x="7095762" y="2890867"/>
                </a:lnTo>
                <a:cubicBezTo>
                  <a:pt x="7095762" y="2896840"/>
                  <a:pt x="7086802" y="2896840"/>
                  <a:pt x="7068884" y="2890867"/>
                </a:cubicBezTo>
                <a:lnTo>
                  <a:pt x="7068884" y="2881908"/>
                </a:lnTo>
                <a:cubicBezTo>
                  <a:pt x="7071870" y="2878922"/>
                  <a:pt x="7074858" y="2877429"/>
                  <a:pt x="7077843" y="2877429"/>
                </a:cubicBezTo>
                <a:close/>
                <a:moveTo>
                  <a:pt x="6997209" y="2828152"/>
                </a:moveTo>
                <a:cubicBezTo>
                  <a:pt x="6997209" y="2834125"/>
                  <a:pt x="6994224" y="2837112"/>
                  <a:pt x="6988250" y="2837112"/>
                </a:cubicBezTo>
                <a:cubicBezTo>
                  <a:pt x="6982278" y="2837112"/>
                  <a:pt x="6980784" y="2835619"/>
                  <a:pt x="6983770" y="2832632"/>
                </a:cubicBezTo>
                <a:cubicBezTo>
                  <a:pt x="6986756" y="2829645"/>
                  <a:pt x="6991236" y="2828152"/>
                  <a:pt x="6997209" y="2828152"/>
                </a:cubicBezTo>
                <a:close/>
                <a:moveTo>
                  <a:pt x="7095762" y="2819193"/>
                </a:moveTo>
                <a:cubicBezTo>
                  <a:pt x="7095762" y="2825166"/>
                  <a:pt x="7098748" y="2828152"/>
                  <a:pt x="7104722" y="2828152"/>
                </a:cubicBezTo>
                <a:lnTo>
                  <a:pt x="7104722" y="2837112"/>
                </a:lnTo>
                <a:cubicBezTo>
                  <a:pt x="7098748" y="2837112"/>
                  <a:pt x="7095762" y="2834125"/>
                  <a:pt x="7095762" y="2828152"/>
                </a:cubicBezTo>
                <a:close/>
                <a:moveTo>
                  <a:pt x="806336" y="2810234"/>
                </a:moveTo>
                <a:cubicBezTo>
                  <a:pt x="818282" y="2810234"/>
                  <a:pt x="815296" y="2816206"/>
                  <a:pt x="797377" y="2828152"/>
                </a:cubicBezTo>
                <a:lnTo>
                  <a:pt x="788419" y="2837112"/>
                </a:lnTo>
                <a:cubicBezTo>
                  <a:pt x="788419" y="2819193"/>
                  <a:pt x="794390" y="2810234"/>
                  <a:pt x="806336" y="2810234"/>
                </a:cubicBezTo>
                <a:close/>
                <a:moveTo>
                  <a:pt x="864012" y="2807995"/>
                </a:moveTo>
                <a:cubicBezTo>
                  <a:pt x="867372" y="2807995"/>
                  <a:pt x="869052" y="2814713"/>
                  <a:pt x="869052" y="2828152"/>
                </a:cubicBezTo>
                <a:cubicBezTo>
                  <a:pt x="869052" y="2846070"/>
                  <a:pt x="863079" y="2849057"/>
                  <a:pt x="851133" y="2837112"/>
                </a:cubicBezTo>
                <a:cubicBezTo>
                  <a:pt x="845160" y="2831139"/>
                  <a:pt x="845160" y="2828152"/>
                  <a:pt x="851133" y="2828152"/>
                </a:cubicBezTo>
                <a:cubicBezTo>
                  <a:pt x="851133" y="2828152"/>
                  <a:pt x="851133" y="2826659"/>
                  <a:pt x="851133" y="2823673"/>
                </a:cubicBezTo>
                <a:cubicBezTo>
                  <a:pt x="851133" y="2820686"/>
                  <a:pt x="848147" y="2819193"/>
                  <a:pt x="842174" y="2819193"/>
                </a:cubicBezTo>
                <a:lnTo>
                  <a:pt x="860093" y="2810234"/>
                </a:lnTo>
                <a:cubicBezTo>
                  <a:pt x="861586" y="2808740"/>
                  <a:pt x="862892" y="2807995"/>
                  <a:pt x="864012" y="2807995"/>
                </a:cubicBezTo>
                <a:close/>
                <a:moveTo>
                  <a:pt x="689866" y="2801274"/>
                </a:moveTo>
                <a:cubicBezTo>
                  <a:pt x="695839" y="2801274"/>
                  <a:pt x="698825" y="2804261"/>
                  <a:pt x="698825" y="2810234"/>
                </a:cubicBezTo>
                <a:lnTo>
                  <a:pt x="698825" y="2819193"/>
                </a:lnTo>
                <a:lnTo>
                  <a:pt x="680906" y="2819193"/>
                </a:lnTo>
                <a:close/>
                <a:moveTo>
                  <a:pt x="806336" y="2792315"/>
                </a:moveTo>
                <a:cubicBezTo>
                  <a:pt x="812309" y="2792315"/>
                  <a:pt x="815296" y="2792315"/>
                  <a:pt x="815296" y="2792315"/>
                </a:cubicBezTo>
                <a:cubicBezTo>
                  <a:pt x="815296" y="2804261"/>
                  <a:pt x="812309" y="2807247"/>
                  <a:pt x="806336" y="2801274"/>
                </a:cubicBezTo>
                <a:cubicBezTo>
                  <a:pt x="800363" y="2801274"/>
                  <a:pt x="797377" y="2799781"/>
                  <a:pt x="797377" y="2796794"/>
                </a:cubicBezTo>
                <a:cubicBezTo>
                  <a:pt x="797377" y="2793808"/>
                  <a:pt x="800363" y="2792315"/>
                  <a:pt x="806336" y="2792315"/>
                </a:cubicBezTo>
                <a:close/>
                <a:moveTo>
                  <a:pt x="627150" y="2774396"/>
                </a:moveTo>
                <a:cubicBezTo>
                  <a:pt x="633123" y="2774396"/>
                  <a:pt x="636109" y="2777383"/>
                  <a:pt x="636109" y="2783355"/>
                </a:cubicBezTo>
                <a:cubicBezTo>
                  <a:pt x="636109" y="2789329"/>
                  <a:pt x="633123" y="2792315"/>
                  <a:pt x="627150" y="2792315"/>
                </a:cubicBezTo>
                <a:lnTo>
                  <a:pt x="627150" y="2783355"/>
                </a:lnTo>
                <a:cubicBezTo>
                  <a:pt x="621178" y="2777383"/>
                  <a:pt x="621178" y="2774396"/>
                  <a:pt x="627150" y="2774396"/>
                </a:cubicBezTo>
                <a:close/>
                <a:moveTo>
                  <a:pt x="6988250" y="2765438"/>
                </a:moveTo>
                <a:cubicBezTo>
                  <a:pt x="6988250" y="2765438"/>
                  <a:pt x="6989744" y="2766930"/>
                  <a:pt x="6992730" y="2769916"/>
                </a:cubicBezTo>
                <a:cubicBezTo>
                  <a:pt x="6995716" y="2772903"/>
                  <a:pt x="6997209" y="2774396"/>
                  <a:pt x="6997209" y="2774396"/>
                </a:cubicBezTo>
                <a:cubicBezTo>
                  <a:pt x="6991236" y="2780369"/>
                  <a:pt x="6988250" y="2783355"/>
                  <a:pt x="6988250" y="2783355"/>
                </a:cubicBezTo>
                <a:cubicBezTo>
                  <a:pt x="6988250" y="2783355"/>
                  <a:pt x="6988250" y="2780369"/>
                  <a:pt x="6988250" y="2774396"/>
                </a:cubicBezTo>
                <a:cubicBezTo>
                  <a:pt x="6988250" y="2768423"/>
                  <a:pt x="6988250" y="2765438"/>
                  <a:pt x="6988250" y="2765438"/>
                </a:cubicBezTo>
                <a:close/>
                <a:moveTo>
                  <a:pt x="6710513" y="2765438"/>
                </a:moveTo>
                <a:cubicBezTo>
                  <a:pt x="6710513" y="2765438"/>
                  <a:pt x="6709018" y="2766930"/>
                  <a:pt x="6706033" y="2769916"/>
                </a:cubicBezTo>
                <a:cubicBezTo>
                  <a:pt x="6703047" y="2772903"/>
                  <a:pt x="6701553" y="2774396"/>
                  <a:pt x="6701553" y="2774396"/>
                </a:cubicBezTo>
                <a:lnTo>
                  <a:pt x="6701553" y="2783355"/>
                </a:lnTo>
                <a:cubicBezTo>
                  <a:pt x="6707527" y="2783355"/>
                  <a:pt x="6710513" y="2780369"/>
                  <a:pt x="6710513" y="2774396"/>
                </a:cubicBezTo>
                <a:close/>
                <a:moveTo>
                  <a:pt x="712265" y="2765438"/>
                </a:moveTo>
                <a:cubicBezTo>
                  <a:pt x="715250" y="2765438"/>
                  <a:pt x="715250" y="2768423"/>
                  <a:pt x="712265" y="2774396"/>
                </a:cubicBezTo>
                <a:cubicBezTo>
                  <a:pt x="709277" y="2780369"/>
                  <a:pt x="706290" y="2783355"/>
                  <a:pt x="703305" y="2783355"/>
                </a:cubicBezTo>
                <a:cubicBezTo>
                  <a:pt x="700319" y="2783355"/>
                  <a:pt x="700319" y="2780369"/>
                  <a:pt x="703305" y="2774396"/>
                </a:cubicBezTo>
                <a:cubicBezTo>
                  <a:pt x="706290" y="2768423"/>
                  <a:pt x="709277" y="2765438"/>
                  <a:pt x="712265" y="2765438"/>
                </a:cubicBezTo>
                <a:close/>
                <a:moveTo>
                  <a:pt x="7283908" y="2756478"/>
                </a:moveTo>
                <a:cubicBezTo>
                  <a:pt x="7283908" y="2756478"/>
                  <a:pt x="7282414" y="2757972"/>
                  <a:pt x="7279426" y="2760958"/>
                </a:cubicBezTo>
                <a:cubicBezTo>
                  <a:pt x="7276441" y="2763943"/>
                  <a:pt x="7274948" y="2765438"/>
                  <a:pt x="7274948" y="2765438"/>
                </a:cubicBezTo>
                <a:cubicBezTo>
                  <a:pt x="7274948" y="2765438"/>
                  <a:pt x="7274948" y="2763943"/>
                  <a:pt x="7274948" y="2760958"/>
                </a:cubicBezTo>
                <a:cubicBezTo>
                  <a:pt x="7274948" y="2757972"/>
                  <a:pt x="7277934" y="2756478"/>
                  <a:pt x="7283908" y="2756478"/>
                </a:cubicBezTo>
                <a:close/>
                <a:moveTo>
                  <a:pt x="6764268" y="2729600"/>
                </a:moveTo>
                <a:lnTo>
                  <a:pt x="6746350" y="2738559"/>
                </a:lnTo>
                <a:cubicBezTo>
                  <a:pt x="6752322" y="2744533"/>
                  <a:pt x="6759788" y="2746026"/>
                  <a:pt x="6768747" y="2743039"/>
                </a:cubicBezTo>
                <a:cubicBezTo>
                  <a:pt x="6777707" y="2740053"/>
                  <a:pt x="6782186" y="2738559"/>
                  <a:pt x="6782186" y="2738559"/>
                </a:cubicBezTo>
                <a:cubicBezTo>
                  <a:pt x="6782186" y="2732587"/>
                  <a:pt x="6779200" y="2729600"/>
                  <a:pt x="6773227" y="2729600"/>
                </a:cubicBezTo>
                <a:cubicBezTo>
                  <a:pt x="6767254" y="2729600"/>
                  <a:pt x="6764268" y="2729600"/>
                  <a:pt x="6764268" y="2729600"/>
                </a:cubicBezTo>
                <a:close/>
                <a:moveTo>
                  <a:pt x="6988250" y="2720640"/>
                </a:moveTo>
                <a:cubicBezTo>
                  <a:pt x="6994224" y="2720640"/>
                  <a:pt x="6997209" y="2723627"/>
                  <a:pt x="6997209" y="2729600"/>
                </a:cubicBezTo>
                <a:cubicBezTo>
                  <a:pt x="6997209" y="2735573"/>
                  <a:pt x="6994224" y="2738559"/>
                  <a:pt x="6988250" y="2738559"/>
                </a:cubicBezTo>
                <a:lnTo>
                  <a:pt x="6988250" y="2729600"/>
                </a:lnTo>
                <a:close/>
                <a:moveTo>
                  <a:pt x="779459" y="2720640"/>
                </a:moveTo>
                <a:lnTo>
                  <a:pt x="797377" y="2729600"/>
                </a:lnTo>
                <a:lnTo>
                  <a:pt x="779459" y="2729600"/>
                </a:lnTo>
                <a:cubicBezTo>
                  <a:pt x="779459" y="2723627"/>
                  <a:pt x="779459" y="2720640"/>
                  <a:pt x="779459" y="2720640"/>
                </a:cubicBezTo>
                <a:close/>
                <a:moveTo>
                  <a:pt x="743622" y="2720640"/>
                </a:moveTo>
                <a:lnTo>
                  <a:pt x="770500" y="2720640"/>
                </a:lnTo>
                <a:cubicBezTo>
                  <a:pt x="752581" y="2726614"/>
                  <a:pt x="743622" y="2726614"/>
                  <a:pt x="743622" y="2720640"/>
                </a:cubicBezTo>
                <a:close/>
                <a:moveTo>
                  <a:pt x="7006169" y="2711681"/>
                </a:moveTo>
                <a:lnTo>
                  <a:pt x="7015128" y="2711681"/>
                </a:lnTo>
                <a:cubicBezTo>
                  <a:pt x="7021101" y="2717654"/>
                  <a:pt x="7024087" y="2725120"/>
                  <a:pt x="7024087" y="2734080"/>
                </a:cubicBezTo>
                <a:cubicBezTo>
                  <a:pt x="7024087" y="2743039"/>
                  <a:pt x="7027072" y="2747519"/>
                  <a:pt x="7033047" y="2747519"/>
                </a:cubicBezTo>
                <a:cubicBezTo>
                  <a:pt x="7039021" y="2747519"/>
                  <a:pt x="7040512" y="2750505"/>
                  <a:pt x="7037526" y="2756478"/>
                </a:cubicBezTo>
                <a:cubicBezTo>
                  <a:pt x="7034540" y="2762450"/>
                  <a:pt x="7036032" y="2768423"/>
                  <a:pt x="7042007" y="2774396"/>
                </a:cubicBezTo>
                <a:lnTo>
                  <a:pt x="7042007" y="2783355"/>
                </a:lnTo>
                <a:lnTo>
                  <a:pt x="7050966" y="2792315"/>
                </a:lnTo>
                <a:lnTo>
                  <a:pt x="7068884" y="2810234"/>
                </a:lnTo>
                <a:lnTo>
                  <a:pt x="7050966" y="2819193"/>
                </a:lnTo>
                <a:lnTo>
                  <a:pt x="7042007" y="2837112"/>
                </a:lnTo>
                <a:lnTo>
                  <a:pt x="7042007" y="2846070"/>
                </a:lnTo>
                <a:cubicBezTo>
                  <a:pt x="7036032" y="2846070"/>
                  <a:pt x="7033047" y="2849057"/>
                  <a:pt x="7033047" y="2855030"/>
                </a:cubicBezTo>
                <a:cubicBezTo>
                  <a:pt x="7033047" y="2861002"/>
                  <a:pt x="7033047" y="2863989"/>
                  <a:pt x="7033047" y="2863989"/>
                </a:cubicBezTo>
                <a:lnTo>
                  <a:pt x="7033047" y="2872948"/>
                </a:lnTo>
                <a:lnTo>
                  <a:pt x="7042007" y="2881908"/>
                </a:lnTo>
                <a:cubicBezTo>
                  <a:pt x="7047978" y="2881908"/>
                  <a:pt x="7049472" y="2884894"/>
                  <a:pt x="7046486" y="2890867"/>
                </a:cubicBezTo>
                <a:cubicBezTo>
                  <a:pt x="7043500" y="2896840"/>
                  <a:pt x="7036032" y="2899827"/>
                  <a:pt x="7024087" y="2899827"/>
                </a:cubicBezTo>
                <a:cubicBezTo>
                  <a:pt x="7012142" y="2899827"/>
                  <a:pt x="7003184" y="2899827"/>
                  <a:pt x="6997209" y="2899827"/>
                </a:cubicBezTo>
                <a:lnTo>
                  <a:pt x="6979292" y="2881908"/>
                </a:lnTo>
                <a:cubicBezTo>
                  <a:pt x="6979292" y="2881908"/>
                  <a:pt x="6985264" y="2881908"/>
                  <a:pt x="6997209" y="2881908"/>
                </a:cubicBezTo>
                <a:lnTo>
                  <a:pt x="7015128" y="2890867"/>
                </a:lnTo>
                <a:lnTo>
                  <a:pt x="7015128" y="2863989"/>
                </a:lnTo>
                <a:cubicBezTo>
                  <a:pt x="7015128" y="2858016"/>
                  <a:pt x="7015128" y="2853537"/>
                  <a:pt x="7015128" y="2850550"/>
                </a:cubicBezTo>
                <a:cubicBezTo>
                  <a:pt x="7015128" y="2847563"/>
                  <a:pt x="7018115" y="2843085"/>
                  <a:pt x="7024087" y="2837112"/>
                </a:cubicBezTo>
                <a:cubicBezTo>
                  <a:pt x="7036032" y="2831139"/>
                  <a:pt x="7039021" y="2825166"/>
                  <a:pt x="7033047" y="2819193"/>
                </a:cubicBezTo>
                <a:lnTo>
                  <a:pt x="7006169" y="2810234"/>
                </a:lnTo>
                <a:lnTo>
                  <a:pt x="7015128" y="2801274"/>
                </a:lnTo>
                <a:lnTo>
                  <a:pt x="7033047" y="2792315"/>
                </a:lnTo>
                <a:lnTo>
                  <a:pt x="7033047" y="2774396"/>
                </a:lnTo>
                <a:cubicBezTo>
                  <a:pt x="7027072" y="2762450"/>
                  <a:pt x="7021101" y="2753492"/>
                  <a:pt x="7015128" y="2747519"/>
                </a:cubicBezTo>
                <a:cubicBezTo>
                  <a:pt x="7009155" y="2741546"/>
                  <a:pt x="7006169" y="2735573"/>
                  <a:pt x="7006169" y="2729600"/>
                </a:cubicBezTo>
                <a:cubicBezTo>
                  <a:pt x="7006169" y="2723627"/>
                  <a:pt x="7006169" y="2719147"/>
                  <a:pt x="7006169" y="2716161"/>
                </a:cubicBezTo>
                <a:cubicBezTo>
                  <a:pt x="7006169" y="2713175"/>
                  <a:pt x="7006169" y="2711681"/>
                  <a:pt x="7006169" y="2711681"/>
                </a:cubicBezTo>
                <a:close/>
                <a:moveTo>
                  <a:pt x="6620920" y="2711681"/>
                </a:moveTo>
                <a:lnTo>
                  <a:pt x="6620920" y="2720640"/>
                </a:lnTo>
                <a:cubicBezTo>
                  <a:pt x="6626893" y="2720640"/>
                  <a:pt x="6631373" y="2719147"/>
                  <a:pt x="6634359" y="2716161"/>
                </a:cubicBezTo>
                <a:cubicBezTo>
                  <a:pt x="6637344" y="2713175"/>
                  <a:pt x="6635852" y="2711681"/>
                  <a:pt x="6629879" y="2711681"/>
                </a:cubicBezTo>
                <a:cubicBezTo>
                  <a:pt x="6629879" y="2711681"/>
                  <a:pt x="6626893" y="2711681"/>
                  <a:pt x="6620920" y="2711681"/>
                </a:cubicBezTo>
                <a:close/>
                <a:moveTo>
                  <a:pt x="6880738" y="2693762"/>
                </a:moveTo>
                <a:cubicBezTo>
                  <a:pt x="6880738" y="2693762"/>
                  <a:pt x="6883724" y="2696749"/>
                  <a:pt x="6889698" y="2702722"/>
                </a:cubicBezTo>
                <a:lnTo>
                  <a:pt x="6880738" y="2702722"/>
                </a:lnTo>
                <a:close/>
                <a:moveTo>
                  <a:pt x="394208" y="2693762"/>
                </a:moveTo>
                <a:cubicBezTo>
                  <a:pt x="394208" y="2693762"/>
                  <a:pt x="394208" y="2696749"/>
                  <a:pt x="394208" y="2702722"/>
                </a:cubicBezTo>
                <a:cubicBezTo>
                  <a:pt x="394208" y="2702722"/>
                  <a:pt x="392715" y="2704215"/>
                  <a:pt x="389730" y="2707201"/>
                </a:cubicBezTo>
                <a:cubicBezTo>
                  <a:pt x="386742" y="2710188"/>
                  <a:pt x="385250" y="2711681"/>
                  <a:pt x="385250" y="2711681"/>
                </a:cubicBezTo>
                <a:cubicBezTo>
                  <a:pt x="385250" y="2711681"/>
                  <a:pt x="385250" y="2708695"/>
                  <a:pt x="385250" y="2702722"/>
                </a:cubicBezTo>
                <a:cubicBezTo>
                  <a:pt x="385250" y="2696749"/>
                  <a:pt x="388236" y="2693762"/>
                  <a:pt x="394208" y="2693762"/>
                </a:cubicBezTo>
                <a:close/>
                <a:moveTo>
                  <a:pt x="7057685" y="2689283"/>
                </a:moveTo>
                <a:cubicBezTo>
                  <a:pt x="7062164" y="2689283"/>
                  <a:pt x="7065898" y="2690776"/>
                  <a:pt x="7068884" y="2693762"/>
                </a:cubicBezTo>
                <a:cubicBezTo>
                  <a:pt x="7068884" y="2699736"/>
                  <a:pt x="7062910" y="2705708"/>
                  <a:pt x="7050966" y="2711681"/>
                </a:cubicBezTo>
                <a:cubicBezTo>
                  <a:pt x="7039021" y="2711681"/>
                  <a:pt x="7033047" y="2711681"/>
                  <a:pt x="7033047" y="2711681"/>
                </a:cubicBezTo>
                <a:cubicBezTo>
                  <a:pt x="7033047" y="2711681"/>
                  <a:pt x="7034540" y="2710188"/>
                  <a:pt x="7037526" y="2707201"/>
                </a:cubicBezTo>
                <a:cubicBezTo>
                  <a:pt x="7040512" y="2704215"/>
                  <a:pt x="7042007" y="2699736"/>
                  <a:pt x="7042007" y="2693762"/>
                </a:cubicBezTo>
                <a:cubicBezTo>
                  <a:pt x="7047978" y="2690776"/>
                  <a:pt x="7053204" y="2689283"/>
                  <a:pt x="7057685" y="2689283"/>
                </a:cubicBezTo>
                <a:close/>
                <a:moveTo>
                  <a:pt x="7033047" y="2657926"/>
                </a:moveTo>
                <a:lnTo>
                  <a:pt x="7042007" y="2666885"/>
                </a:lnTo>
                <a:lnTo>
                  <a:pt x="7024087" y="2666885"/>
                </a:lnTo>
                <a:close/>
                <a:moveTo>
                  <a:pt x="6970332" y="2657926"/>
                </a:moveTo>
                <a:cubicBezTo>
                  <a:pt x="6976306" y="2657926"/>
                  <a:pt x="6982278" y="2660912"/>
                  <a:pt x="6988250" y="2666885"/>
                </a:cubicBezTo>
                <a:lnTo>
                  <a:pt x="6970332" y="2666885"/>
                </a:lnTo>
                <a:cubicBezTo>
                  <a:pt x="6964358" y="2660912"/>
                  <a:pt x="6964358" y="2657926"/>
                  <a:pt x="6970332" y="2657926"/>
                </a:cubicBezTo>
                <a:close/>
                <a:moveTo>
                  <a:pt x="1030320" y="2657926"/>
                </a:moveTo>
                <a:lnTo>
                  <a:pt x="1030320" y="2666885"/>
                </a:lnTo>
                <a:lnTo>
                  <a:pt x="1039278" y="2657926"/>
                </a:lnTo>
                <a:close/>
                <a:moveTo>
                  <a:pt x="6741870" y="2648966"/>
                </a:moveTo>
                <a:cubicBezTo>
                  <a:pt x="6738884" y="2648966"/>
                  <a:pt x="6737390" y="2651953"/>
                  <a:pt x="6737390" y="2657926"/>
                </a:cubicBezTo>
                <a:cubicBezTo>
                  <a:pt x="6743364" y="2693762"/>
                  <a:pt x="6749335" y="2711681"/>
                  <a:pt x="6755308" y="2711681"/>
                </a:cubicBezTo>
                <a:cubicBezTo>
                  <a:pt x="6761282" y="2699736"/>
                  <a:pt x="6764268" y="2690776"/>
                  <a:pt x="6764268" y="2684803"/>
                </a:cubicBezTo>
                <a:cubicBezTo>
                  <a:pt x="6764268" y="2666885"/>
                  <a:pt x="6761282" y="2657926"/>
                  <a:pt x="6755308" y="2657926"/>
                </a:cubicBezTo>
                <a:cubicBezTo>
                  <a:pt x="6749335" y="2651953"/>
                  <a:pt x="6744855" y="2648966"/>
                  <a:pt x="6741870" y="2648966"/>
                </a:cubicBezTo>
                <a:close/>
                <a:moveTo>
                  <a:pt x="537558" y="2648966"/>
                </a:moveTo>
                <a:cubicBezTo>
                  <a:pt x="537558" y="2660912"/>
                  <a:pt x="540545" y="2663899"/>
                  <a:pt x="546517" y="2657926"/>
                </a:cubicBezTo>
                <a:cubicBezTo>
                  <a:pt x="546517" y="2657926"/>
                  <a:pt x="546517" y="2654940"/>
                  <a:pt x="546517" y="2648966"/>
                </a:cubicBezTo>
                <a:close/>
                <a:moveTo>
                  <a:pt x="6826984" y="2640007"/>
                </a:moveTo>
                <a:cubicBezTo>
                  <a:pt x="6844901" y="2640007"/>
                  <a:pt x="6853861" y="2648966"/>
                  <a:pt x="6853861" y="2666885"/>
                </a:cubicBezTo>
                <a:cubicBezTo>
                  <a:pt x="6853861" y="2666885"/>
                  <a:pt x="6853861" y="2668379"/>
                  <a:pt x="6853861" y="2671365"/>
                </a:cubicBezTo>
                <a:cubicBezTo>
                  <a:pt x="6853861" y="2674350"/>
                  <a:pt x="6852368" y="2674350"/>
                  <a:pt x="6849381" y="2671365"/>
                </a:cubicBezTo>
                <a:cubicBezTo>
                  <a:pt x="6846395" y="2668379"/>
                  <a:pt x="6843408" y="2668379"/>
                  <a:pt x="6840422" y="2671365"/>
                </a:cubicBezTo>
                <a:cubicBezTo>
                  <a:pt x="6837436" y="2674350"/>
                  <a:pt x="6832956" y="2675843"/>
                  <a:pt x="6826984" y="2675843"/>
                </a:cubicBezTo>
                <a:cubicBezTo>
                  <a:pt x="6826984" y="2681818"/>
                  <a:pt x="6823998" y="2678831"/>
                  <a:pt x="6818024" y="2666885"/>
                </a:cubicBezTo>
                <a:cubicBezTo>
                  <a:pt x="6806078" y="2648966"/>
                  <a:pt x="6809064" y="2640007"/>
                  <a:pt x="6826984" y="2640007"/>
                </a:cubicBezTo>
                <a:close/>
                <a:moveTo>
                  <a:pt x="6634359" y="2640007"/>
                </a:moveTo>
                <a:cubicBezTo>
                  <a:pt x="6628386" y="2640007"/>
                  <a:pt x="6620920" y="2642993"/>
                  <a:pt x="6611960" y="2648966"/>
                </a:cubicBezTo>
                <a:cubicBezTo>
                  <a:pt x="6605987" y="2654940"/>
                  <a:pt x="6600016" y="2660912"/>
                  <a:pt x="6594041" y="2666885"/>
                </a:cubicBezTo>
                <a:lnTo>
                  <a:pt x="6603001" y="2684803"/>
                </a:lnTo>
                <a:lnTo>
                  <a:pt x="6620920" y="2684803"/>
                </a:lnTo>
                <a:cubicBezTo>
                  <a:pt x="6620920" y="2684803"/>
                  <a:pt x="6625399" y="2678831"/>
                  <a:pt x="6634359" y="2666885"/>
                </a:cubicBezTo>
                <a:cubicBezTo>
                  <a:pt x="6643318" y="2654940"/>
                  <a:pt x="6647798" y="2648966"/>
                  <a:pt x="6647798" y="2648966"/>
                </a:cubicBezTo>
                <a:cubicBezTo>
                  <a:pt x="6644810" y="2642993"/>
                  <a:pt x="6640330" y="2640007"/>
                  <a:pt x="6634359" y="2640007"/>
                </a:cubicBezTo>
                <a:close/>
                <a:moveTo>
                  <a:pt x="680907" y="2635527"/>
                </a:moveTo>
                <a:cubicBezTo>
                  <a:pt x="683893" y="2635527"/>
                  <a:pt x="686880" y="2637021"/>
                  <a:pt x="689866" y="2640007"/>
                </a:cubicBezTo>
                <a:lnTo>
                  <a:pt x="689866" y="2648966"/>
                </a:lnTo>
                <a:lnTo>
                  <a:pt x="698825" y="2675843"/>
                </a:lnTo>
                <a:cubicBezTo>
                  <a:pt x="704797" y="2681818"/>
                  <a:pt x="701812" y="2686296"/>
                  <a:pt x="689866" y="2689283"/>
                </a:cubicBezTo>
                <a:cubicBezTo>
                  <a:pt x="677920" y="2692269"/>
                  <a:pt x="674934" y="2699736"/>
                  <a:pt x="680906" y="2711681"/>
                </a:cubicBezTo>
                <a:cubicBezTo>
                  <a:pt x="686880" y="2723627"/>
                  <a:pt x="683893" y="2729600"/>
                  <a:pt x="671947" y="2729600"/>
                </a:cubicBezTo>
                <a:cubicBezTo>
                  <a:pt x="665974" y="2729600"/>
                  <a:pt x="660001" y="2731094"/>
                  <a:pt x="654028" y="2734080"/>
                </a:cubicBezTo>
                <a:cubicBezTo>
                  <a:pt x="648055" y="2737066"/>
                  <a:pt x="645069" y="2738559"/>
                  <a:pt x="645069" y="2738559"/>
                </a:cubicBezTo>
                <a:lnTo>
                  <a:pt x="627150" y="2738559"/>
                </a:lnTo>
                <a:cubicBezTo>
                  <a:pt x="627150" y="2732587"/>
                  <a:pt x="630138" y="2728107"/>
                  <a:pt x="636109" y="2725120"/>
                </a:cubicBezTo>
                <a:cubicBezTo>
                  <a:pt x="642083" y="2722134"/>
                  <a:pt x="645069" y="2719147"/>
                  <a:pt x="645069" y="2716161"/>
                </a:cubicBezTo>
                <a:cubicBezTo>
                  <a:pt x="645069" y="2713175"/>
                  <a:pt x="642083" y="2710188"/>
                  <a:pt x="636109" y="2707201"/>
                </a:cubicBezTo>
                <a:cubicBezTo>
                  <a:pt x="630138" y="2704215"/>
                  <a:pt x="627150" y="2701229"/>
                  <a:pt x="627150" y="2698242"/>
                </a:cubicBezTo>
                <a:cubicBezTo>
                  <a:pt x="627150" y="2695256"/>
                  <a:pt x="627150" y="2690776"/>
                  <a:pt x="627150" y="2684803"/>
                </a:cubicBezTo>
                <a:cubicBezTo>
                  <a:pt x="627150" y="2678831"/>
                  <a:pt x="628643" y="2675843"/>
                  <a:pt x="631630" y="2675843"/>
                </a:cubicBezTo>
                <a:cubicBezTo>
                  <a:pt x="634616" y="2675843"/>
                  <a:pt x="639096" y="2675843"/>
                  <a:pt x="645069" y="2675843"/>
                </a:cubicBezTo>
                <a:lnTo>
                  <a:pt x="654028" y="2657926"/>
                </a:lnTo>
                <a:cubicBezTo>
                  <a:pt x="654028" y="2657926"/>
                  <a:pt x="655522" y="2654940"/>
                  <a:pt x="658508" y="2648966"/>
                </a:cubicBezTo>
                <a:cubicBezTo>
                  <a:pt x="661495" y="2642993"/>
                  <a:pt x="665974" y="2640007"/>
                  <a:pt x="671947" y="2640007"/>
                </a:cubicBezTo>
                <a:cubicBezTo>
                  <a:pt x="674934" y="2637021"/>
                  <a:pt x="677920" y="2635527"/>
                  <a:pt x="680907" y="2635527"/>
                </a:cubicBezTo>
                <a:close/>
                <a:moveTo>
                  <a:pt x="6943454" y="2631047"/>
                </a:moveTo>
                <a:cubicBezTo>
                  <a:pt x="6955400" y="2631047"/>
                  <a:pt x="6958386" y="2637021"/>
                  <a:pt x="6952414" y="2648966"/>
                </a:cubicBezTo>
                <a:cubicBezTo>
                  <a:pt x="6952414" y="2648966"/>
                  <a:pt x="6949428" y="2648966"/>
                  <a:pt x="6943454" y="2648966"/>
                </a:cubicBezTo>
                <a:cubicBezTo>
                  <a:pt x="6937480" y="2642993"/>
                  <a:pt x="6935988" y="2638514"/>
                  <a:pt x="6938975" y="2635527"/>
                </a:cubicBezTo>
                <a:cubicBezTo>
                  <a:pt x="6941961" y="2632541"/>
                  <a:pt x="6943454" y="2631047"/>
                  <a:pt x="6943454" y="2631047"/>
                </a:cubicBezTo>
                <a:close/>
                <a:moveTo>
                  <a:pt x="6746350" y="2604170"/>
                </a:moveTo>
                <a:cubicBezTo>
                  <a:pt x="6740376" y="2604170"/>
                  <a:pt x="6737390" y="2607157"/>
                  <a:pt x="6737390" y="2613130"/>
                </a:cubicBezTo>
                <a:lnTo>
                  <a:pt x="6737390" y="2622088"/>
                </a:lnTo>
                <a:lnTo>
                  <a:pt x="6746350" y="2613130"/>
                </a:lnTo>
                <a:close/>
                <a:moveTo>
                  <a:pt x="427807" y="2600811"/>
                </a:moveTo>
                <a:cubicBezTo>
                  <a:pt x="430792" y="2600064"/>
                  <a:pt x="433033" y="2601183"/>
                  <a:pt x="434526" y="2604170"/>
                </a:cubicBezTo>
                <a:cubicBezTo>
                  <a:pt x="437512" y="2610144"/>
                  <a:pt x="436019" y="2614623"/>
                  <a:pt x="430046" y="2617608"/>
                </a:cubicBezTo>
                <a:cubicBezTo>
                  <a:pt x="424073" y="2620595"/>
                  <a:pt x="422580" y="2625075"/>
                  <a:pt x="425567" y="2631047"/>
                </a:cubicBezTo>
                <a:cubicBezTo>
                  <a:pt x="428553" y="2637021"/>
                  <a:pt x="427060" y="2642993"/>
                  <a:pt x="421087" y="2648966"/>
                </a:cubicBezTo>
                <a:cubicBezTo>
                  <a:pt x="415114" y="2654940"/>
                  <a:pt x="409141" y="2654940"/>
                  <a:pt x="403168" y="2648966"/>
                </a:cubicBezTo>
                <a:cubicBezTo>
                  <a:pt x="409141" y="2642993"/>
                  <a:pt x="410634" y="2637021"/>
                  <a:pt x="407648" y="2631047"/>
                </a:cubicBezTo>
                <a:cubicBezTo>
                  <a:pt x="404661" y="2625075"/>
                  <a:pt x="407648" y="2617608"/>
                  <a:pt x="416607" y="2608649"/>
                </a:cubicBezTo>
                <a:cubicBezTo>
                  <a:pt x="421087" y="2604170"/>
                  <a:pt x="424819" y="2601557"/>
                  <a:pt x="427807" y="2600811"/>
                </a:cubicBezTo>
                <a:close/>
                <a:moveTo>
                  <a:pt x="867932" y="2598570"/>
                </a:moveTo>
                <a:cubicBezTo>
                  <a:pt x="868678" y="2599317"/>
                  <a:pt x="869052" y="2601183"/>
                  <a:pt x="869052" y="2604170"/>
                </a:cubicBezTo>
                <a:cubicBezTo>
                  <a:pt x="863079" y="2604170"/>
                  <a:pt x="861586" y="2602676"/>
                  <a:pt x="864572" y="2599689"/>
                </a:cubicBezTo>
                <a:cubicBezTo>
                  <a:pt x="866064" y="2598197"/>
                  <a:pt x="867185" y="2597824"/>
                  <a:pt x="867932" y="2598570"/>
                </a:cubicBezTo>
                <a:close/>
                <a:moveTo>
                  <a:pt x="6916576" y="2595211"/>
                </a:moveTo>
                <a:lnTo>
                  <a:pt x="6934494" y="2604170"/>
                </a:lnTo>
                <a:cubicBezTo>
                  <a:pt x="6934494" y="2610144"/>
                  <a:pt x="6928521" y="2613130"/>
                  <a:pt x="6916576" y="2613130"/>
                </a:cubicBezTo>
                <a:close/>
                <a:moveTo>
                  <a:pt x="761540" y="2586251"/>
                </a:moveTo>
                <a:cubicBezTo>
                  <a:pt x="761540" y="2592225"/>
                  <a:pt x="761540" y="2595211"/>
                  <a:pt x="761540" y="2595211"/>
                </a:cubicBezTo>
                <a:lnTo>
                  <a:pt x="743622" y="2613130"/>
                </a:lnTo>
                <a:lnTo>
                  <a:pt x="734662" y="2613130"/>
                </a:lnTo>
                <a:cubicBezTo>
                  <a:pt x="746608" y="2595211"/>
                  <a:pt x="755567" y="2586251"/>
                  <a:pt x="761540" y="2586251"/>
                </a:cubicBezTo>
                <a:close/>
                <a:moveTo>
                  <a:pt x="723463" y="2581493"/>
                </a:moveTo>
                <a:cubicBezTo>
                  <a:pt x="724957" y="2580932"/>
                  <a:pt x="725703" y="2581025"/>
                  <a:pt x="725703" y="2581772"/>
                </a:cubicBezTo>
                <a:cubicBezTo>
                  <a:pt x="725703" y="2584758"/>
                  <a:pt x="722716" y="2592225"/>
                  <a:pt x="716743" y="2604170"/>
                </a:cubicBezTo>
                <a:cubicBezTo>
                  <a:pt x="710770" y="2616115"/>
                  <a:pt x="707785" y="2622088"/>
                  <a:pt x="707785" y="2622088"/>
                </a:cubicBezTo>
                <a:lnTo>
                  <a:pt x="689866" y="2613130"/>
                </a:lnTo>
                <a:cubicBezTo>
                  <a:pt x="683893" y="2607157"/>
                  <a:pt x="683893" y="2604170"/>
                  <a:pt x="689866" y="2604170"/>
                </a:cubicBezTo>
                <a:cubicBezTo>
                  <a:pt x="707785" y="2590731"/>
                  <a:pt x="718984" y="2583172"/>
                  <a:pt x="723463" y="2581493"/>
                </a:cubicBezTo>
                <a:close/>
                <a:moveTo>
                  <a:pt x="1210625" y="2571692"/>
                </a:moveTo>
                <a:cubicBezTo>
                  <a:pt x="1209879" y="2572438"/>
                  <a:pt x="1209504" y="2574306"/>
                  <a:pt x="1209504" y="2577292"/>
                </a:cubicBezTo>
                <a:cubicBezTo>
                  <a:pt x="1209504" y="2583265"/>
                  <a:pt x="1206518" y="2586251"/>
                  <a:pt x="1200545" y="2586251"/>
                </a:cubicBezTo>
                <a:cubicBezTo>
                  <a:pt x="1194572" y="2586251"/>
                  <a:pt x="1191587" y="2587745"/>
                  <a:pt x="1191587" y="2590731"/>
                </a:cubicBezTo>
                <a:cubicBezTo>
                  <a:pt x="1191587" y="2593718"/>
                  <a:pt x="1191587" y="2595211"/>
                  <a:pt x="1191587" y="2595211"/>
                </a:cubicBezTo>
                <a:cubicBezTo>
                  <a:pt x="1191587" y="2613130"/>
                  <a:pt x="1197560" y="2613130"/>
                  <a:pt x="1209504" y="2595211"/>
                </a:cubicBezTo>
                <a:cubicBezTo>
                  <a:pt x="1215478" y="2583265"/>
                  <a:pt x="1216971" y="2575799"/>
                  <a:pt x="1213984" y="2572812"/>
                </a:cubicBezTo>
                <a:cubicBezTo>
                  <a:pt x="1212491" y="2571319"/>
                  <a:pt x="1211372" y="2570946"/>
                  <a:pt x="1210625" y="2571692"/>
                </a:cubicBezTo>
                <a:close/>
                <a:moveTo>
                  <a:pt x="6898658" y="2559373"/>
                </a:moveTo>
                <a:lnTo>
                  <a:pt x="6907616" y="2559373"/>
                </a:lnTo>
                <a:cubicBezTo>
                  <a:pt x="6907616" y="2565346"/>
                  <a:pt x="6904630" y="2568333"/>
                  <a:pt x="6898658" y="2568333"/>
                </a:cubicBezTo>
                <a:cubicBezTo>
                  <a:pt x="6898658" y="2568333"/>
                  <a:pt x="6898658" y="2565346"/>
                  <a:pt x="6898658" y="2559373"/>
                </a:cubicBezTo>
                <a:close/>
                <a:moveTo>
                  <a:pt x="1084075" y="2559373"/>
                </a:moveTo>
                <a:lnTo>
                  <a:pt x="1066156" y="2577292"/>
                </a:lnTo>
                <a:cubicBezTo>
                  <a:pt x="1048237" y="2595211"/>
                  <a:pt x="1045251" y="2607157"/>
                  <a:pt x="1057197" y="2613130"/>
                </a:cubicBezTo>
                <a:cubicBezTo>
                  <a:pt x="1057197" y="2613130"/>
                  <a:pt x="1054210" y="2616115"/>
                  <a:pt x="1048237" y="2622088"/>
                </a:cubicBezTo>
                <a:cubicBezTo>
                  <a:pt x="1042264" y="2622088"/>
                  <a:pt x="1040771" y="2625075"/>
                  <a:pt x="1043758" y="2631047"/>
                </a:cubicBezTo>
                <a:cubicBezTo>
                  <a:pt x="1046744" y="2637021"/>
                  <a:pt x="1051224" y="2637021"/>
                  <a:pt x="1057197" y="2631047"/>
                </a:cubicBezTo>
                <a:cubicBezTo>
                  <a:pt x="1063170" y="2625075"/>
                  <a:pt x="1069142" y="2625075"/>
                  <a:pt x="1075115" y="2631047"/>
                </a:cubicBezTo>
                <a:lnTo>
                  <a:pt x="1084075" y="2622088"/>
                </a:lnTo>
                <a:cubicBezTo>
                  <a:pt x="1078102" y="2616115"/>
                  <a:pt x="1081089" y="2610144"/>
                  <a:pt x="1093034" y="2604170"/>
                </a:cubicBezTo>
                <a:cubicBezTo>
                  <a:pt x="1093034" y="2598197"/>
                  <a:pt x="1093034" y="2593718"/>
                  <a:pt x="1093034" y="2590731"/>
                </a:cubicBezTo>
                <a:cubicBezTo>
                  <a:pt x="1093034" y="2587745"/>
                  <a:pt x="1093034" y="2583265"/>
                  <a:pt x="1093034" y="2577292"/>
                </a:cubicBezTo>
                <a:close/>
                <a:moveTo>
                  <a:pt x="6791146" y="2550414"/>
                </a:moveTo>
                <a:lnTo>
                  <a:pt x="6791146" y="2559373"/>
                </a:lnTo>
                <a:cubicBezTo>
                  <a:pt x="6791146" y="2565346"/>
                  <a:pt x="6791146" y="2568333"/>
                  <a:pt x="6791146" y="2568333"/>
                </a:cubicBezTo>
                <a:cubicBezTo>
                  <a:pt x="6791146" y="2568333"/>
                  <a:pt x="6789653" y="2568333"/>
                  <a:pt x="6786667" y="2568333"/>
                </a:cubicBezTo>
                <a:cubicBezTo>
                  <a:pt x="6783681" y="2568333"/>
                  <a:pt x="6782186" y="2565346"/>
                  <a:pt x="6782186" y="2559373"/>
                </a:cubicBezTo>
                <a:close/>
                <a:moveTo>
                  <a:pt x="895929" y="2550414"/>
                </a:moveTo>
                <a:lnTo>
                  <a:pt x="922808" y="2559373"/>
                </a:lnTo>
                <a:cubicBezTo>
                  <a:pt x="922808" y="2565346"/>
                  <a:pt x="919821" y="2566840"/>
                  <a:pt x="913848" y="2563853"/>
                </a:cubicBezTo>
                <a:cubicBezTo>
                  <a:pt x="907875" y="2560867"/>
                  <a:pt x="901902" y="2562360"/>
                  <a:pt x="895929" y="2568333"/>
                </a:cubicBezTo>
                <a:cubicBezTo>
                  <a:pt x="883984" y="2580279"/>
                  <a:pt x="878010" y="2577292"/>
                  <a:pt x="878010" y="2559373"/>
                </a:cubicBezTo>
                <a:cubicBezTo>
                  <a:pt x="878010" y="2553400"/>
                  <a:pt x="883984" y="2550414"/>
                  <a:pt x="895929" y="2550414"/>
                </a:cubicBezTo>
                <a:close/>
                <a:moveTo>
                  <a:pt x="474842" y="2550414"/>
                </a:moveTo>
                <a:cubicBezTo>
                  <a:pt x="480815" y="2550414"/>
                  <a:pt x="486788" y="2551907"/>
                  <a:pt x="492761" y="2554893"/>
                </a:cubicBezTo>
                <a:cubicBezTo>
                  <a:pt x="498734" y="2557880"/>
                  <a:pt x="506200" y="2559373"/>
                  <a:pt x="515160" y="2559373"/>
                </a:cubicBezTo>
                <a:cubicBezTo>
                  <a:pt x="524119" y="2559373"/>
                  <a:pt x="524119" y="2566840"/>
                  <a:pt x="515160" y="2581772"/>
                </a:cubicBezTo>
                <a:cubicBezTo>
                  <a:pt x="506200" y="2596704"/>
                  <a:pt x="498734" y="2607157"/>
                  <a:pt x="492761" y="2613130"/>
                </a:cubicBezTo>
                <a:lnTo>
                  <a:pt x="483802" y="2622088"/>
                </a:lnTo>
                <a:cubicBezTo>
                  <a:pt x="483802" y="2622088"/>
                  <a:pt x="483802" y="2619102"/>
                  <a:pt x="483802" y="2613130"/>
                </a:cubicBezTo>
                <a:cubicBezTo>
                  <a:pt x="489775" y="2601183"/>
                  <a:pt x="492761" y="2590731"/>
                  <a:pt x="492761" y="2581772"/>
                </a:cubicBezTo>
                <a:cubicBezTo>
                  <a:pt x="492761" y="2572812"/>
                  <a:pt x="489775" y="2568333"/>
                  <a:pt x="483802" y="2568333"/>
                </a:cubicBezTo>
                <a:cubicBezTo>
                  <a:pt x="477829" y="2562360"/>
                  <a:pt x="474842" y="2559373"/>
                  <a:pt x="474842" y="2559373"/>
                </a:cubicBezTo>
                <a:cubicBezTo>
                  <a:pt x="474842" y="2559373"/>
                  <a:pt x="474842" y="2556387"/>
                  <a:pt x="474842" y="2550414"/>
                </a:cubicBezTo>
                <a:close/>
                <a:moveTo>
                  <a:pt x="1039278" y="2532496"/>
                </a:moveTo>
                <a:cubicBezTo>
                  <a:pt x="1033306" y="2532496"/>
                  <a:pt x="1027333" y="2535483"/>
                  <a:pt x="1021360" y="2541454"/>
                </a:cubicBezTo>
                <a:cubicBezTo>
                  <a:pt x="1009414" y="2541454"/>
                  <a:pt x="1000455" y="2541454"/>
                  <a:pt x="994482" y="2541454"/>
                </a:cubicBezTo>
                <a:close/>
                <a:moveTo>
                  <a:pt x="7005050" y="2526896"/>
                </a:moveTo>
                <a:cubicBezTo>
                  <a:pt x="7005796" y="2527642"/>
                  <a:pt x="7006169" y="2529509"/>
                  <a:pt x="7006169" y="2532496"/>
                </a:cubicBezTo>
                <a:cubicBezTo>
                  <a:pt x="7012142" y="2532496"/>
                  <a:pt x="7015128" y="2533989"/>
                  <a:pt x="7015128" y="2536975"/>
                </a:cubicBezTo>
                <a:cubicBezTo>
                  <a:pt x="7015128" y="2539961"/>
                  <a:pt x="7015128" y="2542948"/>
                  <a:pt x="7015128" y="2545934"/>
                </a:cubicBezTo>
                <a:cubicBezTo>
                  <a:pt x="7015128" y="2548921"/>
                  <a:pt x="7015128" y="2551907"/>
                  <a:pt x="7015128" y="2554893"/>
                </a:cubicBezTo>
                <a:cubicBezTo>
                  <a:pt x="7015128" y="2557880"/>
                  <a:pt x="7018115" y="2559373"/>
                  <a:pt x="7024087" y="2559373"/>
                </a:cubicBezTo>
                <a:lnTo>
                  <a:pt x="7015128" y="2586251"/>
                </a:lnTo>
                <a:lnTo>
                  <a:pt x="6997209" y="2577292"/>
                </a:lnTo>
                <a:cubicBezTo>
                  <a:pt x="6991236" y="2565346"/>
                  <a:pt x="6989744" y="2559373"/>
                  <a:pt x="6992730" y="2559373"/>
                </a:cubicBezTo>
                <a:cubicBezTo>
                  <a:pt x="6995716" y="2559373"/>
                  <a:pt x="6997209" y="2556387"/>
                  <a:pt x="6997209" y="2550414"/>
                </a:cubicBezTo>
                <a:cubicBezTo>
                  <a:pt x="6997209" y="2538468"/>
                  <a:pt x="6998704" y="2531002"/>
                  <a:pt x="7001689" y="2528015"/>
                </a:cubicBezTo>
                <a:cubicBezTo>
                  <a:pt x="7003182" y="2526523"/>
                  <a:pt x="7004303" y="2526149"/>
                  <a:pt x="7005050" y="2526896"/>
                </a:cubicBezTo>
                <a:close/>
                <a:moveTo>
                  <a:pt x="6550366" y="2517937"/>
                </a:moveTo>
                <a:cubicBezTo>
                  <a:pt x="6546632" y="2518683"/>
                  <a:pt x="6543273" y="2520549"/>
                  <a:pt x="6540286" y="2523536"/>
                </a:cubicBezTo>
                <a:lnTo>
                  <a:pt x="6531327" y="2532496"/>
                </a:lnTo>
                <a:cubicBezTo>
                  <a:pt x="6543272" y="2538468"/>
                  <a:pt x="6547752" y="2544441"/>
                  <a:pt x="6544766" y="2550414"/>
                </a:cubicBezTo>
                <a:cubicBezTo>
                  <a:pt x="6541780" y="2556387"/>
                  <a:pt x="6543272" y="2560867"/>
                  <a:pt x="6549244" y="2563853"/>
                </a:cubicBezTo>
                <a:cubicBezTo>
                  <a:pt x="6555219" y="2566840"/>
                  <a:pt x="6561190" y="2574306"/>
                  <a:pt x="6567164" y="2586251"/>
                </a:cubicBezTo>
                <a:lnTo>
                  <a:pt x="6576124" y="2595211"/>
                </a:lnTo>
                <a:cubicBezTo>
                  <a:pt x="6576124" y="2589238"/>
                  <a:pt x="6577616" y="2586251"/>
                  <a:pt x="6580602" y="2586251"/>
                </a:cubicBezTo>
                <a:cubicBezTo>
                  <a:pt x="6583588" y="2586251"/>
                  <a:pt x="6588068" y="2589238"/>
                  <a:pt x="6594041" y="2595211"/>
                </a:cubicBezTo>
                <a:cubicBezTo>
                  <a:pt x="6600016" y="2601183"/>
                  <a:pt x="6601507" y="2605663"/>
                  <a:pt x="6598521" y="2608649"/>
                </a:cubicBezTo>
                <a:cubicBezTo>
                  <a:pt x="6595536" y="2611636"/>
                  <a:pt x="6591056" y="2613130"/>
                  <a:pt x="6585082" y="2613130"/>
                </a:cubicBezTo>
                <a:cubicBezTo>
                  <a:pt x="6579110" y="2619102"/>
                  <a:pt x="6576124" y="2626568"/>
                  <a:pt x="6576124" y="2635527"/>
                </a:cubicBezTo>
                <a:cubicBezTo>
                  <a:pt x="6576124" y="2644487"/>
                  <a:pt x="6582096" y="2648966"/>
                  <a:pt x="6594041" y="2648966"/>
                </a:cubicBezTo>
                <a:cubicBezTo>
                  <a:pt x="6600016" y="2648966"/>
                  <a:pt x="6603001" y="2648966"/>
                  <a:pt x="6603001" y="2648966"/>
                </a:cubicBezTo>
                <a:cubicBezTo>
                  <a:pt x="6603001" y="2648966"/>
                  <a:pt x="6603001" y="2647473"/>
                  <a:pt x="6603001" y="2644487"/>
                </a:cubicBezTo>
                <a:cubicBezTo>
                  <a:pt x="6603001" y="2641500"/>
                  <a:pt x="6600016" y="2640007"/>
                  <a:pt x="6594041" y="2640007"/>
                </a:cubicBezTo>
                <a:cubicBezTo>
                  <a:pt x="6588068" y="2634034"/>
                  <a:pt x="6586576" y="2631047"/>
                  <a:pt x="6589562" y="2631047"/>
                </a:cubicBezTo>
                <a:cubicBezTo>
                  <a:pt x="6592548" y="2631047"/>
                  <a:pt x="6600016" y="2631047"/>
                  <a:pt x="6611960" y="2631047"/>
                </a:cubicBezTo>
                <a:cubicBezTo>
                  <a:pt x="6635852" y="2631047"/>
                  <a:pt x="6647798" y="2628061"/>
                  <a:pt x="6647798" y="2622088"/>
                </a:cubicBezTo>
                <a:cubicBezTo>
                  <a:pt x="6647798" y="2616115"/>
                  <a:pt x="6643318" y="2611636"/>
                  <a:pt x="6634359" y="2608649"/>
                </a:cubicBezTo>
                <a:cubicBezTo>
                  <a:pt x="6625399" y="2605663"/>
                  <a:pt x="6623906" y="2601183"/>
                  <a:pt x="6629879" y="2595211"/>
                </a:cubicBezTo>
                <a:cubicBezTo>
                  <a:pt x="6635852" y="2589238"/>
                  <a:pt x="6635852" y="2583265"/>
                  <a:pt x="6629879" y="2577292"/>
                </a:cubicBezTo>
                <a:cubicBezTo>
                  <a:pt x="6629879" y="2577292"/>
                  <a:pt x="6628384" y="2575799"/>
                  <a:pt x="6625399" y="2572812"/>
                </a:cubicBezTo>
                <a:cubicBezTo>
                  <a:pt x="6622413" y="2569826"/>
                  <a:pt x="6620920" y="2565346"/>
                  <a:pt x="6620920" y="2559373"/>
                </a:cubicBezTo>
                <a:cubicBezTo>
                  <a:pt x="6620920" y="2553400"/>
                  <a:pt x="6616440" y="2550414"/>
                  <a:pt x="6607480" y="2550414"/>
                </a:cubicBezTo>
                <a:cubicBezTo>
                  <a:pt x="6598521" y="2550414"/>
                  <a:pt x="6597027" y="2547428"/>
                  <a:pt x="6603001" y="2541454"/>
                </a:cubicBezTo>
                <a:cubicBezTo>
                  <a:pt x="6603001" y="2535483"/>
                  <a:pt x="6603001" y="2531002"/>
                  <a:pt x="6603001" y="2528015"/>
                </a:cubicBezTo>
                <a:cubicBezTo>
                  <a:pt x="6603001" y="2525030"/>
                  <a:pt x="6603001" y="2523536"/>
                  <a:pt x="6603001" y="2523536"/>
                </a:cubicBezTo>
                <a:cubicBezTo>
                  <a:pt x="6597027" y="2517564"/>
                  <a:pt x="6591056" y="2519057"/>
                  <a:pt x="6585082" y="2528015"/>
                </a:cubicBezTo>
                <a:cubicBezTo>
                  <a:pt x="6579110" y="2536975"/>
                  <a:pt x="6576124" y="2538468"/>
                  <a:pt x="6576124" y="2532496"/>
                </a:cubicBezTo>
                <a:cubicBezTo>
                  <a:pt x="6576124" y="2526523"/>
                  <a:pt x="6571644" y="2522042"/>
                  <a:pt x="6562684" y="2519057"/>
                </a:cubicBezTo>
                <a:cubicBezTo>
                  <a:pt x="6558204" y="2517564"/>
                  <a:pt x="6554098" y="2517190"/>
                  <a:pt x="6550366" y="2517937"/>
                </a:cubicBezTo>
                <a:close/>
                <a:moveTo>
                  <a:pt x="1084075" y="2514576"/>
                </a:moveTo>
                <a:lnTo>
                  <a:pt x="1084075" y="2532496"/>
                </a:lnTo>
                <a:lnTo>
                  <a:pt x="1084075" y="2541454"/>
                </a:lnTo>
                <a:cubicBezTo>
                  <a:pt x="1078102" y="2547428"/>
                  <a:pt x="1075115" y="2550414"/>
                  <a:pt x="1075115" y="2550414"/>
                </a:cubicBezTo>
                <a:cubicBezTo>
                  <a:pt x="1075115" y="2550414"/>
                  <a:pt x="1078102" y="2550414"/>
                  <a:pt x="1084075" y="2550414"/>
                </a:cubicBezTo>
                <a:cubicBezTo>
                  <a:pt x="1090048" y="2550414"/>
                  <a:pt x="1093034" y="2547428"/>
                  <a:pt x="1093034" y="2541454"/>
                </a:cubicBezTo>
                <a:cubicBezTo>
                  <a:pt x="1093034" y="2541454"/>
                  <a:pt x="1096021" y="2538468"/>
                  <a:pt x="1101994" y="2532496"/>
                </a:cubicBezTo>
                <a:close/>
                <a:moveTo>
                  <a:pt x="7068884" y="2505618"/>
                </a:moveTo>
                <a:cubicBezTo>
                  <a:pt x="7074858" y="2505618"/>
                  <a:pt x="7077843" y="2507111"/>
                  <a:pt x="7077843" y="2510096"/>
                </a:cubicBezTo>
                <a:cubicBezTo>
                  <a:pt x="7077843" y="2513084"/>
                  <a:pt x="7077843" y="2514576"/>
                  <a:pt x="7077843" y="2514576"/>
                </a:cubicBezTo>
                <a:lnTo>
                  <a:pt x="7068884" y="2523536"/>
                </a:lnTo>
                <a:cubicBezTo>
                  <a:pt x="7068884" y="2523536"/>
                  <a:pt x="7068884" y="2520549"/>
                  <a:pt x="7068884" y="2514576"/>
                </a:cubicBezTo>
                <a:cubicBezTo>
                  <a:pt x="7068884" y="2508604"/>
                  <a:pt x="7068884" y="2505618"/>
                  <a:pt x="7068884" y="2505618"/>
                </a:cubicBezTo>
                <a:close/>
                <a:moveTo>
                  <a:pt x="6692594" y="2505618"/>
                </a:moveTo>
                <a:cubicBezTo>
                  <a:pt x="6686621" y="2505618"/>
                  <a:pt x="6683634" y="2507111"/>
                  <a:pt x="6683634" y="2510096"/>
                </a:cubicBezTo>
                <a:cubicBezTo>
                  <a:pt x="6683634" y="2513084"/>
                  <a:pt x="6683634" y="2514576"/>
                  <a:pt x="6683634" y="2514576"/>
                </a:cubicBezTo>
                <a:lnTo>
                  <a:pt x="6665716" y="2523536"/>
                </a:lnTo>
                <a:cubicBezTo>
                  <a:pt x="6659742" y="2523536"/>
                  <a:pt x="6656756" y="2526523"/>
                  <a:pt x="6656756" y="2532496"/>
                </a:cubicBezTo>
                <a:cubicBezTo>
                  <a:pt x="6656756" y="2538468"/>
                  <a:pt x="6658250" y="2541454"/>
                  <a:pt x="6661236" y="2541454"/>
                </a:cubicBezTo>
                <a:cubicBezTo>
                  <a:pt x="6664222" y="2541454"/>
                  <a:pt x="6665716" y="2550414"/>
                  <a:pt x="6665716" y="2568333"/>
                </a:cubicBezTo>
                <a:cubicBezTo>
                  <a:pt x="6665716" y="2580279"/>
                  <a:pt x="6667210" y="2587745"/>
                  <a:pt x="6670195" y="2590731"/>
                </a:cubicBezTo>
                <a:cubicBezTo>
                  <a:pt x="6673181" y="2593718"/>
                  <a:pt x="6677661" y="2592225"/>
                  <a:pt x="6683634" y="2586251"/>
                </a:cubicBezTo>
                <a:cubicBezTo>
                  <a:pt x="6695580" y="2586251"/>
                  <a:pt x="6701553" y="2580279"/>
                  <a:pt x="6701553" y="2568333"/>
                </a:cubicBezTo>
                <a:lnTo>
                  <a:pt x="6701553" y="2550414"/>
                </a:lnTo>
                <a:cubicBezTo>
                  <a:pt x="6707527" y="2544441"/>
                  <a:pt x="6707527" y="2539961"/>
                  <a:pt x="6701553" y="2536975"/>
                </a:cubicBezTo>
                <a:cubicBezTo>
                  <a:pt x="6695580" y="2533989"/>
                  <a:pt x="6692594" y="2529509"/>
                  <a:pt x="6692594" y="2523536"/>
                </a:cubicBezTo>
                <a:close/>
                <a:moveTo>
                  <a:pt x="6665716" y="2505618"/>
                </a:moveTo>
                <a:cubicBezTo>
                  <a:pt x="6659742" y="2505618"/>
                  <a:pt x="6656756" y="2507111"/>
                  <a:pt x="6656756" y="2510096"/>
                </a:cubicBezTo>
                <a:cubicBezTo>
                  <a:pt x="6656756" y="2513084"/>
                  <a:pt x="6659742" y="2514576"/>
                  <a:pt x="6665716" y="2514576"/>
                </a:cubicBezTo>
                <a:cubicBezTo>
                  <a:pt x="6671690" y="2514576"/>
                  <a:pt x="6674675" y="2514576"/>
                  <a:pt x="6674675" y="2514576"/>
                </a:cubicBezTo>
                <a:cubicBezTo>
                  <a:pt x="6674675" y="2514576"/>
                  <a:pt x="6674675" y="2511591"/>
                  <a:pt x="6674675" y="2505618"/>
                </a:cubicBezTo>
                <a:cubicBezTo>
                  <a:pt x="6668702" y="2505618"/>
                  <a:pt x="6665716" y="2505618"/>
                  <a:pt x="6665716" y="2505618"/>
                </a:cubicBezTo>
                <a:close/>
                <a:moveTo>
                  <a:pt x="770500" y="2505618"/>
                </a:moveTo>
                <a:cubicBezTo>
                  <a:pt x="776473" y="2505618"/>
                  <a:pt x="782444" y="2508604"/>
                  <a:pt x="788419" y="2514576"/>
                </a:cubicBezTo>
                <a:lnTo>
                  <a:pt x="779459" y="2514576"/>
                </a:lnTo>
                <a:close/>
                <a:moveTo>
                  <a:pt x="7194315" y="2487699"/>
                </a:moveTo>
                <a:lnTo>
                  <a:pt x="7203272" y="2496658"/>
                </a:lnTo>
                <a:cubicBezTo>
                  <a:pt x="7203272" y="2502632"/>
                  <a:pt x="7200286" y="2502632"/>
                  <a:pt x="7194315" y="2496658"/>
                </a:cubicBezTo>
                <a:close/>
                <a:moveTo>
                  <a:pt x="6997209" y="2487699"/>
                </a:moveTo>
                <a:cubicBezTo>
                  <a:pt x="7003184" y="2487699"/>
                  <a:pt x="7007662" y="2487699"/>
                  <a:pt x="7010648" y="2487699"/>
                </a:cubicBezTo>
                <a:cubicBezTo>
                  <a:pt x="7013634" y="2487699"/>
                  <a:pt x="7015128" y="2489193"/>
                  <a:pt x="7015128" y="2492179"/>
                </a:cubicBezTo>
                <a:cubicBezTo>
                  <a:pt x="7015128" y="2495165"/>
                  <a:pt x="7015128" y="2496658"/>
                  <a:pt x="7015128" y="2496658"/>
                </a:cubicBezTo>
                <a:cubicBezTo>
                  <a:pt x="7015128" y="2496658"/>
                  <a:pt x="7012142" y="2496658"/>
                  <a:pt x="7006169" y="2496658"/>
                </a:cubicBezTo>
                <a:lnTo>
                  <a:pt x="6997209" y="2505618"/>
                </a:lnTo>
                <a:cubicBezTo>
                  <a:pt x="6997209" y="2505618"/>
                  <a:pt x="6995716" y="2505618"/>
                  <a:pt x="6992730" y="2505618"/>
                </a:cubicBezTo>
                <a:cubicBezTo>
                  <a:pt x="6989744" y="2505618"/>
                  <a:pt x="6985264" y="2505618"/>
                  <a:pt x="6979292" y="2505618"/>
                </a:cubicBezTo>
                <a:close/>
                <a:moveTo>
                  <a:pt x="1128871" y="2487699"/>
                </a:moveTo>
                <a:cubicBezTo>
                  <a:pt x="1116925" y="2499645"/>
                  <a:pt x="1119913" y="2505618"/>
                  <a:pt x="1137830" y="2505618"/>
                </a:cubicBezTo>
                <a:cubicBezTo>
                  <a:pt x="1143803" y="2505618"/>
                  <a:pt x="1148283" y="2505618"/>
                  <a:pt x="1151269" y="2505618"/>
                </a:cubicBezTo>
                <a:cubicBezTo>
                  <a:pt x="1154256" y="2505618"/>
                  <a:pt x="1155749" y="2502632"/>
                  <a:pt x="1155749" y="2496658"/>
                </a:cubicBezTo>
                <a:close/>
                <a:moveTo>
                  <a:pt x="492761" y="2487699"/>
                </a:moveTo>
                <a:cubicBezTo>
                  <a:pt x="492761" y="2493672"/>
                  <a:pt x="495748" y="2493672"/>
                  <a:pt x="501720" y="2487699"/>
                </a:cubicBezTo>
                <a:lnTo>
                  <a:pt x="501720" y="2496658"/>
                </a:lnTo>
                <a:lnTo>
                  <a:pt x="474842" y="2514576"/>
                </a:lnTo>
                <a:cubicBezTo>
                  <a:pt x="462897" y="2520549"/>
                  <a:pt x="456923" y="2532496"/>
                  <a:pt x="456923" y="2550414"/>
                </a:cubicBezTo>
                <a:cubicBezTo>
                  <a:pt x="462897" y="2556387"/>
                  <a:pt x="464389" y="2560867"/>
                  <a:pt x="461403" y="2563853"/>
                </a:cubicBezTo>
                <a:cubicBezTo>
                  <a:pt x="458418" y="2566840"/>
                  <a:pt x="453938" y="2571319"/>
                  <a:pt x="447965" y="2577292"/>
                </a:cubicBezTo>
                <a:cubicBezTo>
                  <a:pt x="441992" y="2583265"/>
                  <a:pt x="436019" y="2586251"/>
                  <a:pt x="430046" y="2586251"/>
                </a:cubicBezTo>
                <a:lnTo>
                  <a:pt x="430046" y="2577292"/>
                </a:lnTo>
                <a:cubicBezTo>
                  <a:pt x="441992" y="2571319"/>
                  <a:pt x="444979" y="2565346"/>
                  <a:pt x="439005" y="2559373"/>
                </a:cubicBezTo>
                <a:lnTo>
                  <a:pt x="447965" y="2550414"/>
                </a:lnTo>
                <a:lnTo>
                  <a:pt x="456923" y="2532496"/>
                </a:lnTo>
                <a:cubicBezTo>
                  <a:pt x="456923" y="2532496"/>
                  <a:pt x="456923" y="2529509"/>
                  <a:pt x="456923" y="2523536"/>
                </a:cubicBezTo>
                <a:cubicBezTo>
                  <a:pt x="456923" y="2517564"/>
                  <a:pt x="456923" y="2514576"/>
                  <a:pt x="456923" y="2514576"/>
                </a:cubicBezTo>
                <a:cubicBezTo>
                  <a:pt x="462897" y="2514576"/>
                  <a:pt x="465883" y="2511591"/>
                  <a:pt x="465883" y="2505618"/>
                </a:cubicBezTo>
                <a:close/>
                <a:moveTo>
                  <a:pt x="6961372" y="2478740"/>
                </a:moveTo>
                <a:cubicBezTo>
                  <a:pt x="6967346" y="2478740"/>
                  <a:pt x="6970332" y="2478740"/>
                  <a:pt x="6970332" y="2478740"/>
                </a:cubicBezTo>
                <a:lnTo>
                  <a:pt x="6961372" y="2487699"/>
                </a:lnTo>
                <a:cubicBezTo>
                  <a:pt x="6961372" y="2481726"/>
                  <a:pt x="6961372" y="2478740"/>
                  <a:pt x="6961372" y="2478740"/>
                </a:cubicBezTo>
                <a:close/>
                <a:moveTo>
                  <a:pt x="1068395" y="2474260"/>
                </a:moveTo>
                <a:cubicBezTo>
                  <a:pt x="1069890" y="2474260"/>
                  <a:pt x="1072129" y="2475753"/>
                  <a:pt x="1075115" y="2478740"/>
                </a:cubicBezTo>
                <a:lnTo>
                  <a:pt x="1066156" y="2478740"/>
                </a:lnTo>
                <a:cubicBezTo>
                  <a:pt x="1066156" y="2475753"/>
                  <a:pt x="1066903" y="2474260"/>
                  <a:pt x="1068395" y="2474260"/>
                </a:cubicBezTo>
                <a:close/>
                <a:moveTo>
                  <a:pt x="6531327" y="2460821"/>
                </a:moveTo>
                <a:lnTo>
                  <a:pt x="6513408" y="2469780"/>
                </a:lnTo>
                <a:cubicBezTo>
                  <a:pt x="6513408" y="2475753"/>
                  <a:pt x="6513408" y="2480233"/>
                  <a:pt x="6513408" y="2483219"/>
                </a:cubicBezTo>
                <a:cubicBezTo>
                  <a:pt x="6513408" y="2486206"/>
                  <a:pt x="6517887" y="2487699"/>
                  <a:pt x="6526847" y="2487699"/>
                </a:cubicBezTo>
                <a:cubicBezTo>
                  <a:pt x="6535806" y="2487699"/>
                  <a:pt x="6540286" y="2484713"/>
                  <a:pt x="6540286" y="2478740"/>
                </a:cubicBezTo>
                <a:lnTo>
                  <a:pt x="6540286" y="2469780"/>
                </a:lnTo>
                <a:close/>
                <a:moveTo>
                  <a:pt x="1155749" y="2460821"/>
                </a:moveTo>
                <a:cubicBezTo>
                  <a:pt x="1155749" y="2460821"/>
                  <a:pt x="1155749" y="2463807"/>
                  <a:pt x="1155749" y="2469780"/>
                </a:cubicBezTo>
                <a:cubicBezTo>
                  <a:pt x="1155749" y="2475753"/>
                  <a:pt x="1155749" y="2478740"/>
                  <a:pt x="1155749" y="2478740"/>
                </a:cubicBezTo>
                <a:cubicBezTo>
                  <a:pt x="1155749" y="2478740"/>
                  <a:pt x="1158735" y="2475753"/>
                  <a:pt x="1164709" y="2469780"/>
                </a:cubicBezTo>
                <a:close/>
                <a:moveTo>
                  <a:pt x="519639" y="2460821"/>
                </a:moveTo>
                <a:cubicBezTo>
                  <a:pt x="525612" y="2460821"/>
                  <a:pt x="528599" y="2463807"/>
                  <a:pt x="528599" y="2469780"/>
                </a:cubicBezTo>
                <a:cubicBezTo>
                  <a:pt x="528599" y="2475753"/>
                  <a:pt x="528599" y="2478740"/>
                  <a:pt x="528599" y="2478740"/>
                </a:cubicBezTo>
                <a:cubicBezTo>
                  <a:pt x="522626" y="2478740"/>
                  <a:pt x="519639" y="2475753"/>
                  <a:pt x="519639" y="2469780"/>
                </a:cubicBezTo>
                <a:close/>
                <a:moveTo>
                  <a:pt x="7068884" y="2451861"/>
                </a:moveTo>
                <a:cubicBezTo>
                  <a:pt x="7074858" y="2451861"/>
                  <a:pt x="7077843" y="2454848"/>
                  <a:pt x="7077843" y="2460821"/>
                </a:cubicBezTo>
                <a:cubicBezTo>
                  <a:pt x="7077843" y="2460821"/>
                  <a:pt x="7074858" y="2460821"/>
                  <a:pt x="7068884" y="2460821"/>
                </a:cubicBezTo>
                <a:close/>
                <a:moveTo>
                  <a:pt x="492761" y="2451861"/>
                </a:moveTo>
                <a:cubicBezTo>
                  <a:pt x="498734" y="2451861"/>
                  <a:pt x="501720" y="2454848"/>
                  <a:pt x="501720" y="2460821"/>
                </a:cubicBezTo>
                <a:cubicBezTo>
                  <a:pt x="501720" y="2466794"/>
                  <a:pt x="498734" y="2466794"/>
                  <a:pt x="492761" y="2460821"/>
                </a:cubicBezTo>
                <a:close/>
                <a:moveTo>
                  <a:pt x="967604" y="2442902"/>
                </a:moveTo>
                <a:lnTo>
                  <a:pt x="976563" y="2442902"/>
                </a:lnTo>
                <a:cubicBezTo>
                  <a:pt x="976563" y="2448875"/>
                  <a:pt x="973577" y="2451861"/>
                  <a:pt x="967604" y="2451861"/>
                </a:cubicBezTo>
                <a:cubicBezTo>
                  <a:pt x="967604" y="2451861"/>
                  <a:pt x="967604" y="2448875"/>
                  <a:pt x="967604" y="2442902"/>
                </a:cubicBezTo>
                <a:close/>
                <a:moveTo>
                  <a:pt x="1119913" y="2433943"/>
                </a:moveTo>
                <a:cubicBezTo>
                  <a:pt x="1119913" y="2433943"/>
                  <a:pt x="1122898" y="2436930"/>
                  <a:pt x="1128871" y="2442902"/>
                </a:cubicBezTo>
                <a:lnTo>
                  <a:pt x="1128871" y="2433943"/>
                </a:lnTo>
                <a:cubicBezTo>
                  <a:pt x="1122898" y="2433943"/>
                  <a:pt x="1119913" y="2433943"/>
                  <a:pt x="1119913" y="2433943"/>
                </a:cubicBezTo>
                <a:close/>
                <a:moveTo>
                  <a:pt x="628270" y="2427223"/>
                </a:moveTo>
                <a:cubicBezTo>
                  <a:pt x="626031" y="2427224"/>
                  <a:pt x="624165" y="2427971"/>
                  <a:pt x="622670" y="2429464"/>
                </a:cubicBezTo>
                <a:cubicBezTo>
                  <a:pt x="619685" y="2432449"/>
                  <a:pt x="619685" y="2435437"/>
                  <a:pt x="622670" y="2438422"/>
                </a:cubicBezTo>
                <a:cubicBezTo>
                  <a:pt x="625658" y="2441409"/>
                  <a:pt x="630138" y="2442902"/>
                  <a:pt x="636109" y="2442902"/>
                </a:cubicBezTo>
                <a:cubicBezTo>
                  <a:pt x="642083" y="2442902"/>
                  <a:pt x="645069" y="2441409"/>
                  <a:pt x="645069" y="2438422"/>
                </a:cubicBezTo>
                <a:cubicBezTo>
                  <a:pt x="645069" y="2435437"/>
                  <a:pt x="642083" y="2432449"/>
                  <a:pt x="636109" y="2429464"/>
                </a:cubicBezTo>
                <a:cubicBezTo>
                  <a:pt x="633123" y="2427971"/>
                  <a:pt x="630511" y="2427224"/>
                  <a:pt x="628270" y="2427223"/>
                </a:cubicBezTo>
                <a:close/>
                <a:moveTo>
                  <a:pt x="7140558" y="2416025"/>
                </a:moveTo>
                <a:cubicBezTo>
                  <a:pt x="7140558" y="2416025"/>
                  <a:pt x="7143544" y="2416025"/>
                  <a:pt x="7149518" y="2416025"/>
                </a:cubicBezTo>
                <a:cubicBezTo>
                  <a:pt x="7149518" y="2416025"/>
                  <a:pt x="7151012" y="2416025"/>
                  <a:pt x="7153998" y="2416025"/>
                </a:cubicBezTo>
                <a:cubicBezTo>
                  <a:pt x="7156983" y="2416025"/>
                  <a:pt x="7158478" y="2417518"/>
                  <a:pt x="7158478" y="2420504"/>
                </a:cubicBezTo>
                <a:cubicBezTo>
                  <a:pt x="7158478" y="2423491"/>
                  <a:pt x="7158478" y="2424984"/>
                  <a:pt x="7158478" y="2424984"/>
                </a:cubicBezTo>
                <a:cubicBezTo>
                  <a:pt x="7158478" y="2424984"/>
                  <a:pt x="7155492" y="2424984"/>
                  <a:pt x="7149518" y="2424984"/>
                </a:cubicBezTo>
                <a:cubicBezTo>
                  <a:pt x="7143544" y="2424984"/>
                  <a:pt x="7140558" y="2421998"/>
                  <a:pt x="7140558" y="2416025"/>
                </a:cubicBezTo>
                <a:close/>
                <a:moveTo>
                  <a:pt x="6844901" y="2407065"/>
                </a:moveTo>
                <a:cubicBezTo>
                  <a:pt x="6850875" y="2407065"/>
                  <a:pt x="6855354" y="2408559"/>
                  <a:pt x="6858340" y="2411545"/>
                </a:cubicBezTo>
                <a:cubicBezTo>
                  <a:pt x="6861326" y="2414531"/>
                  <a:pt x="6862821" y="2419011"/>
                  <a:pt x="6862821" y="2424984"/>
                </a:cubicBezTo>
                <a:lnTo>
                  <a:pt x="6844901" y="2424984"/>
                </a:lnTo>
                <a:cubicBezTo>
                  <a:pt x="6838928" y="2413038"/>
                  <a:pt x="6838928" y="2407065"/>
                  <a:pt x="6844901" y="2407065"/>
                </a:cubicBezTo>
                <a:close/>
                <a:moveTo>
                  <a:pt x="842174" y="2407065"/>
                </a:moveTo>
                <a:lnTo>
                  <a:pt x="833215" y="2416025"/>
                </a:lnTo>
                <a:cubicBezTo>
                  <a:pt x="833215" y="2416025"/>
                  <a:pt x="836201" y="2416025"/>
                  <a:pt x="842174" y="2416025"/>
                </a:cubicBezTo>
                <a:cubicBezTo>
                  <a:pt x="848147" y="2416025"/>
                  <a:pt x="851133" y="2414531"/>
                  <a:pt x="851133" y="2411545"/>
                </a:cubicBezTo>
                <a:cubicBezTo>
                  <a:pt x="851133" y="2408559"/>
                  <a:pt x="848147" y="2407065"/>
                  <a:pt x="842174" y="2407065"/>
                </a:cubicBezTo>
                <a:close/>
                <a:moveTo>
                  <a:pt x="7131600" y="2389146"/>
                </a:moveTo>
                <a:lnTo>
                  <a:pt x="7140558" y="2389146"/>
                </a:lnTo>
                <a:cubicBezTo>
                  <a:pt x="7140558" y="2395119"/>
                  <a:pt x="7137572" y="2398106"/>
                  <a:pt x="7131600" y="2398106"/>
                </a:cubicBezTo>
                <a:cubicBezTo>
                  <a:pt x="7125626" y="2398106"/>
                  <a:pt x="7125626" y="2395119"/>
                  <a:pt x="7131600" y="2389146"/>
                </a:cubicBezTo>
                <a:close/>
                <a:moveTo>
                  <a:pt x="6822504" y="2371228"/>
                </a:moveTo>
                <a:cubicBezTo>
                  <a:pt x="6825489" y="2371228"/>
                  <a:pt x="6826984" y="2374214"/>
                  <a:pt x="6826984" y="2380187"/>
                </a:cubicBezTo>
                <a:cubicBezTo>
                  <a:pt x="6826984" y="2386160"/>
                  <a:pt x="6823998" y="2389146"/>
                  <a:pt x="6818024" y="2389146"/>
                </a:cubicBezTo>
                <a:lnTo>
                  <a:pt x="6818024" y="2380187"/>
                </a:lnTo>
                <a:cubicBezTo>
                  <a:pt x="6818024" y="2374214"/>
                  <a:pt x="6819518" y="2371228"/>
                  <a:pt x="6822504" y="2371228"/>
                </a:cubicBezTo>
                <a:close/>
                <a:moveTo>
                  <a:pt x="1101994" y="2371228"/>
                </a:moveTo>
                <a:lnTo>
                  <a:pt x="1084075" y="2380187"/>
                </a:lnTo>
                <a:cubicBezTo>
                  <a:pt x="1078102" y="2392133"/>
                  <a:pt x="1075115" y="2401092"/>
                  <a:pt x="1075115" y="2407065"/>
                </a:cubicBezTo>
                <a:cubicBezTo>
                  <a:pt x="1081089" y="2407065"/>
                  <a:pt x="1090048" y="2404079"/>
                  <a:pt x="1101994" y="2398106"/>
                </a:cubicBezTo>
                <a:cubicBezTo>
                  <a:pt x="1107967" y="2392133"/>
                  <a:pt x="1110953" y="2387653"/>
                  <a:pt x="1110953" y="2384667"/>
                </a:cubicBezTo>
                <a:cubicBezTo>
                  <a:pt x="1110953" y="2381680"/>
                  <a:pt x="1107967" y="2377201"/>
                  <a:pt x="1101994" y="2371228"/>
                </a:cubicBezTo>
                <a:close/>
                <a:moveTo>
                  <a:pt x="7109201" y="2357790"/>
                </a:moveTo>
                <a:cubicBezTo>
                  <a:pt x="7112186" y="2357790"/>
                  <a:pt x="7116668" y="2359282"/>
                  <a:pt x="7122640" y="2362269"/>
                </a:cubicBezTo>
                <a:lnTo>
                  <a:pt x="7113680" y="2371228"/>
                </a:lnTo>
                <a:cubicBezTo>
                  <a:pt x="7113680" y="2371228"/>
                  <a:pt x="7112186" y="2369734"/>
                  <a:pt x="7109201" y="2366748"/>
                </a:cubicBezTo>
                <a:cubicBezTo>
                  <a:pt x="7106215" y="2363762"/>
                  <a:pt x="7104722" y="2362269"/>
                  <a:pt x="7104722" y="2362269"/>
                </a:cubicBezTo>
                <a:cubicBezTo>
                  <a:pt x="7104722" y="2359282"/>
                  <a:pt x="7106215" y="2357790"/>
                  <a:pt x="7109201" y="2357790"/>
                </a:cubicBezTo>
                <a:close/>
                <a:moveTo>
                  <a:pt x="6835942" y="2353309"/>
                </a:moveTo>
                <a:lnTo>
                  <a:pt x="6844901" y="2362269"/>
                </a:lnTo>
                <a:cubicBezTo>
                  <a:pt x="6844901" y="2362269"/>
                  <a:pt x="6841915" y="2362269"/>
                  <a:pt x="6835942" y="2362269"/>
                </a:cubicBezTo>
                <a:cubicBezTo>
                  <a:pt x="6835942" y="2356296"/>
                  <a:pt x="6835942" y="2353309"/>
                  <a:pt x="6835942" y="2353309"/>
                </a:cubicBezTo>
                <a:close/>
                <a:moveTo>
                  <a:pt x="1236383" y="2344349"/>
                </a:moveTo>
                <a:cubicBezTo>
                  <a:pt x="1236383" y="2350322"/>
                  <a:pt x="1245342" y="2353309"/>
                  <a:pt x="1263261" y="2353309"/>
                </a:cubicBezTo>
                <a:lnTo>
                  <a:pt x="1254302" y="2344349"/>
                </a:lnTo>
                <a:cubicBezTo>
                  <a:pt x="1242356" y="2344349"/>
                  <a:pt x="1236383" y="2344349"/>
                  <a:pt x="1236383" y="2344349"/>
                </a:cubicBezTo>
                <a:close/>
                <a:moveTo>
                  <a:pt x="1030320" y="2344349"/>
                </a:moveTo>
                <a:lnTo>
                  <a:pt x="1039278" y="2344349"/>
                </a:lnTo>
                <a:cubicBezTo>
                  <a:pt x="1039278" y="2350322"/>
                  <a:pt x="1039278" y="2353309"/>
                  <a:pt x="1039278" y="2353309"/>
                </a:cubicBezTo>
                <a:close/>
                <a:moveTo>
                  <a:pt x="1210484" y="2339031"/>
                </a:moveTo>
                <a:cubicBezTo>
                  <a:pt x="1205352" y="2338097"/>
                  <a:pt x="1199052" y="2348830"/>
                  <a:pt x="1191587" y="2371228"/>
                </a:cubicBezTo>
                <a:cubicBezTo>
                  <a:pt x="1185614" y="2389146"/>
                  <a:pt x="1178148" y="2399599"/>
                  <a:pt x="1169188" y="2402586"/>
                </a:cubicBezTo>
                <a:cubicBezTo>
                  <a:pt x="1160229" y="2405572"/>
                  <a:pt x="1155749" y="2407065"/>
                  <a:pt x="1155749" y="2407065"/>
                </a:cubicBezTo>
                <a:lnTo>
                  <a:pt x="1173668" y="2407065"/>
                </a:lnTo>
                <a:lnTo>
                  <a:pt x="1191587" y="2407065"/>
                </a:lnTo>
                <a:cubicBezTo>
                  <a:pt x="1191587" y="2407065"/>
                  <a:pt x="1197560" y="2401092"/>
                  <a:pt x="1209504" y="2389146"/>
                </a:cubicBezTo>
                <a:cubicBezTo>
                  <a:pt x="1221450" y="2377201"/>
                  <a:pt x="1230410" y="2371228"/>
                  <a:pt x="1236383" y="2371228"/>
                </a:cubicBezTo>
                <a:lnTo>
                  <a:pt x="1227424" y="2371228"/>
                </a:lnTo>
                <a:cubicBezTo>
                  <a:pt x="1221450" y="2365256"/>
                  <a:pt x="1218464" y="2359282"/>
                  <a:pt x="1218464" y="2353309"/>
                </a:cubicBezTo>
                <a:cubicBezTo>
                  <a:pt x="1216225" y="2344349"/>
                  <a:pt x="1213564" y="2339590"/>
                  <a:pt x="1210484" y="2339031"/>
                </a:cubicBezTo>
                <a:close/>
                <a:moveTo>
                  <a:pt x="6907616" y="2335391"/>
                </a:moveTo>
                <a:cubicBezTo>
                  <a:pt x="6913590" y="2335391"/>
                  <a:pt x="6916576" y="2335391"/>
                  <a:pt x="6916576" y="2335391"/>
                </a:cubicBezTo>
                <a:cubicBezTo>
                  <a:pt x="6916576" y="2335391"/>
                  <a:pt x="6916576" y="2336884"/>
                  <a:pt x="6916576" y="2339871"/>
                </a:cubicBezTo>
                <a:cubicBezTo>
                  <a:pt x="6916576" y="2342857"/>
                  <a:pt x="6913590" y="2344349"/>
                  <a:pt x="6907616" y="2344349"/>
                </a:cubicBezTo>
                <a:close/>
                <a:moveTo>
                  <a:pt x="671947" y="2335391"/>
                </a:moveTo>
                <a:cubicBezTo>
                  <a:pt x="677920" y="2335391"/>
                  <a:pt x="680906" y="2338377"/>
                  <a:pt x="680906" y="2344349"/>
                </a:cubicBezTo>
                <a:cubicBezTo>
                  <a:pt x="674934" y="2350322"/>
                  <a:pt x="671947" y="2347337"/>
                  <a:pt x="671947" y="2335391"/>
                </a:cubicBezTo>
                <a:close/>
                <a:moveTo>
                  <a:pt x="6665716" y="2326432"/>
                </a:moveTo>
                <a:cubicBezTo>
                  <a:pt x="6659742" y="2332405"/>
                  <a:pt x="6656756" y="2336884"/>
                  <a:pt x="6656756" y="2339871"/>
                </a:cubicBezTo>
                <a:cubicBezTo>
                  <a:pt x="6656756" y="2342857"/>
                  <a:pt x="6659742" y="2347337"/>
                  <a:pt x="6665716" y="2353309"/>
                </a:cubicBezTo>
                <a:cubicBezTo>
                  <a:pt x="6677661" y="2365256"/>
                  <a:pt x="6686621" y="2368241"/>
                  <a:pt x="6692594" y="2362269"/>
                </a:cubicBezTo>
                <a:cubicBezTo>
                  <a:pt x="6692594" y="2350322"/>
                  <a:pt x="6689608" y="2341364"/>
                  <a:pt x="6683634" y="2335391"/>
                </a:cubicBezTo>
                <a:cubicBezTo>
                  <a:pt x="6677661" y="2329418"/>
                  <a:pt x="6673181" y="2326432"/>
                  <a:pt x="6670195" y="2326432"/>
                </a:cubicBezTo>
                <a:cubicBezTo>
                  <a:pt x="6667210" y="2326432"/>
                  <a:pt x="6665716" y="2326432"/>
                  <a:pt x="6665716" y="2326432"/>
                </a:cubicBezTo>
                <a:close/>
                <a:moveTo>
                  <a:pt x="6786667" y="2308513"/>
                </a:moveTo>
                <a:cubicBezTo>
                  <a:pt x="6789653" y="2308513"/>
                  <a:pt x="6795626" y="2314486"/>
                  <a:pt x="6804584" y="2326432"/>
                </a:cubicBezTo>
                <a:cubicBezTo>
                  <a:pt x="6813544" y="2338377"/>
                  <a:pt x="6818024" y="2344349"/>
                  <a:pt x="6818024" y="2344349"/>
                </a:cubicBezTo>
                <a:lnTo>
                  <a:pt x="6800106" y="2344349"/>
                </a:lnTo>
                <a:cubicBezTo>
                  <a:pt x="6794132" y="2338377"/>
                  <a:pt x="6789653" y="2333898"/>
                  <a:pt x="6786667" y="2330911"/>
                </a:cubicBezTo>
                <a:cubicBezTo>
                  <a:pt x="6783681" y="2327925"/>
                  <a:pt x="6782186" y="2324938"/>
                  <a:pt x="6782186" y="2321952"/>
                </a:cubicBezTo>
                <a:cubicBezTo>
                  <a:pt x="6782186" y="2318966"/>
                  <a:pt x="6782186" y="2315979"/>
                  <a:pt x="6782186" y="2312992"/>
                </a:cubicBezTo>
                <a:cubicBezTo>
                  <a:pt x="6782186" y="2310006"/>
                  <a:pt x="6783681" y="2308513"/>
                  <a:pt x="6786667" y="2308513"/>
                </a:cubicBezTo>
                <a:close/>
                <a:moveTo>
                  <a:pt x="680906" y="2299553"/>
                </a:moveTo>
                <a:lnTo>
                  <a:pt x="671947" y="2317472"/>
                </a:lnTo>
                <a:cubicBezTo>
                  <a:pt x="665974" y="2323445"/>
                  <a:pt x="660001" y="2326432"/>
                  <a:pt x="654028" y="2326432"/>
                </a:cubicBezTo>
                <a:lnTo>
                  <a:pt x="654028" y="2317472"/>
                </a:lnTo>
                <a:lnTo>
                  <a:pt x="662988" y="2308513"/>
                </a:lnTo>
                <a:cubicBezTo>
                  <a:pt x="662988" y="2302540"/>
                  <a:pt x="668961" y="2299553"/>
                  <a:pt x="680906" y="2299553"/>
                </a:cubicBezTo>
                <a:close/>
                <a:moveTo>
                  <a:pt x="6840422" y="2254757"/>
                </a:moveTo>
                <a:cubicBezTo>
                  <a:pt x="6843408" y="2254757"/>
                  <a:pt x="6844901" y="2259237"/>
                  <a:pt x="6844901" y="2268195"/>
                </a:cubicBezTo>
                <a:cubicBezTo>
                  <a:pt x="6844901" y="2277156"/>
                  <a:pt x="6843408" y="2281635"/>
                  <a:pt x="6840422" y="2281635"/>
                </a:cubicBezTo>
                <a:cubicBezTo>
                  <a:pt x="6837436" y="2281635"/>
                  <a:pt x="6835942" y="2277156"/>
                  <a:pt x="6835942" y="2268195"/>
                </a:cubicBezTo>
                <a:cubicBezTo>
                  <a:pt x="6835942" y="2259237"/>
                  <a:pt x="6837436" y="2254757"/>
                  <a:pt x="6840422" y="2254757"/>
                </a:cubicBezTo>
                <a:close/>
                <a:moveTo>
                  <a:pt x="6800106" y="2254757"/>
                </a:moveTo>
                <a:cubicBezTo>
                  <a:pt x="6800106" y="2254757"/>
                  <a:pt x="6803092" y="2254757"/>
                  <a:pt x="6809064" y="2254757"/>
                </a:cubicBezTo>
                <a:cubicBezTo>
                  <a:pt x="6809064" y="2260730"/>
                  <a:pt x="6806078" y="2263717"/>
                  <a:pt x="6800106" y="2263717"/>
                </a:cubicBezTo>
                <a:cubicBezTo>
                  <a:pt x="6794132" y="2263717"/>
                  <a:pt x="6794132" y="2260730"/>
                  <a:pt x="6800106" y="2254757"/>
                </a:cubicBezTo>
                <a:close/>
                <a:moveTo>
                  <a:pt x="752581" y="2254757"/>
                </a:moveTo>
                <a:cubicBezTo>
                  <a:pt x="746608" y="2260730"/>
                  <a:pt x="740635" y="2269690"/>
                  <a:pt x="734662" y="2281635"/>
                </a:cubicBezTo>
                <a:cubicBezTo>
                  <a:pt x="740635" y="2293580"/>
                  <a:pt x="746608" y="2296567"/>
                  <a:pt x="752581" y="2290594"/>
                </a:cubicBezTo>
                <a:close/>
                <a:moveTo>
                  <a:pt x="6877380" y="2249718"/>
                </a:moveTo>
                <a:cubicBezTo>
                  <a:pt x="6884098" y="2248598"/>
                  <a:pt x="6894178" y="2259237"/>
                  <a:pt x="6907616" y="2281635"/>
                </a:cubicBezTo>
                <a:cubicBezTo>
                  <a:pt x="6919562" y="2299553"/>
                  <a:pt x="6922549" y="2308513"/>
                  <a:pt x="6916576" y="2308513"/>
                </a:cubicBezTo>
                <a:cubicBezTo>
                  <a:pt x="6910602" y="2308513"/>
                  <a:pt x="6907616" y="2305526"/>
                  <a:pt x="6907616" y="2299553"/>
                </a:cubicBezTo>
                <a:cubicBezTo>
                  <a:pt x="6907616" y="2293580"/>
                  <a:pt x="6904630" y="2289101"/>
                  <a:pt x="6898658" y="2286114"/>
                </a:cubicBezTo>
                <a:cubicBezTo>
                  <a:pt x="6892684" y="2283129"/>
                  <a:pt x="6889698" y="2278648"/>
                  <a:pt x="6889698" y="2272675"/>
                </a:cubicBezTo>
                <a:cubicBezTo>
                  <a:pt x="6889698" y="2272675"/>
                  <a:pt x="6888204" y="2271182"/>
                  <a:pt x="6885218" y="2268195"/>
                </a:cubicBezTo>
                <a:cubicBezTo>
                  <a:pt x="6882232" y="2265210"/>
                  <a:pt x="6880738" y="2263717"/>
                  <a:pt x="6880738" y="2263717"/>
                </a:cubicBezTo>
                <a:cubicBezTo>
                  <a:pt x="6868793" y="2263717"/>
                  <a:pt x="6865807" y="2260730"/>
                  <a:pt x="6871778" y="2254757"/>
                </a:cubicBezTo>
                <a:cubicBezTo>
                  <a:pt x="6873272" y="2251771"/>
                  <a:pt x="6875139" y="2250091"/>
                  <a:pt x="6877380" y="2249718"/>
                </a:cubicBezTo>
                <a:close/>
                <a:moveTo>
                  <a:pt x="1115433" y="2245798"/>
                </a:moveTo>
                <a:cubicBezTo>
                  <a:pt x="1112447" y="2245798"/>
                  <a:pt x="1110953" y="2250278"/>
                  <a:pt x="1110953" y="2259237"/>
                </a:cubicBezTo>
                <a:cubicBezTo>
                  <a:pt x="1110953" y="2268195"/>
                  <a:pt x="1112447" y="2272675"/>
                  <a:pt x="1115433" y="2272675"/>
                </a:cubicBezTo>
                <a:cubicBezTo>
                  <a:pt x="1118418" y="2272675"/>
                  <a:pt x="1119913" y="2268195"/>
                  <a:pt x="1119913" y="2259237"/>
                </a:cubicBezTo>
                <a:cubicBezTo>
                  <a:pt x="1119913" y="2250278"/>
                  <a:pt x="1118418" y="2245798"/>
                  <a:pt x="1115433" y="2245798"/>
                </a:cubicBezTo>
                <a:close/>
                <a:moveTo>
                  <a:pt x="886970" y="2236839"/>
                </a:moveTo>
                <a:cubicBezTo>
                  <a:pt x="880997" y="2236839"/>
                  <a:pt x="878010" y="2239825"/>
                  <a:pt x="878010" y="2245798"/>
                </a:cubicBezTo>
                <a:cubicBezTo>
                  <a:pt x="878010" y="2251771"/>
                  <a:pt x="876517" y="2256251"/>
                  <a:pt x="873532" y="2259237"/>
                </a:cubicBezTo>
                <a:cubicBezTo>
                  <a:pt x="870546" y="2262222"/>
                  <a:pt x="866066" y="2263717"/>
                  <a:pt x="860093" y="2263717"/>
                </a:cubicBezTo>
                <a:cubicBezTo>
                  <a:pt x="836201" y="2275663"/>
                  <a:pt x="824255" y="2290594"/>
                  <a:pt x="824255" y="2308513"/>
                </a:cubicBezTo>
                <a:cubicBezTo>
                  <a:pt x="818282" y="2308513"/>
                  <a:pt x="812309" y="2308513"/>
                  <a:pt x="806336" y="2308513"/>
                </a:cubicBezTo>
                <a:lnTo>
                  <a:pt x="797377" y="2326432"/>
                </a:lnTo>
                <a:cubicBezTo>
                  <a:pt x="797377" y="2332405"/>
                  <a:pt x="792897" y="2339871"/>
                  <a:pt x="783939" y="2348830"/>
                </a:cubicBezTo>
                <a:cubicBezTo>
                  <a:pt x="774979" y="2357790"/>
                  <a:pt x="767513" y="2362269"/>
                  <a:pt x="761540" y="2362269"/>
                </a:cubicBezTo>
                <a:cubicBezTo>
                  <a:pt x="761540" y="2368241"/>
                  <a:pt x="752581" y="2375707"/>
                  <a:pt x="734662" y="2384667"/>
                </a:cubicBezTo>
                <a:cubicBezTo>
                  <a:pt x="716743" y="2393626"/>
                  <a:pt x="712265" y="2401092"/>
                  <a:pt x="721223" y="2407065"/>
                </a:cubicBezTo>
                <a:cubicBezTo>
                  <a:pt x="730182" y="2413038"/>
                  <a:pt x="731676" y="2416025"/>
                  <a:pt x="725703" y="2416025"/>
                </a:cubicBezTo>
                <a:cubicBezTo>
                  <a:pt x="725703" y="2416025"/>
                  <a:pt x="724209" y="2417518"/>
                  <a:pt x="721223" y="2420504"/>
                </a:cubicBezTo>
                <a:cubicBezTo>
                  <a:pt x="718237" y="2423491"/>
                  <a:pt x="716743" y="2427970"/>
                  <a:pt x="716743" y="2433943"/>
                </a:cubicBezTo>
                <a:cubicBezTo>
                  <a:pt x="716743" y="2439917"/>
                  <a:pt x="713757" y="2445890"/>
                  <a:pt x="707785" y="2451861"/>
                </a:cubicBezTo>
                <a:cubicBezTo>
                  <a:pt x="701812" y="2457835"/>
                  <a:pt x="695839" y="2460821"/>
                  <a:pt x="689866" y="2460821"/>
                </a:cubicBezTo>
                <a:cubicBezTo>
                  <a:pt x="683893" y="2466794"/>
                  <a:pt x="677920" y="2475753"/>
                  <a:pt x="671947" y="2487699"/>
                </a:cubicBezTo>
                <a:lnTo>
                  <a:pt x="662988" y="2505618"/>
                </a:lnTo>
                <a:cubicBezTo>
                  <a:pt x="662988" y="2505618"/>
                  <a:pt x="660001" y="2505618"/>
                  <a:pt x="654028" y="2505618"/>
                </a:cubicBezTo>
                <a:lnTo>
                  <a:pt x="636109" y="2514576"/>
                </a:lnTo>
                <a:cubicBezTo>
                  <a:pt x="612219" y="2520549"/>
                  <a:pt x="603259" y="2529509"/>
                  <a:pt x="609232" y="2541454"/>
                </a:cubicBezTo>
                <a:lnTo>
                  <a:pt x="600273" y="2541454"/>
                </a:lnTo>
                <a:cubicBezTo>
                  <a:pt x="594300" y="2541454"/>
                  <a:pt x="589820" y="2542948"/>
                  <a:pt x="586834" y="2545934"/>
                </a:cubicBezTo>
                <a:cubicBezTo>
                  <a:pt x="583847" y="2548921"/>
                  <a:pt x="585341" y="2553400"/>
                  <a:pt x="591313" y="2559373"/>
                </a:cubicBezTo>
                <a:cubicBezTo>
                  <a:pt x="597287" y="2565346"/>
                  <a:pt x="598780" y="2571319"/>
                  <a:pt x="595793" y="2577292"/>
                </a:cubicBezTo>
                <a:cubicBezTo>
                  <a:pt x="592807" y="2583265"/>
                  <a:pt x="588327" y="2586251"/>
                  <a:pt x="582354" y="2586251"/>
                </a:cubicBezTo>
                <a:cubicBezTo>
                  <a:pt x="582354" y="2586251"/>
                  <a:pt x="582354" y="2587745"/>
                  <a:pt x="582354" y="2590731"/>
                </a:cubicBezTo>
                <a:cubicBezTo>
                  <a:pt x="582354" y="2593718"/>
                  <a:pt x="582354" y="2598197"/>
                  <a:pt x="582354" y="2604170"/>
                </a:cubicBezTo>
                <a:cubicBezTo>
                  <a:pt x="582354" y="2628061"/>
                  <a:pt x="591313" y="2631047"/>
                  <a:pt x="609232" y="2613130"/>
                </a:cubicBezTo>
                <a:lnTo>
                  <a:pt x="618192" y="2595211"/>
                </a:lnTo>
                <a:cubicBezTo>
                  <a:pt x="624165" y="2595211"/>
                  <a:pt x="627150" y="2595211"/>
                  <a:pt x="627150" y="2595211"/>
                </a:cubicBezTo>
                <a:cubicBezTo>
                  <a:pt x="627150" y="2595211"/>
                  <a:pt x="628643" y="2593718"/>
                  <a:pt x="631630" y="2590731"/>
                </a:cubicBezTo>
                <a:cubicBezTo>
                  <a:pt x="634616" y="2587745"/>
                  <a:pt x="636109" y="2586251"/>
                  <a:pt x="636109" y="2586251"/>
                </a:cubicBezTo>
                <a:lnTo>
                  <a:pt x="662988" y="2550414"/>
                </a:lnTo>
                <a:cubicBezTo>
                  <a:pt x="668961" y="2538468"/>
                  <a:pt x="673440" y="2531002"/>
                  <a:pt x="676427" y="2528015"/>
                </a:cubicBezTo>
                <a:cubicBezTo>
                  <a:pt x="679413" y="2525030"/>
                  <a:pt x="677920" y="2523536"/>
                  <a:pt x="671947" y="2523536"/>
                </a:cubicBezTo>
                <a:lnTo>
                  <a:pt x="689866" y="2505618"/>
                </a:lnTo>
                <a:lnTo>
                  <a:pt x="725703" y="2469780"/>
                </a:lnTo>
                <a:cubicBezTo>
                  <a:pt x="731676" y="2463807"/>
                  <a:pt x="740635" y="2457835"/>
                  <a:pt x="752581" y="2451861"/>
                </a:cubicBezTo>
                <a:cubicBezTo>
                  <a:pt x="758554" y="2445890"/>
                  <a:pt x="763033" y="2441409"/>
                  <a:pt x="766020" y="2438422"/>
                </a:cubicBezTo>
                <a:cubicBezTo>
                  <a:pt x="769006" y="2435437"/>
                  <a:pt x="769006" y="2433943"/>
                  <a:pt x="766020" y="2433943"/>
                </a:cubicBezTo>
                <a:cubicBezTo>
                  <a:pt x="763033" y="2433943"/>
                  <a:pt x="763033" y="2432449"/>
                  <a:pt x="766020" y="2429464"/>
                </a:cubicBezTo>
                <a:cubicBezTo>
                  <a:pt x="769006" y="2426477"/>
                  <a:pt x="770500" y="2424984"/>
                  <a:pt x="770500" y="2424984"/>
                </a:cubicBezTo>
                <a:cubicBezTo>
                  <a:pt x="782444" y="2424984"/>
                  <a:pt x="788419" y="2421998"/>
                  <a:pt x="788419" y="2416025"/>
                </a:cubicBezTo>
                <a:cubicBezTo>
                  <a:pt x="788419" y="2410052"/>
                  <a:pt x="788419" y="2405572"/>
                  <a:pt x="788419" y="2402586"/>
                </a:cubicBezTo>
                <a:cubicBezTo>
                  <a:pt x="788419" y="2399599"/>
                  <a:pt x="791404" y="2395119"/>
                  <a:pt x="797377" y="2389146"/>
                </a:cubicBezTo>
                <a:cubicBezTo>
                  <a:pt x="803350" y="2383173"/>
                  <a:pt x="806336" y="2377201"/>
                  <a:pt x="806336" y="2371228"/>
                </a:cubicBezTo>
                <a:cubicBezTo>
                  <a:pt x="806336" y="2365256"/>
                  <a:pt x="809323" y="2362269"/>
                  <a:pt x="815296" y="2362269"/>
                </a:cubicBezTo>
                <a:cubicBezTo>
                  <a:pt x="821269" y="2356296"/>
                  <a:pt x="825748" y="2351815"/>
                  <a:pt x="828735" y="2348830"/>
                </a:cubicBezTo>
                <a:cubicBezTo>
                  <a:pt x="831721" y="2345844"/>
                  <a:pt x="833215" y="2344349"/>
                  <a:pt x="833215" y="2344349"/>
                </a:cubicBezTo>
                <a:lnTo>
                  <a:pt x="851133" y="2326432"/>
                </a:lnTo>
                <a:cubicBezTo>
                  <a:pt x="869052" y="2314486"/>
                  <a:pt x="872039" y="2305526"/>
                  <a:pt x="860093" y="2299553"/>
                </a:cubicBezTo>
                <a:lnTo>
                  <a:pt x="869052" y="2290594"/>
                </a:lnTo>
                <a:cubicBezTo>
                  <a:pt x="875024" y="2284622"/>
                  <a:pt x="879504" y="2280141"/>
                  <a:pt x="882490" y="2277156"/>
                </a:cubicBezTo>
                <a:cubicBezTo>
                  <a:pt x="885477" y="2274169"/>
                  <a:pt x="889956" y="2272675"/>
                  <a:pt x="895929" y="2272675"/>
                </a:cubicBezTo>
                <a:cubicBezTo>
                  <a:pt x="901902" y="2272675"/>
                  <a:pt x="903396" y="2266703"/>
                  <a:pt x="900409" y="2254757"/>
                </a:cubicBezTo>
                <a:cubicBezTo>
                  <a:pt x="897423" y="2242812"/>
                  <a:pt x="892943" y="2236839"/>
                  <a:pt x="886970" y="2236839"/>
                </a:cubicBezTo>
                <a:close/>
                <a:moveTo>
                  <a:pt x="1227424" y="2227879"/>
                </a:moveTo>
                <a:cubicBezTo>
                  <a:pt x="1203532" y="2227879"/>
                  <a:pt x="1191587" y="2230866"/>
                  <a:pt x="1191587" y="2236839"/>
                </a:cubicBezTo>
                <a:cubicBezTo>
                  <a:pt x="1191587" y="2248784"/>
                  <a:pt x="1185614" y="2256251"/>
                  <a:pt x="1173668" y="2259237"/>
                </a:cubicBezTo>
                <a:cubicBezTo>
                  <a:pt x="1161722" y="2262222"/>
                  <a:pt x="1155749" y="2266703"/>
                  <a:pt x="1155749" y="2272675"/>
                </a:cubicBezTo>
                <a:cubicBezTo>
                  <a:pt x="1155749" y="2278648"/>
                  <a:pt x="1157242" y="2281635"/>
                  <a:pt x="1160229" y="2281635"/>
                </a:cubicBezTo>
                <a:cubicBezTo>
                  <a:pt x="1163215" y="2281635"/>
                  <a:pt x="1167695" y="2281635"/>
                  <a:pt x="1173668" y="2281635"/>
                </a:cubicBezTo>
                <a:cubicBezTo>
                  <a:pt x="1185614" y="2275663"/>
                  <a:pt x="1191587" y="2275663"/>
                  <a:pt x="1191587" y="2281635"/>
                </a:cubicBezTo>
                <a:cubicBezTo>
                  <a:pt x="1191587" y="2287608"/>
                  <a:pt x="1188600" y="2290594"/>
                  <a:pt x="1182627" y="2290594"/>
                </a:cubicBezTo>
                <a:cubicBezTo>
                  <a:pt x="1188600" y="2296567"/>
                  <a:pt x="1203532" y="2293580"/>
                  <a:pt x="1227424" y="2281635"/>
                </a:cubicBezTo>
                <a:cubicBezTo>
                  <a:pt x="1227424" y="2281635"/>
                  <a:pt x="1230410" y="2280141"/>
                  <a:pt x="1236383" y="2277156"/>
                </a:cubicBezTo>
                <a:cubicBezTo>
                  <a:pt x="1242356" y="2274169"/>
                  <a:pt x="1245342" y="2272675"/>
                  <a:pt x="1245342" y="2272675"/>
                </a:cubicBezTo>
                <a:lnTo>
                  <a:pt x="1254302" y="2272675"/>
                </a:lnTo>
                <a:cubicBezTo>
                  <a:pt x="1254302" y="2266703"/>
                  <a:pt x="1252808" y="2263717"/>
                  <a:pt x="1249822" y="2263717"/>
                </a:cubicBezTo>
                <a:cubicBezTo>
                  <a:pt x="1246836" y="2263717"/>
                  <a:pt x="1245342" y="2257744"/>
                  <a:pt x="1245342" y="2245798"/>
                </a:cubicBezTo>
                <a:cubicBezTo>
                  <a:pt x="1245342" y="2233852"/>
                  <a:pt x="1239369" y="2227879"/>
                  <a:pt x="1227424" y="2227879"/>
                </a:cubicBezTo>
                <a:close/>
                <a:moveTo>
                  <a:pt x="6854980" y="2222279"/>
                </a:moveTo>
                <a:cubicBezTo>
                  <a:pt x="6855727" y="2221533"/>
                  <a:pt x="6856847" y="2221906"/>
                  <a:pt x="6858340" y="2223399"/>
                </a:cubicBezTo>
                <a:cubicBezTo>
                  <a:pt x="6861326" y="2226386"/>
                  <a:pt x="6862821" y="2227879"/>
                  <a:pt x="6862821" y="2227879"/>
                </a:cubicBezTo>
                <a:cubicBezTo>
                  <a:pt x="6856847" y="2227879"/>
                  <a:pt x="6853861" y="2227879"/>
                  <a:pt x="6853861" y="2227879"/>
                </a:cubicBezTo>
                <a:cubicBezTo>
                  <a:pt x="6853861" y="2224893"/>
                  <a:pt x="6854234" y="2223027"/>
                  <a:pt x="6854980" y="2222279"/>
                </a:cubicBezTo>
                <a:close/>
                <a:moveTo>
                  <a:pt x="1290138" y="2218920"/>
                </a:moveTo>
                <a:cubicBezTo>
                  <a:pt x="1284165" y="2218920"/>
                  <a:pt x="1281179" y="2221906"/>
                  <a:pt x="1281179" y="2227879"/>
                </a:cubicBezTo>
                <a:lnTo>
                  <a:pt x="1290138" y="2227879"/>
                </a:lnTo>
                <a:cubicBezTo>
                  <a:pt x="1296111" y="2227879"/>
                  <a:pt x="1299098" y="2227879"/>
                  <a:pt x="1299098" y="2227879"/>
                </a:cubicBezTo>
                <a:close/>
                <a:moveTo>
                  <a:pt x="1150149" y="2213320"/>
                </a:moveTo>
                <a:cubicBezTo>
                  <a:pt x="1147910" y="2214067"/>
                  <a:pt x="1146790" y="2215933"/>
                  <a:pt x="1146790" y="2218920"/>
                </a:cubicBezTo>
                <a:lnTo>
                  <a:pt x="1146790" y="2227879"/>
                </a:lnTo>
                <a:lnTo>
                  <a:pt x="1164709" y="2227879"/>
                </a:lnTo>
                <a:cubicBezTo>
                  <a:pt x="1170682" y="2221906"/>
                  <a:pt x="1169188" y="2217426"/>
                  <a:pt x="1160229" y="2214440"/>
                </a:cubicBezTo>
                <a:cubicBezTo>
                  <a:pt x="1155749" y="2212947"/>
                  <a:pt x="1152390" y="2212574"/>
                  <a:pt x="1150149" y="2213320"/>
                </a:cubicBezTo>
                <a:close/>
                <a:moveTo>
                  <a:pt x="6925535" y="2209960"/>
                </a:moveTo>
                <a:lnTo>
                  <a:pt x="6934494" y="2227879"/>
                </a:lnTo>
                <a:cubicBezTo>
                  <a:pt x="6934494" y="2233852"/>
                  <a:pt x="6933001" y="2235345"/>
                  <a:pt x="6930015" y="2232359"/>
                </a:cubicBezTo>
                <a:cubicBezTo>
                  <a:pt x="6927029" y="2229372"/>
                  <a:pt x="6925535" y="2227879"/>
                  <a:pt x="6925535" y="2227879"/>
                </a:cubicBezTo>
                <a:cubicBezTo>
                  <a:pt x="6925535" y="2221906"/>
                  <a:pt x="6925535" y="2215933"/>
                  <a:pt x="6925535" y="2209960"/>
                </a:cubicBezTo>
                <a:close/>
                <a:moveTo>
                  <a:pt x="6504448" y="2209960"/>
                </a:moveTo>
                <a:cubicBezTo>
                  <a:pt x="6486530" y="2209960"/>
                  <a:pt x="6483544" y="2212947"/>
                  <a:pt x="6495490" y="2218920"/>
                </a:cubicBezTo>
                <a:cubicBezTo>
                  <a:pt x="6495490" y="2224893"/>
                  <a:pt x="6498476" y="2227879"/>
                  <a:pt x="6504448" y="2227879"/>
                </a:cubicBezTo>
                <a:cubicBezTo>
                  <a:pt x="6510422" y="2227879"/>
                  <a:pt x="6513408" y="2224893"/>
                  <a:pt x="6513408" y="2218920"/>
                </a:cubicBezTo>
                <a:cubicBezTo>
                  <a:pt x="6513408" y="2212947"/>
                  <a:pt x="6510422" y="2209960"/>
                  <a:pt x="6504448" y="2209960"/>
                </a:cubicBezTo>
                <a:close/>
                <a:moveTo>
                  <a:pt x="6970332" y="2201001"/>
                </a:moveTo>
                <a:cubicBezTo>
                  <a:pt x="6970332" y="2201001"/>
                  <a:pt x="6970332" y="2203987"/>
                  <a:pt x="6970332" y="2209960"/>
                </a:cubicBezTo>
                <a:lnTo>
                  <a:pt x="6961372" y="2218920"/>
                </a:lnTo>
                <a:cubicBezTo>
                  <a:pt x="6961372" y="2218920"/>
                  <a:pt x="6961372" y="2215933"/>
                  <a:pt x="6961372" y="2209960"/>
                </a:cubicBezTo>
                <a:cubicBezTo>
                  <a:pt x="6961372" y="2209960"/>
                  <a:pt x="6961372" y="2208467"/>
                  <a:pt x="6961372" y="2205482"/>
                </a:cubicBezTo>
                <a:cubicBezTo>
                  <a:pt x="6961372" y="2202495"/>
                  <a:pt x="6964358" y="2201001"/>
                  <a:pt x="6970332" y="2201001"/>
                </a:cubicBezTo>
                <a:close/>
                <a:moveTo>
                  <a:pt x="6594041" y="2201001"/>
                </a:moveTo>
                <a:lnTo>
                  <a:pt x="6594041" y="2218920"/>
                </a:lnTo>
                <a:cubicBezTo>
                  <a:pt x="6600016" y="2218920"/>
                  <a:pt x="6603001" y="2221906"/>
                  <a:pt x="6603001" y="2227879"/>
                </a:cubicBezTo>
                <a:cubicBezTo>
                  <a:pt x="6603001" y="2245798"/>
                  <a:pt x="6611960" y="2254757"/>
                  <a:pt x="6629879" y="2254757"/>
                </a:cubicBezTo>
                <a:lnTo>
                  <a:pt x="6638838" y="2254757"/>
                </a:lnTo>
                <a:cubicBezTo>
                  <a:pt x="6632864" y="2260730"/>
                  <a:pt x="6634359" y="2268195"/>
                  <a:pt x="6643318" y="2277156"/>
                </a:cubicBezTo>
                <a:cubicBezTo>
                  <a:pt x="6652278" y="2286114"/>
                  <a:pt x="6656756" y="2290594"/>
                  <a:pt x="6656756" y="2290594"/>
                </a:cubicBezTo>
                <a:cubicBezTo>
                  <a:pt x="6656756" y="2296567"/>
                  <a:pt x="6658250" y="2301047"/>
                  <a:pt x="6661236" y="2304033"/>
                </a:cubicBezTo>
                <a:cubicBezTo>
                  <a:pt x="6664222" y="2307019"/>
                  <a:pt x="6665716" y="2308513"/>
                  <a:pt x="6665716" y="2308513"/>
                </a:cubicBezTo>
                <a:cubicBezTo>
                  <a:pt x="6677661" y="2314486"/>
                  <a:pt x="6685128" y="2315979"/>
                  <a:pt x="6688114" y="2312992"/>
                </a:cubicBezTo>
                <a:cubicBezTo>
                  <a:pt x="6691100" y="2310006"/>
                  <a:pt x="6689608" y="2302540"/>
                  <a:pt x="6683634" y="2290594"/>
                </a:cubicBezTo>
                <a:cubicBezTo>
                  <a:pt x="6683634" y="2284622"/>
                  <a:pt x="6682141" y="2280141"/>
                  <a:pt x="6679155" y="2277156"/>
                </a:cubicBezTo>
                <a:cubicBezTo>
                  <a:pt x="6676170" y="2274169"/>
                  <a:pt x="6674675" y="2272675"/>
                  <a:pt x="6674675" y="2272675"/>
                </a:cubicBezTo>
                <a:lnTo>
                  <a:pt x="6656756" y="2263717"/>
                </a:lnTo>
                <a:cubicBezTo>
                  <a:pt x="6644812" y="2257744"/>
                  <a:pt x="6638838" y="2248784"/>
                  <a:pt x="6638838" y="2236839"/>
                </a:cubicBezTo>
                <a:cubicBezTo>
                  <a:pt x="6638838" y="2230866"/>
                  <a:pt x="6634359" y="2223399"/>
                  <a:pt x="6625399" y="2214440"/>
                </a:cubicBezTo>
                <a:cubicBezTo>
                  <a:pt x="6616440" y="2205482"/>
                  <a:pt x="6605987" y="2201001"/>
                  <a:pt x="6594041" y="2201001"/>
                </a:cubicBezTo>
                <a:close/>
                <a:moveTo>
                  <a:pt x="855053" y="2195402"/>
                </a:moveTo>
                <a:cubicBezTo>
                  <a:pt x="849453" y="2195402"/>
                  <a:pt x="842174" y="2198762"/>
                  <a:pt x="833215" y="2205482"/>
                </a:cubicBezTo>
                <a:cubicBezTo>
                  <a:pt x="821269" y="2214440"/>
                  <a:pt x="815296" y="2221906"/>
                  <a:pt x="815296" y="2227879"/>
                </a:cubicBezTo>
                <a:cubicBezTo>
                  <a:pt x="815296" y="2245798"/>
                  <a:pt x="824255" y="2251771"/>
                  <a:pt x="842174" y="2245798"/>
                </a:cubicBezTo>
                <a:lnTo>
                  <a:pt x="851133" y="2227879"/>
                </a:lnTo>
                <a:cubicBezTo>
                  <a:pt x="851133" y="2221906"/>
                  <a:pt x="854120" y="2217426"/>
                  <a:pt x="860093" y="2214440"/>
                </a:cubicBezTo>
                <a:cubicBezTo>
                  <a:pt x="866066" y="2211455"/>
                  <a:pt x="869052" y="2208467"/>
                  <a:pt x="869052" y="2205482"/>
                </a:cubicBezTo>
                <a:cubicBezTo>
                  <a:pt x="869052" y="2202495"/>
                  <a:pt x="866066" y="2199508"/>
                  <a:pt x="860093" y="2196521"/>
                </a:cubicBezTo>
                <a:cubicBezTo>
                  <a:pt x="858600" y="2195775"/>
                  <a:pt x="856919" y="2195402"/>
                  <a:pt x="855053" y="2195402"/>
                </a:cubicBezTo>
                <a:close/>
                <a:moveTo>
                  <a:pt x="7055446" y="2192043"/>
                </a:moveTo>
                <a:cubicBezTo>
                  <a:pt x="7058432" y="2192043"/>
                  <a:pt x="7059924" y="2196521"/>
                  <a:pt x="7059924" y="2205482"/>
                </a:cubicBezTo>
                <a:cubicBezTo>
                  <a:pt x="7059924" y="2214440"/>
                  <a:pt x="7055446" y="2218920"/>
                  <a:pt x="7046486" y="2218920"/>
                </a:cubicBezTo>
                <a:cubicBezTo>
                  <a:pt x="7037526" y="2218920"/>
                  <a:pt x="7036032" y="2215933"/>
                  <a:pt x="7042007" y="2209960"/>
                </a:cubicBezTo>
                <a:cubicBezTo>
                  <a:pt x="7042007" y="2209960"/>
                  <a:pt x="7044992" y="2206974"/>
                  <a:pt x="7050966" y="2201001"/>
                </a:cubicBezTo>
                <a:cubicBezTo>
                  <a:pt x="7050966" y="2195029"/>
                  <a:pt x="7052460" y="2192043"/>
                  <a:pt x="7055446" y="2192043"/>
                </a:cubicBezTo>
                <a:close/>
                <a:moveTo>
                  <a:pt x="6737390" y="2192043"/>
                </a:moveTo>
                <a:lnTo>
                  <a:pt x="6746350" y="2201001"/>
                </a:lnTo>
                <a:lnTo>
                  <a:pt x="6737390" y="2209960"/>
                </a:lnTo>
                <a:close/>
                <a:moveTo>
                  <a:pt x="1216225" y="2186443"/>
                </a:moveTo>
                <a:cubicBezTo>
                  <a:pt x="1211745" y="2185696"/>
                  <a:pt x="1206518" y="2186070"/>
                  <a:pt x="1200545" y="2187563"/>
                </a:cubicBezTo>
                <a:cubicBezTo>
                  <a:pt x="1188600" y="2190548"/>
                  <a:pt x="1182627" y="2192043"/>
                  <a:pt x="1182627" y="2192043"/>
                </a:cubicBezTo>
                <a:cubicBezTo>
                  <a:pt x="1182627" y="2198016"/>
                  <a:pt x="1184121" y="2201001"/>
                  <a:pt x="1187107" y="2201001"/>
                </a:cubicBezTo>
                <a:cubicBezTo>
                  <a:pt x="1190092" y="2201001"/>
                  <a:pt x="1191587" y="2201001"/>
                  <a:pt x="1191587" y="2201001"/>
                </a:cubicBezTo>
                <a:lnTo>
                  <a:pt x="1209504" y="2209960"/>
                </a:lnTo>
                <a:lnTo>
                  <a:pt x="1227424" y="2201001"/>
                </a:lnTo>
                <a:cubicBezTo>
                  <a:pt x="1233396" y="2201001"/>
                  <a:pt x="1233396" y="2198016"/>
                  <a:pt x="1227424" y="2192043"/>
                </a:cubicBezTo>
                <a:cubicBezTo>
                  <a:pt x="1224437" y="2189056"/>
                  <a:pt x="1220704" y="2187189"/>
                  <a:pt x="1216225" y="2186443"/>
                </a:cubicBezTo>
                <a:close/>
                <a:moveTo>
                  <a:pt x="6961372" y="2183083"/>
                </a:moveTo>
                <a:lnTo>
                  <a:pt x="6988250" y="2183083"/>
                </a:lnTo>
                <a:cubicBezTo>
                  <a:pt x="6994224" y="2183083"/>
                  <a:pt x="7000195" y="2184575"/>
                  <a:pt x="7006169" y="2187563"/>
                </a:cubicBezTo>
                <a:cubicBezTo>
                  <a:pt x="7012142" y="2190548"/>
                  <a:pt x="7015128" y="2192043"/>
                  <a:pt x="7015128" y="2192043"/>
                </a:cubicBezTo>
                <a:lnTo>
                  <a:pt x="7015128" y="2227879"/>
                </a:lnTo>
                <a:lnTo>
                  <a:pt x="7015128" y="2245798"/>
                </a:lnTo>
                <a:cubicBezTo>
                  <a:pt x="7021101" y="2245798"/>
                  <a:pt x="7024087" y="2248784"/>
                  <a:pt x="7024087" y="2254757"/>
                </a:cubicBezTo>
                <a:cubicBezTo>
                  <a:pt x="7024087" y="2254757"/>
                  <a:pt x="7025581" y="2256251"/>
                  <a:pt x="7028568" y="2259237"/>
                </a:cubicBezTo>
                <a:cubicBezTo>
                  <a:pt x="7031554" y="2262222"/>
                  <a:pt x="7036032" y="2263717"/>
                  <a:pt x="7042007" y="2263717"/>
                </a:cubicBezTo>
                <a:lnTo>
                  <a:pt x="7042007" y="2272675"/>
                </a:lnTo>
                <a:lnTo>
                  <a:pt x="7050966" y="2290594"/>
                </a:lnTo>
                <a:lnTo>
                  <a:pt x="7050966" y="2308513"/>
                </a:lnTo>
                <a:cubicBezTo>
                  <a:pt x="7039021" y="2302540"/>
                  <a:pt x="7033047" y="2296567"/>
                  <a:pt x="7033047" y="2290594"/>
                </a:cubicBezTo>
                <a:cubicBezTo>
                  <a:pt x="7033047" y="2278648"/>
                  <a:pt x="7028568" y="2269690"/>
                  <a:pt x="7019608" y="2263717"/>
                </a:cubicBezTo>
                <a:cubicBezTo>
                  <a:pt x="7010648" y="2257744"/>
                  <a:pt x="7000195" y="2254757"/>
                  <a:pt x="6988250" y="2254757"/>
                </a:cubicBezTo>
                <a:lnTo>
                  <a:pt x="6970332" y="2245798"/>
                </a:lnTo>
                <a:cubicBezTo>
                  <a:pt x="6976306" y="2245798"/>
                  <a:pt x="6979292" y="2244305"/>
                  <a:pt x="6979292" y="2241318"/>
                </a:cubicBezTo>
                <a:cubicBezTo>
                  <a:pt x="6979292" y="2238332"/>
                  <a:pt x="6979292" y="2233852"/>
                  <a:pt x="6979292" y="2227879"/>
                </a:cubicBezTo>
                <a:lnTo>
                  <a:pt x="6988250" y="2227879"/>
                </a:lnTo>
                <a:lnTo>
                  <a:pt x="6979292" y="2192043"/>
                </a:lnTo>
                <a:close/>
                <a:moveTo>
                  <a:pt x="886970" y="2183083"/>
                </a:moveTo>
                <a:cubicBezTo>
                  <a:pt x="880997" y="2183083"/>
                  <a:pt x="878010" y="2184575"/>
                  <a:pt x="878010" y="2187563"/>
                </a:cubicBezTo>
                <a:cubicBezTo>
                  <a:pt x="878010" y="2190548"/>
                  <a:pt x="880997" y="2192043"/>
                  <a:pt x="886970" y="2192043"/>
                </a:cubicBezTo>
                <a:cubicBezTo>
                  <a:pt x="892943" y="2192043"/>
                  <a:pt x="895929" y="2189056"/>
                  <a:pt x="895929" y="2183083"/>
                </a:cubicBezTo>
                <a:close/>
                <a:moveTo>
                  <a:pt x="1405489" y="2177483"/>
                </a:moveTo>
                <a:cubicBezTo>
                  <a:pt x="1403250" y="2178230"/>
                  <a:pt x="1400637" y="2180097"/>
                  <a:pt x="1397650" y="2183083"/>
                </a:cubicBezTo>
                <a:cubicBezTo>
                  <a:pt x="1385704" y="2183083"/>
                  <a:pt x="1376745" y="2195029"/>
                  <a:pt x="1370772" y="2218920"/>
                </a:cubicBezTo>
                <a:lnTo>
                  <a:pt x="1379731" y="2209960"/>
                </a:lnTo>
                <a:cubicBezTo>
                  <a:pt x="1385704" y="2209960"/>
                  <a:pt x="1388691" y="2208467"/>
                  <a:pt x="1388691" y="2205482"/>
                </a:cubicBezTo>
                <a:cubicBezTo>
                  <a:pt x="1388691" y="2202495"/>
                  <a:pt x="1391677" y="2201001"/>
                  <a:pt x="1397650" y="2201001"/>
                </a:cubicBezTo>
                <a:lnTo>
                  <a:pt x="1406609" y="2192043"/>
                </a:lnTo>
                <a:cubicBezTo>
                  <a:pt x="1412583" y="2186069"/>
                  <a:pt x="1414076" y="2181590"/>
                  <a:pt x="1411089" y="2178603"/>
                </a:cubicBezTo>
                <a:cubicBezTo>
                  <a:pt x="1409596" y="2177110"/>
                  <a:pt x="1407730" y="2176736"/>
                  <a:pt x="1405489" y="2177483"/>
                </a:cubicBezTo>
                <a:close/>
                <a:moveTo>
                  <a:pt x="7033047" y="2174124"/>
                </a:moveTo>
                <a:cubicBezTo>
                  <a:pt x="7039021" y="2180097"/>
                  <a:pt x="7039021" y="2183083"/>
                  <a:pt x="7033047" y="2183083"/>
                </a:cubicBezTo>
                <a:cubicBezTo>
                  <a:pt x="7027072" y="2183083"/>
                  <a:pt x="7024087" y="2181590"/>
                  <a:pt x="7024087" y="2178603"/>
                </a:cubicBezTo>
                <a:cubicBezTo>
                  <a:pt x="7024087" y="2175617"/>
                  <a:pt x="7027072" y="2174124"/>
                  <a:pt x="7033047" y="2174124"/>
                </a:cubicBezTo>
                <a:close/>
                <a:moveTo>
                  <a:pt x="725703" y="2156205"/>
                </a:moveTo>
                <a:cubicBezTo>
                  <a:pt x="725703" y="2156205"/>
                  <a:pt x="722716" y="2162178"/>
                  <a:pt x="716743" y="2174124"/>
                </a:cubicBezTo>
                <a:cubicBezTo>
                  <a:pt x="710770" y="2186069"/>
                  <a:pt x="706290" y="2192043"/>
                  <a:pt x="703305" y="2192043"/>
                </a:cubicBezTo>
                <a:cubicBezTo>
                  <a:pt x="700319" y="2192043"/>
                  <a:pt x="698825" y="2189056"/>
                  <a:pt x="698825" y="2183083"/>
                </a:cubicBezTo>
                <a:close/>
                <a:moveTo>
                  <a:pt x="735782" y="2150605"/>
                </a:moveTo>
                <a:cubicBezTo>
                  <a:pt x="736530" y="2149859"/>
                  <a:pt x="737649" y="2150232"/>
                  <a:pt x="739142" y="2151725"/>
                </a:cubicBezTo>
                <a:cubicBezTo>
                  <a:pt x="742128" y="2154712"/>
                  <a:pt x="743622" y="2156205"/>
                  <a:pt x="743622" y="2156205"/>
                </a:cubicBezTo>
                <a:lnTo>
                  <a:pt x="734662" y="2156205"/>
                </a:lnTo>
                <a:cubicBezTo>
                  <a:pt x="734662" y="2153219"/>
                  <a:pt x="735035" y="2151352"/>
                  <a:pt x="735782" y="2150605"/>
                </a:cubicBezTo>
                <a:close/>
                <a:moveTo>
                  <a:pt x="909368" y="2147245"/>
                </a:moveTo>
                <a:cubicBezTo>
                  <a:pt x="906382" y="2147245"/>
                  <a:pt x="904889" y="2148739"/>
                  <a:pt x="904889" y="2151725"/>
                </a:cubicBezTo>
                <a:cubicBezTo>
                  <a:pt x="904889" y="2154712"/>
                  <a:pt x="907875" y="2156205"/>
                  <a:pt x="913848" y="2156205"/>
                </a:cubicBezTo>
                <a:cubicBezTo>
                  <a:pt x="919821" y="2156205"/>
                  <a:pt x="922808" y="2156205"/>
                  <a:pt x="922808" y="2156205"/>
                </a:cubicBezTo>
                <a:cubicBezTo>
                  <a:pt x="922808" y="2150232"/>
                  <a:pt x="919821" y="2147245"/>
                  <a:pt x="913848" y="2147245"/>
                </a:cubicBezTo>
                <a:cubicBezTo>
                  <a:pt x="913848" y="2147245"/>
                  <a:pt x="912355" y="2147245"/>
                  <a:pt x="909368" y="2147245"/>
                </a:cubicBezTo>
                <a:close/>
                <a:moveTo>
                  <a:pt x="6853861" y="2138286"/>
                </a:moveTo>
                <a:cubicBezTo>
                  <a:pt x="6859834" y="2180097"/>
                  <a:pt x="6859834" y="2201001"/>
                  <a:pt x="6853861" y="2201001"/>
                </a:cubicBezTo>
                <a:cubicBezTo>
                  <a:pt x="6847887" y="2201001"/>
                  <a:pt x="6844901" y="2202495"/>
                  <a:pt x="6844901" y="2205482"/>
                </a:cubicBezTo>
                <a:cubicBezTo>
                  <a:pt x="6844901" y="2208467"/>
                  <a:pt x="6844901" y="2209960"/>
                  <a:pt x="6844901" y="2209960"/>
                </a:cubicBezTo>
                <a:lnTo>
                  <a:pt x="6835942" y="2209960"/>
                </a:lnTo>
                <a:cubicBezTo>
                  <a:pt x="6835942" y="2203987"/>
                  <a:pt x="6837436" y="2198016"/>
                  <a:pt x="6840422" y="2192043"/>
                </a:cubicBezTo>
                <a:cubicBezTo>
                  <a:pt x="6843408" y="2186069"/>
                  <a:pt x="6844901" y="2174124"/>
                  <a:pt x="6844901" y="2156205"/>
                </a:cubicBezTo>
                <a:close/>
                <a:moveTo>
                  <a:pt x="1303577" y="2138286"/>
                </a:moveTo>
                <a:cubicBezTo>
                  <a:pt x="1300591" y="2138286"/>
                  <a:pt x="1296111" y="2141272"/>
                  <a:pt x="1290138" y="2147245"/>
                </a:cubicBezTo>
                <a:cubicBezTo>
                  <a:pt x="1290138" y="2153219"/>
                  <a:pt x="1287152" y="2154712"/>
                  <a:pt x="1281179" y="2151725"/>
                </a:cubicBezTo>
                <a:cubicBezTo>
                  <a:pt x="1275207" y="2148739"/>
                  <a:pt x="1269234" y="2150232"/>
                  <a:pt x="1263261" y="2156205"/>
                </a:cubicBezTo>
                <a:cubicBezTo>
                  <a:pt x="1257288" y="2174124"/>
                  <a:pt x="1254302" y="2174124"/>
                  <a:pt x="1254302" y="2156205"/>
                </a:cubicBezTo>
                <a:cubicBezTo>
                  <a:pt x="1248329" y="2150232"/>
                  <a:pt x="1242356" y="2147245"/>
                  <a:pt x="1236383" y="2147245"/>
                </a:cubicBezTo>
                <a:lnTo>
                  <a:pt x="1236383" y="2165164"/>
                </a:lnTo>
                <a:cubicBezTo>
                  <a:pt x="1236383" y="2171137"/>
                  <a:pt x="1236383" y="2177110"/>
                  <a:pt x="1236383" y="2183083"/>
                </a:cubicBezTo>
                <a:cubicBezTo>
                  <a:pt x="1236383" y="2212947"/>
                  <a:pt x="1242356" y="2227879"/>
                  <a:pt x="1254302" y="2227879"/>
                </a:cubicBezTo>
                <a:cubicBezTo>
                  <a:pt x="1266247" y="2221906"/>
                  <a:pt x="1275207" y="2215933"/>
                  <a:pt x="1281179" y="2209960"/>
                </a:cubicBezTo>
                <a:cubicBezTo>
                  <a:pt x="1299098" y="2192043"/>
                  <a:pt x="1308057" y="2180097"/>
                  <a:pt x="1308057" y="2174124"/>
                </a:cubicBezTo>
                <a:lnTo>
                  <a:pt x="1317017" y="2165164"/>
                </a:lnTo>
                <a:cubicBezTo>
                  <a:pt x="1328962" y="2159191"/>
                  <a:pt x="1325976" y="2150232"/>
                  <a:pt x="1308057" y="2138286"/>
                </a:cubicBezTo>
                <a:cubicBezTo>
                  <a:pt x="1308057" y="2138286"/>
                  <a:pt x="1306564" y="2138286"/>
                  <a:pt x="1303577" y="2138286"/>
                </a:cubicBezTo>
                <a:close/>
                <a:moveTo>
                  <a:pt x="6746350" y="2129327"/>
                </a:moveTo>
                <a:lnTo>
                  <a:pt x="6746350" y="2138286"/>
                </a:lnTo>
                <a:cubicBezTo>
                  <a:pt x="6746350" y="2150232"/>
                  <a:pt x="6749335" y="2157698"/>
                  <a:pt x="6755308" y="2160685"/>
                </a:cubicBezTo>
                <a:cubicBezTo>
                  <a:pt x="6761282" y="2163671"/>
                  <a:pt x="6767254" y="2163671"/>
                  <a:pt x="6773227" y="2160685"/>
                </a:cubicBezTo>
                <a:cubicBezTo>
                  <a:pt x="6779200" y="2157698"/>
                  <a:pt x="6785172" y="2159191"/>
                  <a:pt x="6791146" y="2165164"/>
                </a:cubicBezTo>
                <a:cubicBezTo>
                  <a:pt x="6797120" y="2171137"/>
                  <a:pt x="6798612" y="2177110"/>
                  <a:pt x="6795626" y="2183083"/>
                </a:cubicBezTo>
                <a:cubicBezTo>
                  <a:pt x="6792638" y="2189056"/>
                  <a:pt x="6792638" y="2193535"/>
                  <a:pt x="6795626" y="2196521"/>
                </a:cubicBezTo>
                <a:cubicBezTo>
                  <a:pt x="6798612" y="2199508"/>
                  <a:pt x="6798612" y="2203987"/>
                  <a:pt x="6795626" y="2209960"/>
                </a:cubicBezTo>
                <a:cubicBezTo>
                  <a:pt x="6792638" y="2215933"/>
                  <a:pt x="6791146" y="2218920"/>
                  <a:pt x="6791146" y="2218920"/>
                </a:cubicBezTo>
                <a:lnTo>
                  <a:pt x="6782186" y="2201001"/>
                </a:lnTo>
                <a:cubicBezTo>
                  <a:pt x="6776214" y="2195029"/>
                  <a:pt x="6773227" y="2189056"/>
                  <a:pt x="6773227" y="2183083"/>
                </a:cubicBezTo>
                <a:cubicBezTo>
                  <a:pt x="6773227" y="2171137"/>
                  <a:pt x="6755308" y="2165164"/>
                  <a:pt x="6719472" y="2165164"/>
                </a:cubicBezTo>
                <a:cubicBezTo>
                  <a:pt x="6701553" y="2171137"/>
                  <a:pt x="6692594" y="2171137"/>
                  <a:pt x="6692594" y="2165164"/>
                </a:cubicBezTo>
                <a:cubicBezTo>
                  <a:pt x="6692594" y="2159191"/>
                  <a:pt x="6698567" y="2156205"/>
                  <a:pt x="6710513" y="2156205"/>
                </a:cubicBezTo>
                <a:lnTo>
                  <a:pt x="6719472" y="2156205"/>
                </a:lnTo>
                <a:close/>
                <a:moveTo>
                  <a:pt x="1420049" y="2120368"/>
                </a:moveTo>
                <a:cubicBezTo>
                  <a:pt x="1417062" y="2120368"/>
                  <a:pt x="1412583" y="2121861"/>
                  <a:pt x="1406609" y="2124847"/>
                </a:cubicBezTo>
                <a:cubicBezTo>
                  <a:pt x="1400637" y="2127833"/>
                  <a:pt x="1397650" y="2132313"/>
                  <a:pt x="1397650" y="2138286"/>
                </a:cubicBezTo>
                <a:cubicBezTo>
                  <a:pt x="1409596" y="2138286"/>
                  <a:pt x="1418555" y="2135300"/>
                  <a:pt x="1424528" y="2129327"/>
                </a:cubicBezTo>
                <a:cubicBezTo>
                  <a:pt x="1424528" y="2123355"/>
                  <a:pt x="1423035" y="2120368"/>
                  <a:pt x="1420049" y="2120368"/>
                </a:cubicBezTo>
                <a:close/>
                <a:moveTo>
                  <a:pt x="824255" y="2120368"/>
                </a:moveTo>
                <a:cubicBezTo>
                  <a:pt x="824255" y="2120368"/>
                  <a:pt x="825748" y="2120368"/>
                  <a:pt x="828735" y="2120368"/>
                </a:cubicBezTo>
                <a:cubicBezTo>
                  <a:pt x="831721" y="2120368"/>
                  <a:pt x="833215" y="2123355"/>
                  <a:pt x="833215" y="2129327"/>
                </a:cubicBezTo>
                <a:cubicBezTo>
                  <a:pt x="833215" y="2135300"/>
                  <a:pt x="831721" y="2138286"/>
                  <a:pt x="828735" y="2138286"/>
                </a:cubicBezTo>
                <a:cubicBezTo>
                  <a:pt x="825748" y="2138286"/>
                  <a:pt x="821269" y="2135300"/>
                  <a:pt x="815296" y="2129327"/>
                </a:cubicBezTo>
                <a:cubicBezTo>
                  <a:pt x="815296" y="2129327"/>
                  <a:pt x="818282" y="2126340"/>
                  <a:pt x="824255" y="2120368"/>
                </a:cubicBezTo>
                <a:close/>
                <a:moveTo>
                  <a:pt x="1460365" y="2111408"/>
                </a:moveTo>
                <a:cubicBezTo>
                  <a:pt x="1460365" y="2117381"/>
                  <a:pt x="1463351" y="2120368"/>
                  <a:pt x="1469324" y="2120368"/>
                </a:cubicBezTo>
                <a:cubicBezTo>
                  <a:pt x="1469324" y="2120368"/>
                  <a:pt x="1469324" y="2117381"/>
                  <a:pt x="1469324" y="2111408"/>
                </a:cubicBezTo>
                <a:close/>
                <a:moveTo>
                  <a:pt x="788419" y="2111408"/>
                </a:moveTo>
                <a:cubicBezTo>
                  <a:pt x="788419" y="2117381"/>
                  <a:pt x="788419" y="2126340"/>
                  <a:pt x="788419" y="2138286"/>
                </a:cubicBezTo>
                <a:cubicBezTo>
                  <a:pt x="788419" y="2150232"/>
                  <a:pt x="785432" y="2156205"/>
                  <a:pt x="779459" y="2156205"/>
                </a:cubicBezTo>
                <a:cubicBezTo>
                  <a:pt x="773486" y="2156205"/>
                  <a:pt x="770500" y="2156205"/>
                  <a:pt x="770500" y="2156205"/>
                </a:cubicBezTo>
                <a:cubicBezTo>
                  <a:pt x="770500" y="2156205"/>
                  <a:pt x="767513" y="2159191"/>
                  <a:pt x="761540" y="2165164"/>
                </a:cubicBezTo>
                <a:cubicBezTo>
                  <a:pt x="755567" y="2159191"/>
                  <a:pt x="754074" y="2151725"/>
                  <a:pt x="757061" y="2142766"/>
                </a:cubicBezTo>
                <a:cubicBezTo>
                  <a:pt x="760047" y="2133806"/>
                  <a:pt x="764527" y="2129327"/>
                  <a:pt x="770500" y="2129327"/>
                </a:cubicBezTo>
                <a:cubicBezTo>
                  <a:pt x="770500" y="2129327"/>
                  <a:pt x="771993" y="2127833"/>
                  <a:pt x="774979" y="2124847"/>
                </a:cubicBezTo>
                <a:cubicBezTo>
                  <a:pt x="777966" y="2121861"/>
                  <a:pt x="779459" y="2120368"/>
                  <a:pt x="779459" y="2120368"/>
                </a:cubicBezTo>
                <a:close/>
                <a:moveTo>
                  <a:pt x="1412768" y="2090691"/>
                </a:moveTo>
                <a:cubicBezTo>
                  <a:pt x="1402690" y="2089570"/>
                  <a:pt x="1397650" y="2093490"/>
                  <a:pt x="1397650" y="2102448"/>
                </a:cubicBezTo>
                <a:cubicBezTo>
                  <a:pt x="1397650" y="2108421"/>
                  <a:pt x="1403623" y="2111408"/>
                  <a:pt x="1415569" y="2111408"/>
                </a:cubicBezTo>
                <a:lnTo>
                  <a:pt x="1424528" y="2093490"/>
                </a:lnTo>
                <a:cubicBezTo>
                  <a:pt x="1420049" y="2091997"/>
                  <a:pt x="1416129" y="2091064"/>
                  <a:pt x="1412768" y="2090691"/>
                </a:cubicBezTo>
                <a:close/>
                <a:moveTo>
                  <a:pt x="808577" y="2071092"/>
                </a:moveTo>
                <a:cubicBezTo>
                  <a:pt x="813056" y="2071092"/>
                  <a:pt x="818282" y="2072585"/>
                  <a:pt x="824255" y="2075571"/>
                </a:cubicBezTo>
                <a:lnTo>
                  <a:pt x="833215" y="2093490"/>
                </a:lnTo>
                <a:cubicBezTo>
                  <a:pt x="833215" y="2099463"/>
                  <a:pt x="827242" y="2099463"/>
                  <a:pt x="815296" y="2093490"/>
                </a:cubicBezTo>
                <a:cubicBezTo>
                  <a:pt x="815296" y="2087517"/>
                  <a:pt x="809323" y="2084531"/>
                  <a:pt x="797377" y="2084531"/>
                </a:cubicBezTo>
                <a:lnTo>
                  <a:pt x="779459" y="2084531"/>
                </a:lnTo>
                <a:lnTo>
                  <a:pt x="797377" y="2075571"/>
                </a:lnTo>
                <a:cubicBezTo>
                  <a:pt x="800363" y="2072585"/>
                  <a:pt x="804097" y="2071092"/>
                  <a:pt x="808577" y="2071092"/>
                </a:cubicBezTo>
                <a:close/>
                <a:moveTo>
                  <a:pt x="6853861" y="2066612"/>
                </a:moveTo>
                <a:cubicBezTo>
                  <a:pt x="6853861" y="2066612"/>
                  <a:pt x="6858340" y="2066612"/>
                  <a:pt x="6867300" y="2066612"/>
                </a:cubicBezTo>
                <a:cubicBezTo>
                  <a:pt x="6876260" y="2066612"/>
                  <a:pt x="6882232" y="2069598"/>
                  <a:pt x="6885218" y="2075571"/>
                </a:cubicBezTo>
                <a:cubicBezTo>
                  <a:pt x="6888204" y="2081544"/>
                  <a:pt x="6892684" y="2083037"/>
                  <a:pt x="6898658" y="2080051"/>
                </a:cubicBezTo>
                <a:cubicBezTo>
                  <a:pt x="6904630" y="2077065"/>
                  <a:pt x="6907616" y="2078558"/>
                  <a:pt x="6907616" y="2084531"/>
                </a:cubicBezTo>
                <a:lnTo>
                  <a:pt x="6880738" y="2084531"/>
                </a:lnTo>
                <a:cubicBezTo>
                  <a:pt x="6880738" y="2078558"/>
                  <a:pt x="6874766" y="2075571"/>
                  <a:pt x="6862821" y="2075571"/>
                </a:cubicBezTo>
                <a:close/>
                <a:moveTo>
                  <a:pt x="6638838" y="2066612"/>
                </a:moveTo>
                <a:cubicBezTo>
                  <a:pt x="6644812" y="2066612"/>
                  <a:pt x="6647798" y="2069598"/>
                  <a:pt x="6647798" y="2075571"/>
                </a:cubicBezTo>
                <a:lnTo>
                  <a:pt x="6638838" y="2084531"/>
                </a:lnTo>
                <a:close/>
                <a:moveTo>
                  <a:pt x="600273" y="2066612"/>
                </a:moveTo>
                <a:lnTo>
                  <a:pt x="600273" y="2075571"/>
                </a:lnTo>
                <a:lnTo>
                  <a:pt x="591313" y="2075571"/>
                </a:lnTo>
                <a:cubicBezTo>
                  <a:pt x="591313" y="2075571"/>
                  <a:pt x="594300" y="2072585"/>
                  <a:pt x="600273" y="2066612"/>
                </a:cubicBezTo>
                <a:close/>
                <a:moveTo>
                  <a:pt x="6941773" y="2065492"/>
                </a:moveTo>
                <a:cubicBezTo>
                  <a:pt x="6947374" y="2067732"/>
                  <a:pt x="6947934" y="2080051"/>
                  <a:pt x="6943454" y="2102448"/>
                </a:cubicBezTo>
                <a:cubicBezTo>
                  <a:pt x="6943454" y="2114395"/>
                  <a:pt x="6944947" y="2124847"/>
                  <a:pt x="6947932" y="2133806"/>
                </a:cubicBezTo>
                <a:cubicBezTo>
                  <a:pt x="6950918" y="2142766"/>
                  <a:pt x="6958386" y="2147245"/>
                  <a:pt x="6970332" y="2147245"/>
                </a:cubicBezTo>
                <a:cubicBezTo>
                  <a:pt x="6988250" y="2147245"/>
                  <a:pt x="6997209" y="2156205"/>
                  <a:pt x="6997209" y="2174124"/>
                </a:cubicBezTo>
                <a:lnTo>
                  <a:pt x="6979292" y="2165164"/>
                </a:lnTo>
                <a:cubicBezTo>
                  <a:pt x="6973318" y="2147245"/>
                  <a:pt x="6967346" y="2147245"/>
                  <a:pt x="6961372" y="2165164"/>
                </a:cubicBezTo>
                <a:cubicBezTo>
                  <a:pt x="6961372" y="2165164"/>
                  <a:pt x="6958386" y="2166658"/>
                  <a:pt x="6952414" y="2169644"/>
                </a:cubicBezTo>
                <a:cubicBezTo>
                  <a:pt x="6946440" y="2172630"/>
                  <a:pt x="6943454" y="2177110"/>
                  <a:pt x="6943454" y="2183083"/>
                </a:cubicBezTo>
                <a:lnTo>
                  <a:pt x="6934494" y="2201001"/>
                </a:lnTo>
                <a:cubicBezTo>
                  <a:pt x="6934494" y="2201001"/>
                  <a:pt x="6934494" y="2193535"/>
                  <a:pt x="6934494" y="2178603"/>
                </a:cubicBezTo>
                <a:cubicBezTo>
                  <a:pt x="6934494" y="2163671"/>
                  <a:pt x="6928521" y="2153219"/>
                  <a:pt x="6916576" y="2147245"/>
                </a:cubicBezTo>
                <a:cubicBezTo>
                  <a:pt x="6910602" y="2147245"/>
                  <a:pt x="6906124" y="2147245"/>
                  <a:pt x="6903138" y="2147245"/>
                </a:cubicBezTo>
                <a:cubicBezTo>
                  <a:pt x="6900152" y="2147245"/>
                  <a:pt x="6898658" y="2144259"/>
                  <a:pt x="6898658" y="2138286"/>
                </a:cubicBezTo>
                <a:lnTo>
                  <a:pt x="6916576" y="2138286"/>
                </a:lnTo>
                <a:lnTo>
                  <a:pt x="6934494" y="2138286"/>
                </a:lnTo>
                <a:cubicBezTo>
                  <a:pt x="6934494" y="2132313"/>
                  <a:pt x="6931508" y="2129327"/>
                  <a:pt x="6925535" y="2129327"/>
                </a:cubicBezTo>
                <a:cubicBezTo>
                  <a:pt x="6919562" y="2129327"/>
                  <a:pt x="6916576" y="2127833"/>
                  <a:pt x="6916576" y="2124847"/>
                </a:cubicBezTo>
                <a:cubicBezTo>
                  <a:pt x="6916576" y="2121861"/>
                  <a:pt x="6916576" y="2120368"/>
                  <a:pt x="6916576" y="2120368"/>
                </a:cubicBezTo>
                <a:cubicBezTo>
                  <a:pt x="6922549" y="2114395"/>
                  <a:pt x="6922549" y="2111408"/>
                  <a:pt x="6916576" y="2111408"/>
                </a:cubicBezTo>
                <a:cubicBezTo>
                  <a:pt x="6910602" y="2111408"/>
                  <a:pt x="6907616" y="2108421"/>
                  <a:pt x="6907616" y="2102448"/>
                </a:cubicBezTo>
                <a:lnTo>
                  <a:pt x="6925535" y="2102448"/>
                </a:lnTo>
                <a:cubicBezTo>
                  <a:pt x="6931508" y="2102448"/>
                  <a:pt x="6935988" y="2100956"/>
                  <a:pt x="6938975" y="2097970"/>
                </a:cubicBezTo>
                <a:cubicBezTo>
                  <a:pt x="6941961" y="2094983"/>
                  <a:pt x="6940468" y="2090504"/>
                  <a:pt x="6934494" y="2084531"/>
                </a:cubicBezTo>
                <a:cubicBezTo>
                  <a:pt x="6928521" y="2078558"/>
                  <a:pt x="6928521" y="2072585"/>
                  <a:pt x="6934494" y="2066612"/>
                </a:cubicBezTo>
                <a:cubicBezTo>
                  <a:pt x="6937480" y="2065119"/>
                  <a:pt x="6939907" y="2064746"/>
                  <a:pt x="6941773" y="2065492"/>
                </a:cubicBezTo>
                <a:close/>
                <a:moveTo>
                  <a:pt x="6871778" y="2048693"/>
                </a:moveTo>
                <a:cubicBezTo>
                  <a:pt x="6883724" y="2054666"/>
                  <a:pt x="6883724" y="2057652"/>
                  <a:pt x="6871778" y="2057652"/>
                </a:cubicBezTo>
                <a:cubicBezTo>
                  <a:pt x="6865807" y="2057652"/>
                  <a:pt x="6862821" y="2057652"/>
                  <a:pt x="6862821" y="2057652"/>
                </a:cubicBezTo>
                <a:cubicBezTo>
                  <a:pt x="6868793" y="2051679"/>
                  <a:pt x="6871778" y="2048693"/>
                  <a:pt x="6871778" y="2048693"/>
                </a:cubicBezTo>
                <a:close/>
                <a:moveTo>
                  <a:pt x="1039278" y="2039734"/>
                </a:moveTo>
                <a:lnTo>
                  <a:pt x="1039278" y="2048693"/>
                </a:lnTo>
                <a:lnTo>
                  <a:pt x="1039278" y="2057652"/>
                </a:lnTo>
                <a:cubicBezTo>
                  <a:pt x="1039278" y="2057652"/>
                  <a:pt x="1042264" y="2054666"/>
                  <a:pt x="1048237" y="2048693"/>
                </a:cubicBezTo>
                <a:cubicBezTo>
                  <a:pt x="1048237" y="2042720"/>
                  <a:pt x="1045251" y="2039734"/>
                  <a:pt x="1039278" y="2039734"/>
                </a:cubicBezTo>
                <a:close/>
                <a:moveTo>
                  <a:pt x="6791146" y="2030774"/>
                </a:moveTo>
                <a:cubicBezTo>
                  <a:pt x="6797120" y="2030774"/>
                  <a:pt x="6800106" y="2033762"/>
                  <a:pt x="6800106" y="2039734"/>
                </a:cubicBezTo>
                <a:lnTo>
                  <a:pt x="6791146" y="2048693"/>
                </a:lnTo>
                <a:cubicBezTo>
                  <a:pt x="6785172" y="2036747"/>
                  <a:pt x="6785172" y="2030774"/>
                  <a:pt x="6791146" y="2030774"/>
                </a:cubicBezTo>
                <a:close/>
                <a:moveTo>
                  <a:pt x="1012400" y="2030774"/>
                </a:moveTo>
                <a:cubicBezTo>
                  <a:pt x="1012400" y="2030774"/>
                  <a:pt x="1009414" y="2036747"/>
                  <a:pt x="1003441" y="2048693"/>
                </a:cubicBezTo>
                <a:lnTo>
                  <a:pt x="976563" y="2066612"/>
                </a:lnTo>
                <a:cubicBezTo>
                  <a:pt x="964617" y="2072585"/>
                  <a:pt x="958644" y="2078558"/>
                  <a:pt x="958644" y="2084531"/>
                </a:cubicBezTo>
                <a:lnTo>
                  <a:pt x="949686" y="2111408"/>
                </a:lnTo>
                <a:cubicBezTo>
                  <a:pt x="943713" y="2129327"/>
                  <a:pt x="942220" y="2139779"/>
                  <a:pt x="945206" y="2142766"/>
                </a:cubicBezTo>
                <a:cubicBezTo>
                  <a:pt x="948193" y="2145752"/>
                  <a:pt x="955659" y="2141272"/>
                  <a:pt x="967604" y="2129327"/>
                </a:cubicBezTo>
                <a:cubicBezTo>
                  <a:pt x="973577" y="2123355"/>
                  <a:pt x="978056" y="2118874"/>
                  <a:pt x="981043" y="2115889"/>
                </a:cubicBezTo>
                <a:cubicBezTo>
                  <a:pt x="984029" y="2112902"/>
                  <a:pt x="985523" y="2109916"/>
                  <a:pt x="985523" y="2106929"/>
                </a:cubicBezTo>
                <a:cubicBezTo>
                  <a:pt x="985523" y="2103943"/>
                  <a:pt x="987016" y="2099463"/>
                  <a:pt x="990002" y="2093490"/>
                </a:cubicBezTo>
                <a:cubicBezTo>
                  <a:pt x="992988" y="2087517"/>
                  <a:pt x="997468" y="2081544"/>
                  <a:pt x="1003441" y="2075571"/>
                </a:cubicBezTo>
                <a:cubicBezTo>
                  <a:pt x="1027333" y="2051679"/>
                  <a:pt x="1030320" y="2036747"/>
                  <a:pt x="1012400" y="2030774"/>
                </a:cubicBezTo>
                <a:close/>
                <a:moveTo>
                  <a:pt x="6889698" y="2021816"/>
                </a:moveTo>
                <a:lnTo>
                  <a:pt x="6898658" y="2021816"/>
                </a:lnTo>
                <a:cubicBezTo>
                  <a:pt x="6898658" y="2027789"/>
                  <a:pt x="6898658" y="2030774"/>
                  <a:pt x="6898658" y="2030774"/>
                </a:cubicBezTo>
                <a:cubicBezTo>
                  <a:pt x="6892684" y="2030774"/>
                  <a:pt x="6889698" y="2030774"/>
                  <a:pt x="6889698" y="2030774"/>
                </a:cubicBezTo>
                <a:cubicBezTo>
                  <a:pt x="6889698" y="2030774"/>
                  <a:pt x="6889698" y="2027789"/>
                  <a:pt x="6889698" y="2021816"/>
                </a:cubicBezTo>
                <a:close/>
                <a:moveTo>
                  <a:pt x="6988250" y="2012856"/>
                </a:moveTo>
                <a:cubicBezTo>
                  <a:pt x="6994224" y="2012856"/>
                  <a:pt x="6997209" y="2012856"/>
                  <a:pt x="6997209" y="2012856"/>
                </a:cubicBezTo>
                <a:cubicBezTo>
                  <a:pt x="6997209" y="2012856"/>
                  <a:pt x="6995716" y="2014350"/>
                  <a:pt x="6992730" y="2017336"/>
                </a:cubicBezTo>
                <a:cubicBezTo>
                  <a:pt x="6989744" y="2020321"/>
                  <a:pt x="6988250" y="2021816"/>
                  <a:pt x="6988250" y="2021816"/>
                </a:cubicBezTo>
                <a:close/>
                <a:moveTo>
                  <a:pt x="842174" y="2003897"/>
                </a:moveTo>
                <a:lnTo>
                  <a:pt x="886970" y="2003897"/>
                </a:lnTo>
                <a:cubicBezTo>
                  <a:pt x="886970" y="2009870"/>
                  <a:pt x="885477" y="2012856"/>
                  <a:pt x="882490" y="2012856"/>
                </a:cubicBezTo>
                <a:cubicBezTo>
                  <a:pt x="879504" y="2012856"/>
                  <a:pt x="878010" y="2014350"/>
                  <a:pt x="878010" y="2017336"/>
                </a:cubicBezTo>
                <a:cubicBezTo>
                  <a:pt x="878010" y="2020321"/>
                  <a:pt x="876517" y="2024802"/>
                  <a:pt x="873532" y="2030774"/>
                </a:cubicBezTo>
                <a:cubicBezTo>
                  <a:pt x="870546" y="2036747"/>
                  <a:pt x="869052" y="2039734"/>
                  <a:pt x="869052" y="2039734"/>
                </a:cubicBezTo>
                <a:cubicBezTo>
                  <a:pt x="863079" y="2033762"/>
                  <a:pt x="860093" y="2029281"/>
                  <a:pt x="860093" y="2026294"/>
                </a:cubicBezTo>
                <a:cubicBezTo>
                  <a:pt x="860093" y="2023309"/>
                  <a:pt x="860093" y="2021816"/>
                  <a:pt x="860093" y="2021816"/>
                </a:cubicBezTo>
                <a:cubicBezTo>
                  <a:pt x="860093" y="2015843"/>
                  <a:pt x="854120" y="2012856"/>
                  <a:pt x="842174" y="2012856"/>
                </a:cubicBezTo>
                <a:lnTo>
                  <a:pt x="833215" y="2012856"/>
                </a:lnTo>
                <a:close/>
                <a:moveTo>
                  <a:pt x="6782186" y="1985978"/>
                </a:moveTo>
                <a:cubicBezTo>
                  <a:pt x="6788160" y="1985978"/>
                  <a:pt x="6794132" y="1988965"/>
                  <a:pt x="6800106" y="1994938"/>
                </a:cubicBezTo>
                <a:lnTo>
                  <a:pt x="6782186" y="1994938"/>
                </a:lnTo>
                <a:cubicBezTo>
                  <a:pt x="6776214" y="1988965"/>
                  <a:pt x="6776214" y="1985978"/>
                  <a:pt x="6782186" y="1985978"/>
                </a:cubicBezTo>
                <a:close/>
                <a:moveTo>
                  <a:pt x="788419" y="1985978"/>
                </a:moveTo>
                <a:lnTo>
                  <a:pt x="797377" y="1985978"/>
                </a:lnTo>
                <a:cubicBezTo>
                  <a:pt x="797377" y="1991951"/>
                  <a:pt x="794390" y="1994938"/>
                  <a:pt x="788419" y="1994938"/>
                </a:cubicBezTo>
                <a:cubicBezTo>
                  <a:pt x="788419" y="1988965"/>
                  <a:pt x="788419" y="1985978"/>
                  <a:pt x="788419" y="1985978"/>
                </a:cubicBezTo>
                <a:close/>
                <a:moveTo>
                  <a:pt x="187025" y="1980378"/>
                </a:moveTo>
                <a:cubicBezTo>
                  <a:pt x="187771" y="1981126"/>
                  <a:pt x="188145" y="1982992"/>
                  <a:pt x="188145" y="1985978"/>
                </a:cubicBezTo>
                <a:cubicBezTo>
                  <a:pt x="188145" y="1991951"/>
                  <a:pt x="185159" y="1994938"/>
                  <a:pt x="179186" y="1994938"/>
                </a:cubicBezTo>
                <a:cubicBezTo>
                  <a:pt x="179186" y="1988965"/>
                  <a:pt x="180679" y="1984485"/>
                  <a:pt x="183666" y="1981498"/>
                </a:cubicBezTo>
                <a:cubicBezTo>
                  <a:pt x="185159" y="1980005"/>
                  <a:pt x="186279" y="1979632"/>
                  <a:pt x="187025" y="1980378"/>
                </a:cubicBezTo>
                <a:close/>
                <a:moveTo>
                  <a:pt x="6764268" y="1968059"/>
                </a:moveTo>
                <a:cubicBezTo>
                  <a:pt x="6764268" y="1974032"/>
                  <a:pt x="6764268" y="1977019"/>
                  <a:pt x="6764268" y="1977019"/>
                </a:cubicBezTo>
                <a:cubicBezTo>
                  <a:pt x="6758294" y="1977019"/>
                  <a:pt x="6755308" y="1977019"/>
                  <a:pt x="6755308" y="1977019"/>
                </a:cubicBezTo>
                <a:cubicBezTo>
                  <a:pt x="6755308" y="1977019"/>
                  <a:pt x="6756802" y="1975525"/>
                  <a:pt x="6759788" y="1972539"/>
                </a:cubicBezTo>
                <a:cubicBezTo>
                  <a:pt x="6762774" y="1969553"/>
                  <a:pt x="6764268" y="1968059"/>
                  <a:pt x="6764268" y="1968059"/>
                </a:cubicBezTo>
                <a:close/>
                <a:moveTo>
                  <a:pt x="6710513" y="1968059"/>
                </a:moveTo>
                <a:cubicBezTo>
                  <a:pt x="6710513" y="1974032"/>
                  <a:pt x="6709018" y="1978512"/>
                  <a:pt x="6706033" y="1981498"/>
                </a:cubicBezTo>
                <a:cubicBezTo>
                  <a:pt x="6703047" y="1984485"/>
                  <a:pt x="6701553" y="1985978"/>
                  <a:pt x="6701553" y="1985978"/>
                </a:cubicBezTo>
                <a:cubicBezTo>
                  <a:pt x="6689608" y="1991951"/>
                  <a:pt x="6689608" y="1997924"/>
                  <a:pt x="6701553" y="2003897"/>
                </a:cubicBezTo>
                <a:cubicBezTo>
                  <a:pt x="6701553" y="1997924"/>
                  <a:pt x="6704538" y="1994938"/>
                  <a:pt x="6710513" y="1994938"/>
                </a:cubicBezTo>
                <a:cubicBezTo>
                  <a:pt x="6716486" y="1994938"/>
                  <a:pt x="6720966" y="1996431"/>
                  <a:pt x="6723952" y="1999417"/>
                </a:cubicBezTo>
                <a:cubicBezTo>
                  <a:pt x="6726938" y="2002404"/>
                  <a:pt x="6728430" y="2006883"/>
                  <a:pt x="6728430" y="2012856"/>
                </a:cubicBezTo>
                <a:cubicBezTo>
                  <a:pt x="6734404" y="2024802"/>
                  <a:pt x="6740376" y="2030774"/>
                  <a:pt x="6746350" y="2030774"/>
                </a:cubicBezTo>
                <a:lnTo>
                  <a:pt x="6755308" y="2039734"/>
                </a:lnTo>
                <a:lnTo>
                  <a:pt x="6746350" y="2066612"/>
                </a:lnTo>
                <a:cubicBezTo>
                  <a:pt x="6752322" y="2066612"/>
                  <a:pt x="6755308" y="2071092"/>
                  <a:pt x="6755308" y="2080051"/>
                </a:cubicBezTo>
                <a:cubicBezTo>
                  <a:pt x="6755308" y="2089010"/>
                  <a:pt x="6758294" y="2096476"/>
                  <a:pt x="6764268" y="2102448"/>
                </a:cubicBezTo>
                <a:lnTo>
                  <a:pt x="6773227" y="2138286"/>
                </a:lnTo>
                <a:cubicBezTo>
                  <a:pt x="6767254" y="2138286"/>
                  <a:pt x="6767254" y="2141272"/>
                  <a:pt x="6773227" y="2147245"/>
                </a:cubicBezTo>
                <a:cubicBezTo>
                  <a:pt x="6773227" y="2153219"/>
                  <a:pt x="6770241" y="2156205"/>
                  <a:pt x="6764268" y="2156205"/>
                </a:cubicBezTo>
                <a:lnTo>
                  <a:pt x="6764268" y="2138286"/>
                </a:lnTo>
                <a:cubicBezTo>
                  <a:pt x="6764268" y="2126340"/>
                  <a:pt x="6756802" y="2112902"/>
                  <a:pt x="6741870" y="2097970"/>
                </a:cubicBezTo>
                <a:cubicBezTo>
                  <a:pt x="6726938" y="2083037"/>
                  <a:pt x="6719472" y="2072585"/>
                  <a:pt x="6719472" y="2066612"/>
                </a:cubicBezTo>
                <a:cubicBezTo>
                  <a:pt x="6719472" y="2066612"/>
                  <a:pt x="6716486" y="2063625"/>
                  <a:pt x="6710513" y="2057652"/>
                </a:cubicBezTo>
                <a:lnTo>
                  <a:pt x="6701553" y="2057652"/>
                </a:lnTo>
                <a:cubicBezTo>
                  <a:pt x="6707527" y="2057652"/>
                  <a:pt x="6710513" y="2065118"/>
                  <a:pt x="6710513" y="2080051"/>
                </a:cubicBezTo>
                <a:cubicBezTo>
                  <a:pt x="6710513" y="2094983"/>
                  <a:pt x="6713498" y="2106929"/>
                  <a:pt x="6719472" y="2115889"/>
                </a:cubicBezTo>
                <a:cubicBezTo>
                  <a:pt x="6725444" y="2124847"/>
                  <a:pt x="6725444" y="2129327"/>
                  <a:pt x="6719472" y="2129327"/>
                </a:cubicBezTo>
                <a:cubicBezTo>
                  <a:pt x="6707527" y="2129327"/>
                  <a:pt x="6701553" y="2108421"/>
                  <a:pt x="6701553" y="2066612"/>
                </a:cubicBezTo>
                <a:cubicBezTo>
                  <a:pt x="6695580" y="2042720"/>
                  <a:pt x="6689608" y="2027789"/>
                  <a:pt x="6683634" y="2021816"/>
                </a:cubicBezTo>
                <a:cubicBezTo>
                  <a:pt x="6677661" y="2015843"/>
                  <a:pt x="6677661" y="2009870"/>
                  <a:pt x="6683634" y="2003897"/>
                </a:cubicBezTo>
                <a:lnTo>
                  <a:pt x="6674675" y="1985978"/>
                </a:lnTo>
                <a:cubicBezTo>
                  <a:pt x="6668702" y="1985978"/>
                  <a:pt x="6665716" y="1982992"/>
                  <a:pt x="6665716" y="1977019"/>
                </a:cubicBezTo>
                <a:cubicBezTo>
                  <a:pt x="6665716" y="1971046"/>
                  <a:pt x="6667210" y="1969553"/>
                  <a:pt x="6670195" y="1972539"/>
                </a:cubicBezTo>
                <a:cubicBezTo>
                  <a:pt x="6673181" y="1975525"/>
                  <a:pt x="6674675" y="1977019"/>
                  <a:pt x="6674675" y="1977019"/>
                </a:cubicBezTo>
                <a:cubicBezTo>
                  <a:pt x="6674675" y="1982992"/>
                  <a:pt x="6677661" y="1982992"/>
                  <a:pt x="6683634" y="1977019"/>
                </a:cubicBezTo>
                <a:close/>
                <a:moveTo>
                  <a:pt x="6656756" y="1932223"/>
                </a:moveTo>
                <a:lnTo>
                  <a:pt x="6647798" y="1950142"/>
                </a:lnTo>
                <a:lnTo>
                  <a:pt x="6647798" y="1959100"/>
                </a:lnTo>
                <a:lnTo>
                  <a:pt x="6629879" y="1950142"/>
                </a:lnTo>
                <a:cubicBezTo>
                  <a:pt x="6629879" y="1944169"/>
                  <a:pt x="6632864" y="1939689"/>
                  <a:pt x="6638838" y="1936702"/>
                </a:cubicBezTo>
                <a:cubicBezTo>
                  <a:pt x="6644812" y="1933716"/>
                  <a:pt x="6650784" y="1932223"/>
                  <a:pt x="6656756" y="1932223"/>
                </a:cubicBezTo>
                <a:close/>
                <a:moveTo>
                  <a:pt x="913848" y="1932223"/>
                </a:moveTo>
                <a:cubicBezTo>
                  <a:pt x="919821" y="1938196"/>
                  <a:pt x="919821" y="1942674"/>
                  <a:pt x="913848" y="1945662"/>
                </a:cubicBezTo>
                <a:cubicBezTo>
                  <a:pt x="907875" y="1948647"/>
                  <a:pt x="904889" y="1953128"/>
                  <a:pt x="904889" y="1959100"/>
                </a:cubicBezTo>
                <a:cubicBezTo>
                  <a:pt x="904889" y="1965073"/>
                  <a:pt x="904889" y="1968059"/>
                  <a:pt x="904889" y="1968059"/>
                </a:cubicBezTo>
                <a:lnTo>
                  <a:pt x="895929" y="1959100"/>
                </a:lnTo>
                <a:close/>
                <a:moveTo>
                  <a:pt x="931767" y="1923263"/>
                </a:moveTo>
                <a:cubicBezTo>
                  <a:pt x="931767" y="1923263"/>
                  <a:pt x="931767" y="1924757"/>
                  <a:pt x="931767" y="1927743"/>
                </a:cubicBezTo>
                <a:cubicBezTo>
                  <a:pt x="931767" y="1930729"/>
                  <a:pt x="931767" y="1932223"/>
                  <a:pt x="931767" y="1932223"/>
                </a:cubicBezTo>
                <a:cubicBezTo>
                  <a:pt x="931767" y="1932223"/>
                  <a:pt x="930274" y="1932223"/>
                  <a:pt x="927287" y="1932223"/>
                </a:cubicBezTo>
                <a:cubicBezTo>
                  <a:pt x="924301" y="1932223"/>
                  <a:pt x="925794" y="1929236"/>
                  <a:pt x="931767" y="1923263"/>
                </a:cubicBezTo>
                <a:close/>
                <a:moveTo>
                  <a:pt x="6710513" y="1914304"/>
                </a:moveTo>
                <a:lnTo>
                  <a:pt x="6719472" y="1923263"/>
                </a:lnTo>
                <a:cubicBezTo>
                  <a:pt x="6725444" y="1923263"/>
                  <a:pt x="6725444" y="1926250"/>
                  <a:pt x="6719472" y="1932223"/>
                </a:cubicBezTo>
                <a:cubicBezTo>
                  <a:pt x="6713498" y="1926250"/>
                  <a:pt x="6710513" y="1920277"/>
                  <a:pt x="6710513" y="1914304"/>
                </a:cubicBezTo>
                <a:close/>
                <a:moveTo>
                  <a:pt x="6925535" y="1905345"/>
                </a:moveTo>
                <a:cubicBezTo>
                  <a:pt x="6925535" y="1911318"/>
                  <a:pt x="6925535" y="1914304"/>
                  <a:pt x="6925535" y="1914304"/>
                </a:cubicBezTo>
                <a:lnTo>
                  <a:pt x="6934494" y="1941182"/>
                </a:lnTo>
                <a:cubicBezTo>
                  <a:pt x="6934494" y="1953128"/>
                  <a:pt x="6934494" y="1965073"/>
                  <a:pt x="6934494" y="1977019"/>
                </a:cubicBezTo>
                <a:lnTo>
                  <a:pt x="6934494" y="1985978"/>
                </a:lnTo>
                <a:cubicBezTo>
                  <a:pt x="6928521" y="1980005"/>
                  <a:pt x="6925535" y="1980005"/>
                  <a:pt x="6925535" y="1985978"/>
                </a:cubicBezTo>
                <a:cubicBezTo>
                  <a:pt x="6925535" y="1991951"/>
                  <a:pt x="6928521" y="1994938"/>
                  <a:pt x="6934494" y="1994938"/>
                </a:cubicBezTo>
                <a:cubicBezTo>
                  <a:pt x="6934494" y="1994938"/>
                  <a:pt x="6934494" y="1997924"/>
                  <a:pt x="6934494" y="2003897"/>
                </a:cubicBezTo>
                <a:lnTo>
                  <a:pt x="6934494" y="2012856"/>
                </a:lnTo>
                <a:cubicBezTo>
                  <a:pt x="6940468" y="2018829"/>
                  <a:pt x="6941961" y="2027789"/>
                  <a:pt x="6938975" y="2039734"/>
                </a:cubicBezTo>
                <a:cubicBezTo>
                  <a:pt x="6935988" y="2051679"/>
                  <a:pt x="6931508" y="2057652"/>
                  <a:pt x="6925535" y="2057652"/>
                </a:cubicBezTo>
                <a:lnTo>
                  <a:pt x="6916576" y="2048693"/>
                </a:lnTo>
                <a:lnTo>
                  <a:pt x="6916576" y="2012856"/>
                </a:lnTo>
                <a:cubicBezTo>
                  <a:pt x="6922549" y="2000911"/>
                  <a:pt x="6924041" y="1994938"/>
                  <a:pt x="6921055" y="1994938"/>
                </a:cubicBezTo>
                <a:cubicBezTo>
                  <a:pt x="6918069" y="1994938"/>
                  <a:pt x="6918069" y="1990458"/>
                  <a:pt x="6921055" y="1981498"/>
                </a:cubicBezTo>
                <a:cubicBezTo>
                  <a:pt x="6924041" y="1972539"/>
                  <a:pt x="6922549" y="1965073"/>
                  <a:pt x="6916576" y="1959100"/>
                </a:cubicBezTo>
                <a:cubicBezTo>
                  <a:pt x="6916576" y="1953128"/>
                  <a:pt x="6916576" y="1950142"/>
                  <a:pt x="6916576" y="1950142"/>
                </a:cubicBezTo>
                <a:cubicBezTo>
                  <a:pt x="6922549" y="1938196"/>
                  <a:pt x="6922549" y="1932223"/>
                  <a:pt x="6916576" y="1932223"/>
                </a:cubicBezTo>
                <a:cubicBezTo>
                  <a:pt x="6910602" y="1932223"/>
                  <a:pt x="6909110" y="1927743"/>
                  <a:pt x="6912096" y="1918784"/>
                </a:cubicBezTo>
                <a:cubicBezTo>
                  <a:pt x="6915082" y="1909824"/>
                  <a:pt x="6919562" y="1905345"/>
                  <a:pt x="6925535" y="1905345"/>
                </a:cubicBezTo>
                <a:close/>
                <a:moveTo>
                  <a:pt x="6665716" y="1905345"/>
                </a:moveTo>
                <a:lnTo>
                  <a:pt x="6674675" y="1905345"/>
                </a:lnTo>
                <a:cubicBezTo>
                  <a:pt x="6680648" y="1905345"/>
                  <a:pt x="6683634" y="1905345"/>
                  <a:pt x="6683634" y="1905345"/>
                </a:cubicBezTo>
                <a:lnTo>
                  <a:pt x="6674675" y="1914304"/>
                </a:lnTo>
                <a:cubicBezTo>
                  <a:pt x="6674675" y="1914304"/>
                  <a:pt x="6671690" y="1911318"/>
                  <a:pt x="6665716" y="1905345"/>
                </a:cubicBezTo>
                <a:close/>
                <a:moveTo>
                  <a:pt x="6634918" y="1899745"/>
                </a:moveTo>
                <a:cubicBezTo>
                  <a:pt x="6636038" y="1899745"/>
                  <a:pt x="6637344" y="1900119"/>
                  <a:pt x="6638838" y="1900865"/>
                </a:cubicBezTo>
                <a:cubicBezTo>
                  <a:pt x="6644812" y="1903851"/>
                  <a:pt x="6647798" y="1905345"/>
                  <a:pt x="6647798" y="1905345"/>
                </a:cubicBezTo>
                <a:lnTo>
                  <a:pt x="6647798" y="1923263"/>
                </a:lnTo>
                <a:lnTo>
                  <a:pt x="6638838" y="1923263"/>
                </a:lnTo>
                <a:cubicBezTo>
                  <a:pt x="6632864" y="1923263"/>
                  <a:pt x="6629879" y="1918784"/>
                  <a:pt x="6629879" y="1909824"/>
                </a:cubicBezTo>
                <a:cubicBezTo>
                  <a:pt x="6629879" y="1903104"/>
                  <a:pt x="6631558" y="1899745"/>
                  <a:pt x="6634918" y="1899745"/>
                </a:cubicBezTo>
                <a:close/>
                <a:moveTo>
                  <a:pt x="6903138" y="1869507"/>
                </a:moveTo>
                <a:cubicBezTo>
                  <a:pt x="6906124" y="1869507"/>
                  <a:pt x="6910602" y="1872493"/>
                  <a:pt x="6916576" y="1878466"/>
                </a:cubicBezTo>
                <a:cubicBezTo>
                  <a:pt x="6916576" y="1884439"/>
                  <a:pt x="6913590" y="1887426"/>
                  <a:pt x="6907616" y="1887426"/>
                </a:cubicBezTo>
                <a:cubicBezTo>
                  <a:pt x="6901644" y="1881453"/>
                  <a:pt x="6898658" y="1876973"/>
                  <a:pt x="6898658" y="1873988"/>
                </a:cubicBezTo>
                <a:cubicBezTo>
                  <a:pt x="6898658" y="1871001"/>
                  <a:pt x="6900152" y="1869507"/>
                  <a:pt x="6903138" y="1869507"/>
                </a:cubicBezTo>
                <a:close/>
                <a:moveTo>
                  <a:pt x="1110953" y="1860547"/>
                </a:moveTo>
                <a:cubicBezTo>
                  <a:pt x="1110953" y="1860547"/>
                  <a:pt x="1110953" y="1863535"/>
                  <a:pt x="1110953" y="1869507"/>
                </a:cubicBezTo>
                <a:lnTo>
                  <a:pt x="1119913" y="1869507"/>
                </a:lnTo>
                <a:cubicBezTo>
                  <a:pt x="1125885" y="1863535"/>
                  <a:pt x="1125885" y="1860547"/>
                  <a:pt x="1119913" y="1860547"/>
                </a:cubicBezTo>
                <a:cubicBezTo>
                  <a:pt x="1113940" y="1860547"/>
                  <a:pt x="1110953" y="1860547"/>
                  <a:pt x="1110953" y="1860547"/>
                </a:cubicBezTo>
                <a:close/>
                <a:moveTo>
                  <a:pt x="689866" y="1851589"/>
                </a:moveTo>
                <a:cubicBezTo>
                  <a:pt x="695839" y="1851589"/>
                  <a:pt x="697332" y="1854575"/>
                  <a:pt x="694346" y="1860547"/>
                </a:cubicBezTo>
                <a:cubicBezTo>
                  <a:pt x="691359" y="1866522"/>
                  <a:pt x="689866" y="1872493"/>
                  <a:pt x="689866" y="1878466"/>
                </a:cubicBezTo>
                <a:cubicBezTo>
                  <a:pt x="689866" y="1884439"/>
                  <a:pt x="686880" y="1887426"/>
                  <a:pt x="680906" y="1887426"/>
                </a:cubicBezTo>
                <a:cubicBezTo>
                  <a:pt x="680906" y="1881453"/>
                  <a:pt x="680906" y="1872493"/>
                  <a:pt x="680906" y="1860547"/>
                </a:cubicBezTo>
                <a:cubicBezTo>
                  <a:pt x="686880" y="1854575"/>
                  <a:pt x="689866" y="1851589"/>
                  <a:pt x="689866" y="1851589"/>
                </a:cubicBezTo>
                <a:close/>
                <a:moveTo>
                  <a:pt x="6549244" y="1842630"/>
                </a:moveTo>
                <a:cubicBezTo>
                  <a:pt x="6549244" y="1842630"/>
                  <a:pt x="6550739" y="1842630"/>
                  <a:pt x="6553724" y="1842630"/>
                </a:cubicBezTo>
                <a:cubicBezTo>
                  <a:pt x="6556710" y="1842630"/>
                  <a:pt x="6558204" y="1845616"/>
                  <a:pt x="6558204" y="1851589"/>
                </a:cubicBezTo>
                <a:lnTo>
                  <a:pt x="6549244" y="1851589"/>
                </a:lnTo>
                <a:cubicBezTo>
                  <a:pt x="6549244" y="1845616"/>
                  <a:pt x="6549244" y="1842630"/>
                  <a:pt x="6549244" y="1842630"/>
                </a:cubicBezTo>
                <a:close/>
                <a:moveTo>
                  <a:pt x="6585082" y="1833670"/>
                </a:moveTo>
                <a:cubicBezTo>
                  <a:pt x="6585082" y="1833670"/>
                  <a:pt x="6588068" y="1835164"/>
                  <a:pt x="6594041" y="1838150"/>
                </a:cubicBezTo>
                <a:cubicBezTo>
                  <a:pt x="6600016" y="1841136"/>
                  <a:pt x="6603001" y="1842630"/>
                  <a:pt x="6603001" y="1842630"/>
                </a:cubicBezTo>
                <a:cubicBezTo>
                  <a:pt x="6597027" y="1842630"/>
                  <a:pt x="6594041" y="1842630"/>
                  <a:pt x="6594041" y="1842630"/>
                </a:cubicBezTo>
                <a:close/>
                <a:moveTo>
                  <a:pt x="940726" y="1824711"/>
                </a:moveTo>
                <a:cubicBezTo>
                  <a:pt x="946699" y="1824711"/>
                  <a:pt x="949686" y="1826204"/>
                  <a:pt x="949686" y="1829191"/>
                </a:cubicBezTo>
                <a:cubicBezTo>
                  <a:pt x="949686" y="1832177"/>
                  <a:pt x="946699" y="1833670"/>
                  <a:pt x="940726" y="1833670"/>
                </a:cubicBezTo>
                <a:cubicBezTo>
                  <a:pt x="934753" y="1833670"/>
                  <a:pt x="931767" y="1832177"/>
                  <a:pt x="931767" y="1829191"/>
                </a:cubicBezTo>
                <a:cubicBezTo>
                  <a:pt x="931767" y="1826204"/>
                  <a:pt x="934753" y="1824711"/>
                  <a:pt x="940726" y="1824711"/>
                </a:cubicBezTo>
                <a:close/>
                <a:moveTo>
                  <a:pt x="6404217" y="1821911"/>
                </a:moveTo>
                <a:cubicBezTo>
                  <a:pt x="6406830" y="1822285"/>
                  <a:pt x="6410376" y="1823218"/>
                  <a:pt x="6414856" y="1824711"/>
                </a:cubicBezTo>
                <a:lnTo>
                  <a:pt x="6423816" y="1833670"/>
                </a:lnTo>
                <a:cubicBezTo>
                  <a:pt x="6423816" y="1845616"/>
                  <a:pt x="6426801" y="1853082"/>
                  <a:pt x="6432774" y="1856069"/>
                </a:cubicBezTo>
                <a:cubicBezTo>
                  <a:pt x="6438747" y="1859055"/>
                  <a:pt x="6447707" y="1860547"/>
                  <a:pt x="6459652" y="1860547"/>
                </a:cubicBezTo>
                <a:lnTo>
                  <a:pt x="6477570" y="1860547"/>
                </a:lnTo>
                <a:lnTo>
                  <a:pt x="6459652" y="1869507"/>
                </a:lnTo>
                <a:cubicBezTo>
                  <a:pt x="6453679" y="1875480"/>
                  <a:pt x="6450693" y="1881453"/>
                  <a:pt x="6450693" y="1887426"/>
                </a:cubicBezTo>
                <a:lnTo>
                  <a:pt x="6459652" y="1896385"/>
                </a:lnTo>
                <a:cubicBezTo>
                  <a:pt x="6447707" y="1890412"/>
                  <a:pt x="6438747" y="1887426"/>
                  <a:pt x="6432774" y="1887426"/>
                </a:cubicBezTo>
                <a:lnTo>
                  <a:pt x="6414856" y="1860547"/>
                </a:lnTo>
                <a:lnTo>
                  <a:pt x="6405896" y="1851589"/>
                </a:lnTo>
                <a:lnTo>
                  <a:pt x="6405896" y="1833670"/>
                </a:lnTo>
                <a:cubicBezTo>
                  <a:pt x="6396936" y="1824711"/>
                  <a:pt x="6396376" y="1820791"/>
                  <a:pt x="6404217" y="1821911"/>
                </a:cubicBezTo>
                <a:close/>
                <a:moveTo>
                  <a:pt x="1016880" y="1815752"/>
                </a:moveTo>
                <a:cubicBezTo>
                  <a:pt x="1022853" y="1815752"/>
                  <a:pt x="1027333" y="1818738"/>
                  <a:pt x="1030320" y="1824711"/>
                </a:cubicBezTo>
                <a:cubicBezTo>
                  <a:pt x="1030320" y="1830684"/>
                  <a:pt x="1028826" y="1833670"/>
                  <a:pt x="1025840" y="1833670"/>
                </a:cubicBezTo>
                <a:cubicBezTo>
                  <a:pt x="1022853" y="1833670"/>
                  <a:pt x="1015387" y="1839643"/>
                  <a:pt x="1003441" y="1851589"/>
                </a:cubicBezTo>
                <a:cubicBezTo>
                  <a:pt x="955659" y="1893399"/>
                  <a:pt x="928781" y="1911318"/>
                  <a:pt x="922808" y="1905345"/>
                </a:cubicBezTo>
                <a:cubicBezTo>
                  <a:pt x="922808" y="1905345"/>
                  <a:pt x="931767" y="1896385"/>
                  <a:pt x="949686" y="1878466"/>
                </a:cubicBezTo>
                <a:cubicBezTo>
                  <a:pt x="967604" y="1860547"/>
                  <a:pt x="978056" y="1851589"/>
                  <a:pt x="981043" y="1851589"/>
                </a:cubicBezTo>
                <a:cubicBezTo>
                  <a:pt x="984029" y="1851589"/>
                  <a:pt x="985523" y="1848603"/>
                  <a:pt x="985523" y="1842630"/>
                </a:cubicBezTo>
                <a:lnTo>
                  <a:pt x="994482" y="1824711"/>
                </a:lnTo>
                <a:cubicBezTo>
                  <a:pt x="1003441" y="1818738"/>
                  <a:pt x="1010907" y="1815752"/>
                  <a:pt x="1016880" y="1815752"/>
                </a:cubicBezTo>
                <a:close/>
                <a:moveTo>
                  <a:pt x="6540286" y="1815751"/>
                </a:moveTo>
                <a:lnTo>
                  <a:pt x="6558204" y="1815751"/>
                </a:lnTo>
                <a:cubicBezTo>
                  <a:pt x="6564178" y="1821724"/>
                  <a:pt x="6564178" y="1824711"/>
                  <a:pt x="6558204" y="1824711"/>
                </a:cubicBezTo>
                <a:cubicBezTo>
                  <a:pt x="6558204" y="1830684"/>
                  <a:pt x="6556710" y="1832177"/>
                  <a:pt x="6553724" y="1829191"/>
                </a:cubicBezTo>
                <a:cubicBezTo>
                  <a:pt x="6550739" y="1826204"/>
                  <a:pt x="6546259" y="1821724"/>
                  <a:pt x="6540286" y="1815751"/>
                </a:cubicBezTo>
                <a:close/>
                <a:moveTo>
                  <a:pt x="6809064" y="1797833"/>
                </a:moveTo>
                <a:lnTo>
                  <a:pt x="6835942" y="1824711"/>
                </a:lnTo>
                <a:cubicBezTo>
                  <a:pt x="6829970" y="1824711"/>
                  <a:pt x="6823998" y="1821724"/>
                  <a:pt x="6818024" y="1815751"/>
                </a:cubicBezTo>
                <a:close/>
                <a:moveTo>
                  <a:pt x="1048237" y="1797833"/>
                </a:moveTo>
                <a:cubicBezTo>
                  <a:pt x="1060183" y="1803806"/>
                  <a:pt x="1063170" y="1809778"/>
                  <a:pt x="1057197" y="1815751"/>
                </a:cubicBezTo>
                <a:lnTo>
                  <a:pt x="1048237" y="1815751"/>
                </a:lnTo>
                <a:lnTo>
                  <a:pt x="1048237" y="1806792"/>
                </a:lnTo>
                <a:close/>
                <a:moveTo>
                  <a:pt x="6513408" y="1779915"/>
                </a:moveTo>
                <a:lnTo>
                  <a:pt x="6522367" y="1788873"/>
                </a:lnTo>
                <a:lnTo>
                  <a:pt x="6513408" y="1788873"/>
                </a:lnTo>
                <a:cubicBezTo>
                  <a:pt x="6513408" y="1788873"/>
                  <a:pt x="6513408" y="1785888"/>
                  <a:pt x="6513408" y="1779915"/>
                </a:cubicBezTo>
                <a:close/>
                <a:moveTo>
                  <a:pt x="6379019" y="1779915"/>
                </a:moveTo>
                <a:cubicBezTo>
                  <a:pt x="6382005" y="1779915"/>
                  <a:pt x="6384990" y="1782901"/>
                  <a:pt x="6387978" y="1788873"/>
                </a:cubicBezTo>
                <a:cubicBezTo>
                  <a:pt x="6387978" y="1794846"/>
                  <a:pt x="6387978" y="1797833"/>
                  <a:pt x="6387978" y="1797833"/>
                </a:cubicBezTo>
                <a:cubicBezTo>
                  <a:pt x="6387978" y="1797833"/>
                  <a:pt x="6384992" y="1797833"/>
                  <a:pt x="6379019" y="1797833"/>
                </a:cubicBezTo>
                <a:cubicBezTo>
                  <a:pt x="6373045" y="1791860"/>
                  <a:pt x="6370059" y="1788873"/>
                  <a:pt x="6370059" y="1788873"/>
                </a:cubicBezTo>
                <a:cubicBezTo>
                  <a:pt x="6373046" y="1782901"/>
                  <a:pt x="6376033" y="1779915"/>
                  <a:pt x="6379019" y="1779915"/>
                </a:cubicBezTo>
                <a:close/>
                <a:moveTo>
                  <a:pt x="967604" y="1779915"/>
                </a:moveTo>
                <a:lnTo>
                  <a:pt x="967604" y="1788873"/>
                </a:lnTo>
                <a:cubicBezTo>
                  <a:pt x="961631" y="1800819"/>
                  <a:pt x="955659" y="1806792"/>
                  <a:pt x="949686" y="1806792"/>
                </a:cubicBezTo>
                <a:lnTo>
                  <a:pt x="949686" y="1788873"/>
                </a:lnTo>
                <a:cubicBezTo>
                  <a:pt x="955659" y="1782901"/>
                  <a:pt x="961631" y="1779915"/>
                  <a:pt x="967604" y="1779915"/>
                </a:cubicBezTo>
                <a:close/>
                <a:moveTo>
                  <a:pt x="6478690" y="1774315"/>
                </a:moveTo>
                <a:cubicBezTo>
                  <a:pt x="6479438" y="1773568"/>
                  <a:pt x="6480558" y="1773942"/>
                  <a:pt x="6482050" y="1775435"/>
                </a:cubicBezTo>
                <a:cubicBezTo>
                  <a:pt x="6485036" y="1778420"/>
                  <a:pt x="6486530" y="1779915"/>
                  <a:pt x="6486530" y="1779915"/>
                </a:cubicBezTo>
                <a:cubicBezTo>
                  <a:pt x="6486530" y="1779915"/>
                  <a:pt x="6485036" y="1779915"/>
                  <a:pt x="6482050" y="1779915"/>
                </a:cubicBezTo>
                <a:cubicBezTo>
                  <a:pt x="6479065" y="1779915"/>
                  <a:pt x="6477570" y="1779915"/>
                  <a:pt x="6477570" y="1779915"/>
                </a:cubicBezTo>
                <a:cubicBezTo>
                  <a:pt x="6477570" y="1776928"/>
                  <a:pt x="6477944" y="1775061"/>
                  <a:pt x="6478690" y="1774315"/>
                </a:cubicBezTo>
                <a:close/>
                <a:moveTo>
                  <a:pt x="6889698" y="1770955"/>
                </a:moveTo>
                <a:lnTo>
                  <a:pt x="6907616" y="1797833"/>
                </a:lnTo>
                <a:cubicBezTo>
                  <a:pt x="6901644" y="1797833"/>
                  <a:pt x="6895672" y="1791860"/>
                  <a:pt x="6889698" y="1779915"/>
                </a:cubicBezTo>
                <a:close/>
                <a:moveTo>
                  <a:pt x="994482" y="1770955"/>
                </a:moveTo>
                <a:cubicBezTo>
                  <a:pt x="994482" y="1770955"/>
                  <a:pt x="997468" y="1773942"/>
                  <a:pt x="1003441" y="1779915"/>
                </a:cubicBezTo>
                <a:cubicBezTo>
                  <a:pt x="1009414" y="1779915"/>
                  <a:pt x="1018374" y="1779915"/>
                  <a:pt x="1030320" y="1779915"/>
                </a:cubicBezTo>
                <a:lnTo>
                  <a:pt x="1048237" y="1779915"/>
                </a:lnTo>
                <a:lnTo>
                  <a:pt x="1030320" y="1788873"/>
                </a:lnTo>
                <a:cubicBezTo>
                  <a:pt x="1012400" y="1788873"/>
                  <a:pt x="1000455" y="1785888"/>
                  <a:pt x="994482" y="1779915"/>
                </a:cubicBezTo>
                <a:cubicBezTo>
                  <a:pt x="994482" y="1773942"/>
                  <a:pt x="994482" y="1770955"/>
                  <a:pt x="994482" y="1770955"/>
                </a:cubicBezTo>
                <a:close/>
                <a:moveTo>
                  <a:pt x="6387978" y="1761996"/>
                </a:moveTo>
                <a:lnTo>
                  <a:pt x="6405896" y="1770955"/>
                </a:lnTo>
                <a:cubicBezTo>
                  <a:pt x="6405896" y="1776928"/>
                  <a:pt x="6407390" y="1781408"/>
                  <a:pt x="6410376" y="1784395"/>
                </a:cubicBezTo>
                <a:cubicBezTo>
                  <a:pt x="6413362" y="1787380"/>
                  <a:pt x="6414856" y="1791860"/>
                  <a:pt x="6414856" y="1797833"/>
                </a:cubicBezTo>
                <a:lnTo>
                  <a:pt x="6396936" y="1779915"/>
                </a:lnTo>
                <a:close/>
                <a:moveTo>
                  <a:pt x="1084075" y="1761996"/>
                </a:moveTo>
                <a:cubicBezTo>
                  <a:pt x="1084075" y="1761996"/>
                  <a:pt x="1081089" y="1764982"/>
                  <a:pt x="1075115" y="1770955"/>
                </a:cubicBezTo>
                <a:cubicBezTo>
                  <a:pt x="1069142" y="1788873"/>
                  <a:pt x="1063170" y="1791860"/>
                  <a:pt x="1057197" y="1779915"/>
                </a:cubicBezTo>
                <a:close/>
                <a:moveTo>
                  <a:pt x="752581" y="1761996"/>
                </a:moveTo>
                <a:lnTo>
                  <a:pt x="725703" y="1797833"/>
                </a:lnTo>
                <a:cubicBezTo>
                  <a:pt x="725703" y="1797833"/>
                  <a:pt x="724209" y="1799326"/>
                  <a:pt x="721223" y="1802312"/>
                </a:cubicBezTo>
                <a:cubicBezTo>
                  <a:pt x="718237" y="1805299"/>
                  <a:pt x="718237" y="1809778"/>
                  <a:pt x="721223" y="1815751"/>
                </a:cubicBezTo>
                <a:cubicBezTo>
                  <a:pt x="724209" y="1821724"/>
                  <a:pt x="724209" y="1826204"/>
                  <a:pt x="721223" y="1829191"/>
                </a:cubicBezTo>
                <a:cubicBezTo>
                  <a:pt x="718237" y="1832177"/>
                  <a:pt x="713757" y="1833670"/>
                  <a:pt x="707785" y="1833670"/>
                </a:cubicBezTo>
                <a:lnTo>
                  <a:pt x="698825" y="1833670"/>
                </a:lnTo>
                <a:lnTo>
                  <a:pt x="707785" y="1824711"/>
                </a:lnTo>
                <a:lnTo>
                  <a:pt x="707785" y="1815751"/>
                </a:lnTo>
                <a:cubicBezTo>
                  <a:pt x="707785" y="1809778"/>
                  <a:pt x="712265" y="1803806"/>
                  <a:pt x="721223" y="1797833"/>
                </a:cubicBezTo>
                <a:cubicBezTo>
                  <a:pt x="730182" y="1791860"/>
                  <a:pt x="734662" y="1785888"/>
                  <a:pt x="734662" y="1779915"/>
                </a:cubicBezTo>
                <a:cubicBezTo>
                  <a:pt x="734662" y="1767969"/>
                  <a:pt x="740635" y="1761996"/>
                  <a:pt x="752581" y="1761996"/>
                </a:cubicBezTo>
                <a:close/>
                <a:moveTo>
                  <a:pt x="843294" y="1756396"/>
                </a:moveTo>
                <a:cubicBezTo>
                  <a:pt x="844040" y="1755650"/>
                  <a:pt x="845160" y="1756023"/>
                  <a:pt x="846654" y="1757516"/>
                </a:cubicBezTo>
                <a:cubicBezTo>
                  <a:pt x="849640" y="1760503"/>
                  <a:pt x="851133" y="1761996"/>
                  <a:pt x="851133" y="1761996"/>
                </a:cubicBezTo>
                <a:lnTo>
                  <a:pt x="842174" y="1761996"/>
                </a:lnTo>
                <a:cubicBezTo>
                  <a:pt x="842174" y="1759010"/>
                  <a:pt x="842547" y="1757143"/>
                  <a:pt x="843294" y="1756396"/>
                </a:cubicBezTo>
                <a:close/>
                <a:moveTo>
                  <a:pt x="6352140" y="1753037"/>
                </a:moveTo>
                <a:cubicBezTo>
                  <a:pt x="6358114" y="1753037"/>
                  <a:pt x="6362593" y="1753037"/>
                  <a:pt x="6365580" y="1753037"/>
                </a:cubicBezTo>
                <a:cubicBezTo>
                  <a:pt x="6368566" y="1753037"/>
                  <a:pt x="6370059" y="1753037"/>
                  <a:pt x="6370059" y="1753037"/>
                </a:cubicBezTo>
                <a:cubicBezTo>
                  <a:pt x="6370059" y="1764982"/>
                  <a:pt x="6364086" y="1770955"/>
                  <a:pt x="6352140" y="1770955"/>
                </a:cubicBezTo>
                <a:lnTo>
                  <a:pt x="6343182" y="1770955"/>
                </a:lnTo>
                <a:cubicBezTo>
                  <a:pt x="6349154" y="1764982"/>
                  <a:pt x="6349154" y="1760503"/>
                  <a:pt x="6343182" y="1757516"/>
                </a:cubicBezTo>
                <a:cubicBezTo>
                  <a:pt x="6337208" y="1754530"/>
                  <a:pt x="6340196" y="1753037"/>
                  <a:pt x="6352140" y="1753037"/>
                </a:cubicBezTo>
                <a:close/>
                <a:moveTo>
                  <a:pt x="6459652" y="1744077"/>
                </a:moveTo>
                <a:cubicBezTo>
                  <a:pt x="6459652" y="1744077"/>
                  <a:pt x="6459652" y="1747064"/>
                  <a:pt x="6459652" y="1753037"/>
                </a:cubicBezTo>
                <a:cubicBezTo>
                  <a:pt x="6453679" y="1753037"/>
                  <a:pt x="6450693" y="1753037"/>
                  <a:pt x="6450693" y="1753037"/>
                </a:cubicBezTo>
                <a:cubicBezTo>
                  <a:pt x="6450693" y="1747064"/>
                  <a:pt x="6453679" y="1744077"/>
                  <a:pt x="6459652" y="1744077"/>
                </a:cubicBezTo>
                <a:close/>
                <a:moveTo>
                  <a:pt x="770500" y="1744077"/>
                </a:moveTo>
                <a:cubicBezTo>
                  <a:pt x="776473" y="1744077"/>
                  <a:pt x="777966" y="1745571"/>
                  <a:pt x="774979" y="1748557"/>
                </a:cubicBezTo>
                <a:cubicBezTo>
                  <a:pt x="771993" y="1751543"/>
                  <a:pt x="770500" y="1753037"/>
                  <a:pt x="770500" y="1753037"/>
                </a:cubicBezTo>
                <a:close/>
                <a:moveTo>
                  <a:pt x="6610842" y="1738477"/>
                </a:moveTo>
                <a:cubicBezTo>
                  <a:pt x="6613080" y="1737731"/>
                  <a:pt x="6614947" y="1738104"/>
                  <a:pt x="6616440" y="1739597"/>
                </a:cubicBezTo>
                <a:cubicBezTo>
                  <a:pt x="6619426" y="1742584"/>
                  <a:pt x="6617933" y="1747064"/>
                  <a:pt x="6611960" y="1753037"/>
                </a:cubicBezTo>
                <a:lnTo>
                  <a:pt x="6594041" y="1753037"/>
                </a:lnTo>
                <a:cubicBezTo>
                  <a:pt x="6594041" y="1753037"/>
                  <a:pt x="6597027" y="1750050"/>
                  <a:pt x="6603001" y="1744077"/>
                </a:cubicBezTo>
                <a:cubicBezTo>
                  <a:pt x="6605987" y="1741091"/>
                  <a:pt x="6608601" y="1739225"/>
                  <a:pt x="6610842" y="1738477"/>
                </a:cubicBezTo>
                <a:close/>
                <a:moveTo>
                  <a:pt x="6643318" y="1735118"/>
                </a:moveTo>
                <a:cubicBezTo>
                  <a:pt x="6646304" y="1735118"/>
                  <a:pt x="6650784" y="1735118"/>
                  <a:pt x="6656756" y="1735118"/>
                </a:cubicBezTo>
                <a:cubicBezTo>
                  <a:pt x="6656756" y="1741091"/>
                  <a:pt x="6652278" y="1744077"/>
                  <a:pt x="6643318" y="1744077"/>
                </a:cubicBezTo>
                <a:cubicBezTo>
                  <a:pt x="6634359" y="1744077"/>
                  <a:pt x="6629879" y="1744077"/>
                  <a:pt x="6629879" y="1744077"/>
                </a:cubicBezTo>
                <a:cubicBezTo>
                  <a:pt x="6629879" y="1744077"/>
                  <a:pt x="6631373" y="1742584"/>
                  <a:pt x="6634359" y="1739597"/>
                </a:cubicBezTo>
                <a:cubicBezTo>
                  <a:pt x="6637344" y="1736611"/>
                  <a:pt x="6640332" y="1735118"/>
                  <a:pt x="6643318" y="1735118"/>
                </a:cubicBezTo>
                <a:close/>
                <a:moveTo>
                  <a:pt x="922808" y="1735118"/>
                </a:moveTo>
                <a:cubicBezTo>
                  <a:pt x="934753" y="1735118"/>
                  <a:pt x="934753" y="1741091"/>
                  <a:pt x="922808" y="1753037"/>
                </a:cubicBezTo>
                <a:cubicBezTo>
                  <a:pt x="916835" y="1759010"/>
                  <a:pt x="913848" y="1756023"/>
                  <a:pt x="913848" y="1744077"/>
                </a:cubicBezTo>
                <a:cubicBezTo>
                  <a:pt x="913848" y="1744077"/>
                  <a:pt x="913848" y="1742584"/>
                  <a:pt x="913848" y="1739597"/>
                </a:cubicBezTo>
                <a:cubicBezTo>
                  <a:pt x="913848" y="1736611"/>
                  <a:pt x="916835" y="1735118"/>
                  <a:pt x="922808" y="1735118"/>
                </a:cubicBezTo>
                <a:close/>
                <a:moveTo>
                  <a:pt x="786178" y="1721679"/>
                </a:moveTo>
                <a:cubicBezTo>
                  <a:pt x="787671" y="1721679"/>
                  <a:pt x="788419" y="1723172"/>
                  <a:pt x="788419" y="1726158"/>
                </a:cubicBezTo>
                <a:lnTo>
                  <a:pt x="779459" y="1726158"/>
                </a:lnTo>
                <a:cubicBezTo>
                  <a:pt x="782446" y="1723172"/>
                  <a:pt x="784685" y="1721679"/>
                  <a:pt x="786178" y="1721679"/>
                </a:cubicBezTo>
                <a:close/>
                <a:moveTo>
                  <a:pt x="6407576" y="1714400"/>
                </a:moveTo>
                <a:cubicBezTo>
                  <a:pt x="6409444" y="1714773"/>
                  <a:pt x="6411870" y="1715706"/>
                  <a:pt x="6414856" y="1717199"/>
                </a:cubicBezTo>
                <a:cubicBezTo>
                  <a:pt x="6420830" y="1729145"/>
                  <a:pt x="6423816" y="1735118"/>
                  <a:pt x="6423816" y="1735118"/>
                </a:cubicBezTo>
                <a:cubicBezTo>
                  <a:pt x="6417841" y="1735118"/>
                  <a:pt x="6411870" y="1732131"/>
                  <a:pt x="6405896" y="1726158"/>
                </a:cubicBezTo>
                <a:cubicBezTo>
                  <a:pt x="6401416" y="1717199"/>
                  <a:pt x="6401976" y="1713279"/>
                  <a:pt x="6407576" y="1714400"/>
                </a:cubicBezTo>
                <a:close/>
                <a:moveTo>
                  <a:pt x="6367820" y="1712719"/>
                </a:moveTo>
                <a:cubicBezTo>
                  <a:pt x="6372300" y="1712719"/>
                  <a:pt x="6376032" y="1714214"/>
                  <a:pt x="6379019" y="1717199"/>
                </a:cubicBezTo>
                <a:cubicBezTo>
                  <a:pt x="6384992" y="1729145"/>
                  <a:pt x="6384992" y="1738104"/>
                  <a:pt x="6379019" y="1744077"/>
                </a:cubicBezTo>
                <a:lnTo>
                  <a:pt x="6370059" y="1735118"/>
                </a:lnTo>
                <a:cubicBezTo>
                  <a:pt x="6370059" y="1735118"/>
                  <a:pt x="6367073" y="1732131"/>
                  <a:pt x="6361100" y="1726158"/>
                </a:cubicBezTo>
                <a:cubicBezTo>
                  <a:pt x="6343182" y="1720185"/>
                  <a:pt x="6340196" y="1717199"/>
                  <a:pt x="6352140" y="1717199"/>
                </a:cubicBezTo>
                <a:cubicBezTo>
                  <a:pt x="6358113" y="1714214"/>
                  <a:pt x="6363340" y="1712719"/>
                  <a:pt x="6367820" y="1712719"/>
                </a:cubicBezTo>
                <a:close/>
                <a:moveTo>
                  <a:pt x="963124" y="1708240"/>
                </a:moveTo>
                <a:cubicBezTo>
                  <a:pt x="966110" y="1708240"/>
                  <a:pt x="967604" y="1711226"/>
                  <a:pt x="967604" y="1717199"/>
                </a:cubicBezTo>
                <a:cubicBezTo>
                  <a:pt x="973577" y="1723172"/>
                  <a:pt x="975070" y="1726158"/>
                  <a:pt x="972083" y="1726158"/>
                </a:cubicBezTo>
                <a:cubicBezTo>
                  <a:pt x="969097" y="1726158"/>
                  <a:pt x="966110" y="1724665"/>
                  <a:pt x="963124" y="1721679"/>
                </a:cubicBezTo>
                <a:cubicBezTo>
                  <a:pt x="960139" y="1718692"/>
                  <a:pt x="958644" y="1715706"/>
                  <a:pt x="958644" y="1712719"/>
                </a:cubicBezTo>
                <a:cubicBezTo>
                  <a:pt x="958644" y="1709733"/>
                  <a:pt x="960139" y="1708240"/>
                  <a:pt x="963124" y="1708240"/>
                </a:cubicBezTo>
                <a:close/>
                <a:moveTo>
                  <a:pt x="1426768" y="1696481"/>
                </a:moveTo>
                <a:cubicBezTo>
                  <a:pt x="1423781" y="1696854"/>
                  <a:pt x="1420049" y="1697788"/>
                  <a:pt x="1415569" y="1699280"/>
                </a:cubicBezTo>
                <a:cubicBezTo>
                  <a:pt x="1403623" y="1705254"/>
                  <a:pt x="1396157" y="1708240"/>
                  <a:pt x="1393170" y="1708240"/>
                </a:cubicBezTo>
                <a:cubicBezTo>
                  <a:pt x="1390184" y="1708240"/>
                  <a:pt x="1385704" y="1711226"/>
                  <a:pt x="1379731" y="1717199"/>
                </a:cubicBezTo>
                <a:cubicBezTo>
                  <a:pt x="1379731" y="1723172"/>
                  <a:pt x="1378238" y="1726158"/>
                  <a:pt x="1375252" y="1726158"/>
                </a:cubicBezTo>
                <a:cubicBezTo>
                  <a:pt x="1372265" y="1726158"/>
                  <a:pt x="1367787" y="1726158"/>
                  <a:pt x="1361814" y="1726158"/>
                </a:cubicBezTo>
                <a:lnTo>
                  <a:pt x="1325976" y="1753037"/>
                </a:lnTo>
                <a:cubicBezTo>
                  <a:pt x="1325976" y="1764982"/>
                  <a:pt x="1334935" y="1764982"/>
                  <a:pt x="1352854" y="1753037"/>
                </a:cubicBezTo>
                <a:cubicBezTo>
                  <a:pt x="1358827" y="1747064"/>
                  <a:pt x="1364799" y="1741091"/>
                  <a:pt x="1370772" y="1735118"/>
                </a:cubicBezTo>
                <a:lnTo>
                  <a:pt x="1388691" y="1726158"/>
                </a:lnTo>
                <a:cubicBezTo>
                  <a:pt x="1388691" y="1720185"/>
                  <a:pt x="1391677" y="1717199"/>
                  <a:pt x="1397650" y="1717199"/>
                </a:cubicBezTo>
                <a:cubicBezTo>
                  <a:pt x="1415569" y="1723172"/>
                  <a:pt x="1426022" y="1724665"/>
                  <a:pt x="1429008" y="1721679"/>
                </a:cubicBezTo>
                <a:cubicBezTo>
                  <a:pt x="1431995" y="1718692"/>
                  <a:pt x="1433488" y="1714214"/>
                  <a:pt x="1433488" y="1708240"/>
                </a:cubicBezTo>
                <a:cubicBezTo>
                  <a:pt x="1437966" y="1699280"/>
                  <a:pt x="1435727" y="1695362"/>
                  <a:pt x="1426768" y="1696481"/>
                </a:cubicBezTo>
                <a:close/>
                <a:moveTo>
                  <a:pt x="6611960" y="1694801"/>
                </a:moveTo>
                <a:cubicBezTo>
                  <a:pt x="6614946" y="1694801"/>
                  <a:pt x="6617933" y="1696295"/>
                  <a:pt x="6620920" y="1699280"/>
                </a:cubicBezTo>
                <a:cubicBezTo>
                  <a:pt x="6626893" y="1705254"/>
                  <a:pt x="6625399" y="1708240"/>
                  <a:pt x="6616440" y="1708240"/>
                </a:cubicBezTo>
                <a:cubicBezTo>
                  <a:pt x="6607480" y="1708240"/>
                  <a:pt x="6605987" y="1711226"/>
                  <a:pt x="6611960" y="1717199"/>
                </a:cubicBezTo>
                <a:lnTo>
                  <a:pt x="6603001" y="1726158"/>
                </a:lnTo>
                <a:cubicBezTo>
                  <a:pt x="6603001" y="1720185"/>
                  <a:pt x="6603001" y="1715706"/>
                  <a:pt x="6603001" y="1712719"/>
                </a:cubicBezTo>
                <a:cubicBezTo>
                  <a:pt x="6603001" y="1709733"/>
                  <a:pt x="6603001" y="1705254"/>
                  <a:pt x="6603001" y="1699280"/>
                </a:cubicBezTo>
                <a:cubicBezTo>
                  <a:pt x="6605987" y="1696295"/>
                  <a:pt x="6608974" y="1694801"/>
                  <a:pt x="6611960" y="1694801"/>
                </a:cubicBezTo>
                <a:close/>
                <a:moveTo>
                  <a:pt x="6271507" y="1690322"/>
                </a:moveTo>
                <a:cubicBezTo>
                  <a:pt x="6277480" y="1690322"/>
                  <a:pt x="6280466" y="1693308"/>
                  <a:pt x="6280466" y="1699280"/>
                </a:cubicBezTo>
                <a:cubicBezTo>
                  <a:pt x="6280466" y="1705254"/>
                  <a:pt x="6281960" y="1708240"/>
                  <a:pt x="6284946" y="1708240"/>
                </a:cubicBezTo>
                <a:cubicBezTo>
                  <a:pt x="6287932" y="1708240"/>
                  <a:pt x="6289426" y="1708240"/>
                  <a:pt x="6289426" y="1708240"/>
                </a:cubicBezTo>
                <a:cubicBezTo>
                  <a:pt x="6295399" y="1708240"/>
                  <a:pt x="6302865" y="1711226"/>
                  <a:pt x="6311824" y="1717199"/>
                </a:cubicBezTo>
                <a:cubicBezTo>
                  <a:pt x="6320782" y="1723172"/>
                  <a:pt x="6325262" y="1726158"/>
                  <a:pt x="6325262" y="1726158"/>
                </a:cubicBezTo>
                <a:lnTo>
                  <a:pt x="6307344" y="1726158"/>
                </a:lnTo>
                <a:cubicBezTo>
                  <a:pt x="6295399" y="1720185"/>
                  <a:pt x="6289426" y="1720185"/>
                  <a:pt x="6289426" y="1726158"/>
                </a:cubicBezTo>
                <a:cubicBezTo>
                  <a:pt x="6283452" y="1726158"/>
                  <a:pt x="6277480" y="1723172"/>
                  <a:pt x="6271507" y="1717199"/>
                </a:cubicBezTo>
                <a:cubicBezTo>
                  <a:pt x="6259562" y="1699280"/>
                  <a:pt x="6259562" y="1690322"/>
                  <a:pt x="6271507" y="1690322"/>
                </a:cubicBezTo>
                <a:close/>
                <a:moveTo>
                  <a:pt x="1093034" y="1681362"/>
                </a:moveTo>
                <a:cubicBezTo>
                  <a:pt x="1099007" y="1681362"/>
                  <a:pt x="1101994" y="1684349"/>
                  <a:pt x="1101994" y="1690322"/>
                </a:cubicBezTo>
                <a:lnTo>
                  <a:pt x="1093034" y="1690322"/>
                </a:lnTo>
                <a:cubicBezTo>
                  <a:pt x="1093034" y="1684349"/>
                  <a:pt x="1093034" y="1681362"/>
                  <a:pt x="1093034" y="1681362"/>
                </a:cubicBezTo>
                <a:close/>
                <a:moveTo>
                  <a:pt x="1057197" y="1681362"/>
                </a:moveTo>
                <a:cubicBezTo>
                  <a:pt x="1063170" y="1687335"/>
                  <a:pt x="1066156" y="1690322"/>
                  <a:pt x="1066156" y="1690322"/>
                </a:cubicBezTo>
                <a:cubicBezTo>
                  <a:pt x="1072129" y="1690322"/>
                  <a:pt x="1075115" y="1690322"/>
                  <a:pt x="1075115" y="1690322"/>
                </a:cubicBezTo>
                <a:cubicBezTo>
                  <a:pt x="1069142" y="1696295"/>
                  <a:pt x="1066156" y="1699280"/>
                  <a:pt x="1066156" y="1699280"/>
                </a:cubicBezTo>
                <a:cubicBezTo>
                  <a:pt x="1060183" y="1699280"/>
                  <a:pt x="1057197" y="1699280"/>
                  <a:pt x="1057197" y="1699280"/>
                </a:cubicBezTo>
                <a:cubicBezTo>
                  <a:pt x="1057197" y="1699280"/>
                  <a:pt x="1055703" y="1700773"/>
                  <a:pt x="1052717" y="1703761"/>
                </a:cubicBezTo>
                <a:cubicBezTo>
                  <a:pt x="1049731" y="1706746"/>
                  <a:pt x="1046744" y="1709733"/>
                  <a:pt x="1043758" y="1712719"/>
                </a:cubicBezTo>
                <a:cubicBezTo>
                  <a:pt x="1040771" y="1715706"/>
                  <a:pt x="1036291" y="1717199"/>
                  <a:pt x="1030320" y="1717199"/>
                </a:cubicBezTo>
                <a:lnTo>
                  <a:pt x="1039278" y="1699280"/>
                </a:lnTo>
                <a:cubicBezTo>
                  <a:pt x="1039278" y="1693308"/>
                  <a:pt x="1042264" y="1688828"/>
                  <a:pt x="1048237" y="1685842"/>
                </a:cubicBezTo>
                <a:cubicBezTo>
                  <a:pt x="1054210" y="1682856"/>
                  <a:pt x="1057197" y="1681362"/>
                  <a:pt x="1057197" y="1681362"/>
                </a:cubicBezTo>
                <a:close/>
                <a:moveTo>
                  <a:pt x="1020240" y="1678003"/>
                </a:moveTo>
                <a:cubicBezTo>
                  <a:pt x="1020986" y="1677256"/>
                  <a:pt x="1021360" y="1678376"/>
                  <a:pt x="1021360" y="1681362"/>
                </a:cubicBezTo>
                <a:lnTo>
                  <a:pt x="1021360" y="1699280"/>
                </a:lnTo>
                <a:cubicBezTo>
                  <a:pt x="1021360" y="1699280"/>
                  <a:pt x="1019867" y="1700773"/>
                  <a:pt x="1016880" y="1703761"/>
                </a:cubicBezTo>
                <a:cubicBezTo>
                  <a:pt x="1013894" y="1706746"/>
                  <a:pt x="1015387" y="1711226"/>
                  <a:pt x="1021360" y="1717199"/>
                </a:cubicBezTo>
                <a:cubicBezTo>
                  <a:pt x="1021360" y="1717199"/>
                  <a:pt x="1019867" y="1721679"/>
                  <a:pt x="1016880" y="1730638"/>
                </a:cubicBezTo>
                <a:cubicBezTo>
                  <a:pt x="1013894" y="1739597"/>
                  <a:pt x="1009414" y="1747064"/>
                  <a:pt x="1003441" y="1753037"/>
                </a:cubicBezTo>
                <a:lnTo>
                  <a:pt x="1003441" y="1744077"/>
                </a:lnTo>
                <a:cubicBezTo>
                  <a:pt x="1003441" y="1744077"/>
                  <a:pt x="1003441" y="1742584"/>
                  <a:pt x="1003441" y="1739597"/>
                </a:cubicBezTo>
                <a:cubicBezTo>
                  <a:pt x="1003441" y="1736611"/>
                  <a:pt x="1003441" y="1732131"/>
                  <a:pt x="1003441" y="1726158"/>
                </a:cubicBezTo>
                <a:cubicBezTo>
                  <a:pt x="997468" y="1720185"/>
                  <a:pt x="994482" y="1715706"/>
                  <a:pt x="994482" y="1712719"/>
                </a:cubicBezTo>
                <a:cubicBezTo>
                  <a:pt x="994482" y="1709733"/>
                  <a:pt x="997468" y="1708240"/>
                  <a:pt x="1003441" y="1708240"/>
                </a:cubicBezTo>
                <a:cubicBezTo>
                  <a:pt x="1009414" y="1702268"/>
                  <a:pt x="1013894" y="1694801"/>
                  <a:pt x="1016880" y="1685842"/>
                </a:cubicBezTo>
                <a:cubicBezTo>
                  <a:pt x="1018374" y="1681362"/>
                  <a:pt x="1019493" y="1678749"/>
                  <a:pt x="1020240" y="1678003"/>
                </a:cubicBezTo>
                <a:close/>
                <a:moveTo>
                  <a:pt x="1137830" y="1674643"/>
                </a:moveTo>
                <a:cubicBezTo>
                  <a:pt x="1139324" y="1674643"/>
                  <a:pt x="1140817" y="1675390"/>
                  <a:pt x="1142310" y="1676883"/>
                </a:cubicBezTo>
                <a:cubicBezTo>
                  <a:pt x="1145297" y="1679869"/>
                  <a:pt x="1143803" y="1684349"/>
                  <a:pt x="1137830" y="1690322"/>
                </a:cubicBezTo>
                <a:lnTo>
                  <a:pt x="1128871" y="1690322"/>
                </a:lnTo>
                <a:cubicBezTo>
                  <a:pt x="1128871" y="1684349"/>
                  <a:pt x="1130364" y="1679869"/>
                  <a:pt x="1133351" y="1676883"/>
                </a:cubicBezTo>
                <a:cubicBezTo>
                  <a:pt x="1134844" y="1675390"/>
                  <a:pt x="1136337" y="1674643"/>
                  <a:pt x="1137830" y="1674643"/>
                </a:cubicBezTo>
                <a:close/>
                <a:moveTo>
                  <a:pt x="6334222" y="1663444"/>
                </a:moveTo>
                <a:cubicBezTo>
                  <a:pt x="6352140" y="1663444"/>
                  <a:pt x="6361100" y="1675389"/>
                  <a:pt x="6361100" y="1699280"/>
                </a:cubicBezTo>
                <a:lnTo>
                  <a:pt x="6343182" y="1690322"/>
                </a:lnTo>
                <a:close/>
                <a:moveTo>
                  <a:pt x="904889" y="1663444"/>
                </a:moveTo>
                <a:lnTo>
                  <a:pt x="913848" y="1672403"/>
                </a:lnTo>
                <a:lnTo>
                  <a:pt x="904889" y="1681362"/>
                </a:lnTo>
                <a:cubicBezTo>
                  <a:pt x="904889" y="1669417"/>
                  <a:pt x="904889" y="1663444"/>
                  <a:pt x="904889" y="1663444"/>
                </a:cubicBezTo>
                <a:close/>
                <a:moveTo>
                  <a:pt x="6234551" y="1648884"/>
                </a:moveTo>
                <a:cubicBezTo>
                  <a:pt x="6236790" y="1648138"/>
                  <a:pt x="6238656" y="1648511"/>
                  <a:pt x="6240150" y="1650004"/>
                </a:cubicBezTo>
                <a:cubicBezTo>
                  <a:pt x="6243136" y="1652991"/>
                  <a:pt x="6243136" y="1658964"/>
                  <a:pt x="6240150" y="1667923"/>
                </a:cubicBezTo>
                <a:cubicBezTo>
                  <a:pt x="6237164" y="1676883"/>
                  <a:pt x="6234176" y="1681362"/>
                  <a:pt x="6231190" y="1681362"/>
                </a:cubicBezTo>
                <a:cubicBezTo>
                  <a:pt x="6228204" y="1681362"/>
                  <a:pt x="6226711" y="1685842"/>
                  <a:pt x="6226711" y="1694801"/>
                </a:cubicBezTo>
                <a:cubicBezTo>
                  <a:pt x="6226711" y="1703761"/>
                  <a:pt x="6226711" y="1708240"/>
                  <a:pt x="6226711" y="1708240"/>
                </a:cubicBezTo>
                <a:cubicBezTo>
                  <a:pt x="6226711" y="1708240"/>
                  <a:pt x="6223725" y="1705254"/>
                  <a:pt x="6217751" y="1699280"/>
                </a:cubicBezTo>
                <a:cubicBezTo>
                  <a:pt x="6217751" y="1693308"/>
                  <a:pt x="6217751" y="1687335"/>
                  <a:pt x="6217751" y="1681362"/>
                </a:cubicBezTo>
                <a:cubicBezTo>
                  <a:pt x="6217751" y="1675389"/>
                  <a:pt x="6217751" y="1672403"/>
                  <a:pt x="6217751" y="1672403"/>
                </a:cubicBezTo>
                <a:cubicBezTo>
                  <a:pt x="6217751" y="1672403"/>
                  <a:pt x="6211778" y="1669417"/>
                  <a:pt x="6199832" y="1663444"/>
                </a:cubicBezTo>
                <a:lnTo>
                  <a:pt x="6181914" y="1663444"/>
                </a:lnTo>
                <a:cubicBezTo>
                  <a:pt x="6181914" y="1657471"/>
                  <a:pt x="6183408" y="1654484"/>
                  <a:pt x="6186393" y="1654484"/>
                </a:cubicBezTo>
                <a:cubicBezTo>
                  <a:pt x="6189379" y="1654484"/>
                  <a:pt x="6193859" y="1654484"/>
                  <a:pt x="6199832" y="1654484"/>
                </a:cubicBezTo>
                <a:cubicBezTo>
                  <a:pt x="6211778" y="1660457"/>
                  <a:pt x="6220736" y="1660457"/>
                  <a:pt x="6226711" y="1654484"/>
                </a:cubicBezTo>
                <a:cubicBezTo>
                  <a:pt x="6229696" y="1651498"/>
                  <a:pt x="6232310" y="1649632"/>
                  <a:pt x="6234551" y="1648884"/>
                </a:cubicBezTo>
                <a:close/>
                <a:moveTo>
                  <a:pt x="6343182" y="1645525"/>
                </a:moveTo>
                <a:cubicBezTo>
                  <a:pt x="6343182" y="1645525"/>
                  <a:pt x="6346167" y="1647018"/>
                  <a:pt x="6352140" y="1650004"/>
                </a:cubicBezTo>
                <a:cubicBezTo>
                  <a:pt x="6358114" y="1652991"/>
                  <a:pt x="6361100" y="1654484"/>
                  <a:pt x="6361100" y="1654484"/>
                </a:cubicBezTo>
                <a:cubicBezTo>
                  <a:pt x="6361100" y="1654484"/>
                  <a:pt x="6358114" y="1654484"/>
                  <a:pt x="6352140" y="1654484"/>
                </a:cubicBezTo>
                <a:cubicBezTo>
                  <a:pt x="6346167" y="1654484"/>
                  <a:pt x="6343182" y="1654484"/>
                  <a:pt x="6343182" y="1654484"/>
                </a:cubicBezTo>
                <a:cubicBezTo>
                  <a:pt x="6343182" y="1654484"/>
                  <a:pt x="6343182" y="1651498"/>
                  <a:pt x="6343182" y="1645525"/>
                </a:cubicBezTo>
                <a:close/>
                <a:moveTo>
                  <a:pt x="1514122" y="1645525"/>
                </a:moveTo>
                <a:cubicBezTo>
                  <a:pt x="1508148" y="1651498"/>
                  <a:pt x="1502176" y="1654484"/>
                  <a:pt x="1496203" y="1654484"/>
                </a:cubicBezTo>
                <a:cubicBezTo>
                  <a:pt x="1490230" y="1654484"/>
                  <a:pt x="1482763" y="1658964"/>
                  <a:pt x="1473804" y="1667923"/>
                </a:cubicBezTo>
                <a:cubicBezTo>
                  <a:pt x="1464845" y="1676883"/>
                  <a:pt x="1460365" y="1681362"/>
                  <a:pt x="1460365" y="1681362"/>
                </a:cubicBezTo>
                <a:cubicBezTo>
                  <a:pt x="1448419" y="1687335"/>
                  <a:pt x="1445434" y="1690322"/>
                  <a:pt x="1451406" y="1690322"/>
                </a:cubicBezTo>
                <a:cubicBezTo>
                  <a:pt x="1457379" y="1696295"/>
                  <a:pt x="1466338" y="1699280"/>
                  <a:pt x="1478284" y="1699280"/>
                </a:cubicBezTo>
                <a:cubicBezTo>
                  <a:pt x="1496203" y="1693308"/>
                  <a:pt x="1508148" y="1684349"/>
                  <a:pt x="1514122" y="1672403"/>
                </a:cubicBezTo>
                <a:cubicBezTo>
                  <a:pt x="1526066" y="1654484"/>
                  <a:pt x="1529053" y="1645525"/>
                  <a:pt x="1523081" y="1645525"/>
                </a:cubicBezTo>
                <a:close/>
                <a:moveTo>
                  <a:pt x="6611960" y="1636565"/>
                </a:moveTo>
                <a:cubicBezTo>
                  <a:pt x="6617933" y="1636565"/>
                  <a:pt x="6623906" y="1644031"/>
                  <a:pt x="6629879" y="1658964"/>
                </a:cubicBezTo>
                <a:cubicBezTo>
                  <a:pt x="6635852" y="1673896"/>
                  <a:pt x="6637344" y="1682856"/>
                  <a:pt x="6634359" y="1685842"/>
                </a:cubicBezTo>
                <a:cubicBezTo>
                  <a:pt x="6631373" y="1688828"/>
                  <a:pt x="6626893" y="1690322"/>
                  <a:pt x="6620920" y="1690322"/>
                </a:cubicBezTo>
                <a:close/>
                <a:moveTo>
                  <a:pt x="985523" y="1636565"/>
                </a:moveTo>
                <a:cubicBezTo>
                  <a:pt x="991495" y="1636565"/>
                  <a:pt x="994482" y="1636565"/>
                  <a:pt x="994482" y="1636565"/>
                </a:cubicBezTo>
                <a:lnTo>
                  <a:pt x="985523" y="1645525"/>
                </a:lnTo>
                <a:cubicBezTo>
                  <a:pt x="985523" y="1645525"/>
                  <a:pt x="985523" y="1642538"/>
                  <a:pt x="985523" y="1636565"/>
                </a:cubicBezTo>
                <a:close/>
                <a:moveTo>
                  <a:pt x="6446213" y="1627606"/>
                </a:moveTo>
                <a:cubicBezTo>
                  <a:pt x="6449199" y="1627606"/>
                  <a:pt x="6453679" y="1627606"/>
                  <a:pt x="6459652" y="1627606"/>
                </a:cubicBezTo>
                <a:cubicBezTo>
                  <a:pt x="6465626" y="1627606"/>
                  <a:pt x="6468612" y="1630592"/>
                  <a:pt x="6468612" y="1636565"/>
                </a:cubicBezTo>
                <a:cubicBezTo>
                  <a:pt x="6480556" y="1648511"/>
                  <a:pt x="6492504" y="1657471"/>
                  <a:pt x="6504448" y="1663444"/>
                </a:cubicBezTo>
                <a:cubicBezTo>
                  <a:pt x="6516394" y="1663444"/>
                  <a:pt x="6528340" y="1667923"/>
                  <a:pt x="6540286" y="1676883"/>
                </a:cubicBezTo>
                <a:cubicBezTo>
                  <a:pt x="6552230" y="1685842"/>
                  <a:pt x="6555219" y="1693308"/>
                  <a:pt x="6549244" y="1699280"/>
                </a:cubicBezTo>
                <a:cubicBezTo>
                  <a:pt x="6549244" y="1699280"/>
                  <a:pt x="6552230" y="1702268"/>
                  <a:pt x="6558204" y="1708240"/>
                </a:cubicBezTo>
                <a:cubicBezTo>
                  <a:pt x="6570150" y="1708240"/>
                  <a:pt x="6576124" y="1712719"/>
                  <a:pt x="6576124" y="1721679"/>
                </a:cubicBezTo>
                <a:cubicBezTo>
                  <a:pt x="6576124" y="1730638"/>
                  <a:pt x="6579110" y="1735118"/>
                  <a:pt x="6585082" y="1735118"/>
                </a:cubicBezTo>
                <a:lnTo>
                  <a:pt x="6585082" y="1744077"/>
                </a:lnTo>
                <a:cubicBezTo>
                  <a:pt x="6579110" y="1744077"/>
                  <a:pt x="6576124" y="1744077"/>
                  <a:pt x="6576124" y="1744077"/>
                </a:cubicBezTo>
                <a:cubicBezTo>
                  <a:pt x="6576124" y="1744077"/>
                  <a:pt x="6577616" y="1745571"/>
                  <a:pt x="6580602" y="1748557"/>
                </a:cubicBezTo>
                <a:cubicBezTo>
                  <a:pt x="6583588" y="1751543"/>
                  <a:pt x="6585082" y="1756023"/>
                  <a:pt x="6585082" y="1761996"/>
                </a:cubicBezTo>
                <a:cubicBezTo>
                  <a:pt x="6585082" y="1767969"/>
                  <a:pt x="6582096" y="1770955"/>
                  <a:pt x="6576124" y="1770955"/>
                </a:cubicBezTo>
                <a:cubicBezTo>
                  <a:pt x="6576124" y="1770955"/>
                  <a:pt x="6573136" y="1764982"/>
                  <a:pt x="6567164" y="1753037"/>
                </a:cubicBezTo>
                <a:cubicBezTo>
                  <a:pt x="6561190" y="1747064"/>
                  <a:pt x="6556710" y="1741091"/>
                  <a:pt x="6553724" y="1735118"/>
                </a:cubicBezTo>
                <a:cubicBezTo>
                  <a:pt x="6550739" y="1729145"/>
                  <a:pt x="6549244" y="1723172"/>
                  <a:pt x="6549244" y="1717199"/>
                </a:cubicBezTo>
                <a:cubicBezTo>
                  <a:pt x="6537300" y="1699280"/>
                  <a:pt x="6528340" y="1687335"/>
                  <a:pt x="6522367" y="1681362"/>
                </a:cubicBezTo>
                <a:cubicBezTo>
                  <a:pt x="6522367" y="1687335"/>
                  <a:pt x="6525353" y="1693308"/>
                  <a:pt x="6531327" y="1699280"/>
                </a:cubicBezTo>
                <a:cubicBezTo>
                  <a:pt x="6531327" y="1705254"/>
                  <a:pt x="6531327" y="1711226"/>
                  <a:pt x="6531327" y="1717199"/>
                </a:cubicBezTo>
                <a:cubicBezTo>
                  <a:pt x="6531327" y="1711226"/>
                  <a:pt x="6525353" y="1702268"/>
                  <a:pt x="6513408" y="1690322"/>
                </a:cubicBezTo>
                <a:cubicBezTo>
                  <a:pt x="6501462" y="1678376"/>
                  <a:pt x="6495490" y="1672403"/>
                  <a:pt x="6495490" y="1672403"/>
                </a:cubicBezTo>
                <a:cubicBezTo>
                  <a:pt x="6495490" y="1672403"/>
                  <a:pt x="6493996" y="1670910"/>
                  <a:pt x="6491010" y="1667923"/>
                </a:cubicBezTo>
                <a:cubicBezTo>
                  <a:pt x="6488024" y="1664937"/>
                  <a:pt x="6485036" y="1663444"/>
                  <a:pt x="6482050" y="1663444"/>
                </a:cubicBezTo>
                <a:cubicBezTo>
                  <a:pt x="6479065" y="1663444"/>
                  <a:pt x="6476076" y="1661950"/>
                  <a:pt x="6473090" y="1658964"/>
                </a:cubicBezTo>
                <a:cubicBezTo>
                  <a:pt x="6470105" y="1655977"/>
                  <a:pt x="6465626" y="1654484"/>
                  <a:pt x="6459652" y="1654484"/>
                </a:cubicBezTo>
                <a:lnTo>
                  <a:pt x="6450693" y="1645525"/>
                </a:lnTo>
                <a:lnTo>
                  <a:pt x="6450693" y="1663444"/>
                </a:lnTo>
                <a:lnTo>
                  <a:pt x="6441733" y="1654484"/>
                </a:lnTo>
                <a:lnTo>
                  <a:pt x="6432774" y="1636565"/>
                </a:lnTo>
                <a:lnTo>
                  <a:pt x="6441733" y="1636565"/>
                </a:lnTo>
                <a:cubicBezTo>
                  <a:pt x="6441733" y="1630592"/>
                  <a:pt x="6443227" y="1627606"/>
                  <a:pt x="6446213" y="1627606"/>
                </a:cubicBezTo>
                <a:close/>
                <a:moveTo>
                  <a:pt x="958644" y="1627606"/>
                </a:moveTo>
                <a:lnTo>
                  <a:pt x="967604" y="1627606"/>
                </a:lnTo>
                <a:cubicBezTo>
                  <a:pt x="967604" y="1633579"/>
                  <a:pt x="964617" y="1636565"/>
                  <a:pt x="958644" y="1636565"/>
                </a:cubicBezTo>
                <a:lnTo>
                  <a:pt x="958644" y="1663444"/>
                </a:lnTo>
                <a:lnTo>
                  <a:pt x="958644" y="1672403"/>
                </a:lnTo>
                <a:lnTo>
                  <a:pt x="949686" y="1672403"/>
                </a:lnTo>
                <a:cubicBezTo>
                  <a:pt x="949686" y="1660457"/>
                  <a:pt x="945206" y="1654484"/>
                  <a:pt x="936247" y="1654484"/>
                </a:cubicBezTo>
                <a:cubicBezTo>
                  <a:pt x="927287" y="1654484"/>
                  <a:pt x="925794" y="1651498"/>
                  <a:pt x="931767" y="1645525"/>
                </a:cubicBezTo>
                <a:close/>
                <a:moveTo>
                  <a:pt x="1487243" y="1618648"/>
                </a:moveTo>
                <a:cubicBezTo>
                  <a:pt x="1487243" y="1624621"/>
                  <a:pt x="1487243" y="1627606"/>
                  <a:pt x="1487243" y="1627606"/>
                </a:cubicBezTo>
                <a:cubicBezTo>
                  <a:pt x="1487243" y="1627606"/>
                  <a:pt x="1490230" y="1627606"/>
                  <a:pt x="1496203" y="1627606"/>
                </a:cubicBezTo>
                <a:cubicBezTo>
                  <a:pt x="1502176" y="1627606"/>
                  <a:pt x="1505162" y="1626114"/>
                  <a:pt x="1505162" y="1623127"/>
                </a:cubicBezTo>
                <a:cubicBezTo>
                  <a:pt x="1505162" y="1620141"/>
                  <a:pt x="1502176" y="1618648"/>
                  <a:pt x="1496203" y="1618648"/>
                </a:cubicBezTo>
                <a:close/>
                <a:moveTo>
                  <a:pt x="1030320" y="1609688"/>
                </a:moveTo>
                <a:cubicBezTo>
                  <a:pt x="1036291" y="1609688"/>
                  <a:pt x="1036291" y="1612674"/>
                  <a:pt x="1030320" y="1618648"/>
                </a:cubicBezTo>
                <a:lnTo>
                  <a:pt x="1021360" y="1627606"/>
                </a:lnTo>
                <a:close/>
                <a:moveTo>
                  <a:pt x="1010160" y="1605208"/>
                </a:moveTo>
                <a:cubicBezTo>
                  <a:pt x="1011654" y="1605208"/>
                  <a:pt x="1012400" y="1606702"/>
                  <a:pt x="1012400" y="1609688"/>
                </a:cubicBezTo>
                <a:cubicBezTo>
                  <a:pt x="1012400" y="1621633"/>
                  <a:pt x="1009414" y="1624621"/>
                  <a:pt x="1003441" y="1618648"/>
                </a:cubicBezTo>
                <a:lnTo>
                  <a:pt x="1003441" y="1609688"/>
                </a:lnTo>
                <a:cubicBezTo>
                  <a:pt x="1006428" y="1606702"/>
                  <a:pt x="1008667" y="1605208"/>
                  <a:pt x="1010160" y="1605208"/>
                </a:cubicBezTo>
                <a:close/>
                <a:moveTo>
                  <a:pt x="6334222" y="1600729"/>
                </a:moveTo>
                <a:cubicBezTo>
                  <a:pt x="6334222" y="1600729"/>
                  <a:pt x="6335716" y="1603715"/>
                  <a:pt x="6338702" y="1609688"/>
                </a:cubicBezTo>
                <a:cubicBezTo>
                  <a:pt x="6341687" y="1615661"/>
                  <a:pt x="6343182" y="1618648"/>
                  <a:pt x="6343182" y="1618648"/>
                </a:cubicBezTo>
                <a:cubicBezTo>
                  <a:pt x="6337208" y="1618648"/>
                  <a:pt x="6334222" y="1615661"/>
                  <a:pt x="6334222" y="1609688"/>
                </a:cubicBezTo>
                <a:close/>
                <a:moveTo>
                  <a:pt x="6226711" y="1591769"/>
                </a:moveTo>
                <a:cubicBezTo>
                  <a:pt x="6232684" y="1591769"/>
                  <a:pt x="6235670" y="1591769"/>
                  <a:pt x="6235670" y="1591769"/>
                </a:cubicBezTo>
                <a:cubicBezTo>
                  <a:pt x="6241642" y="1597742"/>
                  <a:pt x="6240150" y="1600729"/>
                  <a:pt x="6231190" y="1600729"/>
                </a:cubicBezTo>
                <a:cubicBezTo>
                  <a:pt x="6222231" y="1600729"/>
                  <a:pt x="6217751" y="1600729"/>
                  <a:pt x="6217751" y="1600729"/>
                </a:cubicBezTo>
                <a:cubicBezTo>
                  <a:pt x="6217751" y="1594756"/>
                  <a:pt x="6220736" y="1591769"/>
                  <a:pt x="6226711" y="1591769"/>
                </a:cubicBezTo>
                <a:close/>
                <a:moveTo>
                  <a:pt x="1361814" y="1591769"/>
                </a:moveTo>
                <a:lnTo>
                  <a:pt x="1361814" y="1609688"/>
                </a:lnTo>
                <a:cubicBezTo>
                  <a:pt x="1355839" y="1609688"/>
                  <a:pt x="1352854" y="1609688"/>
                  <a:pt x="1352854" y="1609688"/>
                </a:cubicBezTo>
                <a:cubicBezTo>
                  <a:pt x="1352854" y="1609688"/>
                  <a:pt x="1352854" y="1606702"/>
                  <a:pt x="1352854" y="1600729"/>
                </a:cubicBezTo>
                <a:close/>
                <a:moveTo>
                  <a:pt x="1173668" y="1591769"/>
                </a:moveTo>
                <a:cubicBezTo>
                  <a:pt x="1179641" y="1591769"/>
                  <a:pt x="1182627" y="1593262"/>
                  <a:pt x="1182627" y="1596249"/>
                </a:cubicBezTo>
                <a:cubicBezTo>
                  <a:pt x="1182627" y="1599235"/>
                  <a:pt x="1182627" y="1603715"/>
                  <a:pt x="1182627" y="1609688"/>
                </a:cubicBezTo>
                <a:cubicBezTo>
                  <a:pt x="1176654" y="1615661"/>
                  <a:pt x="1170682" y="1615661"/>
                  <a:pt x="1164709" y="1609688"/>
                </a:cubicBezTo>
                <a:cubicBezTo>
                  <a:pt x="1158735" y="1603715"/>
                  <a:pt x="1157242" y="1599235"/>
                  <a:pt x="1160229" y="1596249"/>
                </a:cubicBezTo>
                <a:cubicBezTo>
                  <a:pt x="1163215" y="1593262"/>
                  <a:pt x="1167695" y="1591769"/>
                  <a:pt x="1173668" y="1591769"/>
                </a:cubicBezTo>
                <a:close/>
                <a:moveTo>
                  <a:pt x="6289426" y="1587289"/>
                </a:moveTo>
                <a:cubicBezTo>
                  <a:pt x="6295398" y="1587289"/>
                  <a:pt x="6304358" y="1591769"/>
                  <a:pt x="6316304" y="1600729"/>
                </a:cubicBezTo>
                <a:cubicBezTo>
                  <a:pt x="6310330" y="1600729"/>
                  <a:pt x="6305850" y="1605208"/>
                  <a:pt x="6302865" y="1614168"/>
                </a:cubicBezTo>
                <a:cubicBezTo>
                  <a:pt x="6299879" y="1623127"/>
                  <a:pt x="6296890" y="1626114"/>
                  <a:pt x="6293905" y="1623127"/>
                </a:cubicBezTo>
                <a:cubicBezTo>
                  <a:pt x="6290919" y="1620141"/>
                  <a:pt x="6292412" y="1615661"/>
                  <a:pt x="6298385" y="1609688"/>
                </a:cubicBezTo>
                <a:cubicBezTo>
                  <a:pt x="6298385" y="1603715"/>
                  <a:pt x="6298385" y="1600729"/>
                  <a:pt x="6298385" y="1600729"/>
                </a:cubicBezTo>
                <a:cubicBezTo>
                  <a:pt x="6298385" y="1600729"/>
                  <a:pt x="6295399" y="1600729"/>
                  <a:pt x="6289426" y="1600729"/>
                </a:cubicBezTo>
                <a:cubicBezTo>
                  <a:pt x="6283452" y="1606702"/>
                  <a:pt x="6280466" y="1606702"/>
                  <a:pt x="6280466" y="1600729"/>
                </a:cubicBezTo>
                <a:cubicBezTo>
                  <a:pt x="6280466" y="1591769"/>
                  <a:pt x="6283452" y="1587289"/>
                  <a:pt x="6289426" y="1587289"/>
                </a:cubicBezTo>
                <a:close/>
                <a:moveTo>
                  <a:pt x="6638838" y="1582810"/>
                </a:moveTo>
                <a:lnTo>
                  <a:pt x="6647798" y="1582810"/>
                </a:lnTo>
                <a:cubicBezTo>
                  <a:pt x="6647798" y="1588783"/>
                  <a:pt x="6650784" y="1591769"/>
                  <a:pt x="6656756" y="1591769"/>
                </a:cubicBezTo>
                <a:cubicBezTo>
                  <a:pt x="6662730" y="1591769"/>
                  <a:pt x="6665716" y="1596249"/>
                  <a:pt x="6665716" y="1605208"/>
                </a:cubicBezTo>
                <a:cubicBezTo>
                  <a:pt x="6665716" y="1614168"/>
                  <a:pt x="6668702" y="1621633"/>
                  <a:pt x="6674675" y="1627606"/>
                </a:cubicBezTo>
                <a:cubicBezTo>
                  <a:pt x="6674675" y="1633579"/>
                  <a:pt x="6674675" y="1636565"/>
                  <a:pt x="6674675" y="1636565"/>
                </a:cubicBezTo>
                <a:cubicBezTo>
                  <a:pt x="6668702" y="1624621"/>
                  <a:pt x="6662730" y="1615661"/>
                  <a:pt x="6656756" y="1609688"/>
                </a:cubicBezTo>
                <a:cubicBezTo>
                  <a:pt x="6644812" y="1591769"/>
                  <a:pt x="6638838" y="1582810"/>
                  <a:pt x="6638838" y="1582810"/>
                </a:cubicBezTo>
                <a:close/>
                <a:moveTo>
                  <a:pt x="1406609" y="1582810"/>
                </a:moveTo>
                <a:cubicBezTo>
                  <a:pt x="1406609" y="1582810"/>
                  <a:pt x="1409596" y="1582810"/>
                  <a:pt x="1415569" y="1582810"/>
                </a:cubicBezTo>
                <a:lnTo>
                  <a:pt x="1424528" y="1582810"/>
                </a:lnTo>
                <a:cubicBezTo>
                  <a:pt x="1418555" y="1588783"/>
                  <a:pt x="1418555" y="1593262"/>
                  <a:pt x="1424528" y="1596249"/>
                </a:cubicBezTo>
                <a:cubicBezTo>
                  <a:pt x="1430501" y="1599235"/>
                  <a:pt x="1427515" y="1603715"/>
                  <a:pt x="1415569" y="1609688"/>
                </a:cubicBezTo>
                <a:lnTo>
                  <a:pt x="1397650" y="1618648"/>
                </a:lnTo>
                <a:lnTo>
                  <a:pt x="1397650" y="1600729"/>
                </a:lnTo>
                <a:cubicBezTo>
                  <a:pt x="1403623" y="1588783"/>
                  <a:pt x="1406609" y="1582810"/>
                  <a:pt x="1406609" y="1582810"/>
                </a:cubicBezTo>
                <a:close/>
                <a:moveTo>
                  <a:pt x="1119913" y="1573850"/>
                </a:moveTo>
                <a:lnTo>
                  <a:pt x="1119913" y="1591769"/>
                </a:lnTo>
                <a:cubicBezTo>
                  <a:pt x="1113940" y="1597742"/>
                  <a:pt x="1109460" y="1605208"/>
                  <a:pt x="1106473" y="1614168"/>
                </a:cubicBezTo>
                <a:cubicBezTo>
                  <a:pt x="1103487" y="1623127"/>
                  <a:pt x="1099007" y="1627606"/>
                  <a:pt x="1093034" y="1627606"/>
                </a:cubicBezTo>
                <a:cubicBezTo>
                  <a:pt x="1087061" y="1627606"/>
                  <a:pt x="1081089" y="1633579"/>
                  <a:pt x="1075115" y="1645525"/>
                </a:cubicBezTo>
                <a:cubicBezTo>
                  <a:pt x="1069142" y="1651498"/>
                  <a:pt x="1064663" y="1655977"/>
                  <a:pt x="1061676" y="1658964"/>
                </a:cubicBezTo>
                <a:cubicBezTo>
                  <a:pt x="1058690" y="1661950"/>
                  <a:pt x="1051224" y="1663444"/>
                  <a:pt x="1039278" y="1663444"/>
                </a:cubicBezTo>
                <a:cubicBezTo>
                  <a:pt x="1027333" y="1657471"/>
                  <a:pt x="1018374" y="1660457"/>
                  <a:pt x="1012400" y="1672403"/>
                </a:cubicBezTo>
                <a:cubicBezTo>
                  <a:pt x="1006428" y="1684349"/>
                  <a:pt x="997468" y="1684349"/>
                  <a:pt x="985523" y="1672403"/>
                </a:cubicBezTo>
                <a:lnTo>
                  <a:pt x="976563" y="1663444"/>
                </a:lnTo>
                <a:cubicBezTo>
                  <a:pt x="988509" y="1669417"/>
                  <a:pt x="997468" y="1670910"/>
                  <a:pt x="1003441" y="1667923"/>
                </a:cubicBezTo>
                <a:cubicBezTo>
                  <a:pt x="1009414" y="1664937"/>
                  <a:pt x="1012400" y="1660457"/>
                  <a:pt x="1012400" y="1654484"/>
                </a:cubicBezTo>
                <a:cubicBezTo>
                  <a:pt x="1012400" y="1648511"/>
                  <a:pt x="1015387" y="1645525"/>
                  <a:pt x="1021360" y="1645525"/>
                </a:cubicBezTo>
                <a:cubicBezTo>
                  <a:pt x="1027333" y="1645525"/>
                  <a:pt x="1039278" y="1639552"/>
                  <a:pt x="1057197" y="1627606"/>
                </a:cubicBezTo>
                <a:cubicBezTo>
                  <a:pt x="1063170" y="1615661"/>
                  <a:pt x="1075115" y="1603715"/>
                  <a:pt x="1093034" y="1591769"/>
                </a:cubicBezTo>
                <a:cubicBezTo>
                  <a:pt x="1110953" y="1579823"/>
                  <a:pt x="1119913" y="1573850"/>
                  <a:pt x="1119913" y="1573850"/>
                </a:cubicBezTo>
                <a:close/>
                <a:moveTo>
                  <a:pt x="6120319" y="1568250"/>
                </a:moveTo>
                <a:cubicBezTo>
                  <a:pt x="6124052" y="1567504"/>
                  <a:pt x="6128158" y="1567878"/>
                  <a:pt x="6132638" y="1569371"/>
                </a:cubicBezTo>
                <a:cubicBezTo>
                  <a:pt x="6141596" y="1572357"/>
                  <a:pt x="6152050" y="1576837"/>
                  <a:pt x="6163996" y="1582810"/>
                </a:cubicBezTo>
                <a:cubicBezTo>
                  <a:pt x="6169968" y="1588783"/>
                  <a:pt x="6175940" y="1594756"/>
                  <a:pt x="6181914" y="1600729"/>
                </a:cubicBezTo>
                <a:cubicBezTo>
                  <a:pt x="6187888" y="1606702"/>
                  <a:pt x="6193859" y="1609688"/>
                  <a:pt x="6199832" y="1609688"/>
                </a:cubicBezTo>
                <a:cubicBezTo>
                  <a:pt x="6217751" y="1615661"/>
                  <a:pt x="6226711" y="1624621"/>
                  <a:pt x="6226711" y="1636565"/>
                </a:cubicBezTo>
                <a:cubicBezTo>
                  <a:pt x="6226711" y="1642538"/>
                  <a:pt x="6222231" y="1644031"/>
                  <a:pt x="6213272" y="1641045"/>
                </a:cubicBezTo>
                <a:cubicBezTo>
                  <a:pt x="6204312" y="1638059"/>
                  <a:pt x="6199832" y="1633579"/>
                  <a:pt x="6199832" y="1627606"/>
                </a:cubicBezTo>
                <a:cubicBezTo>
                  <a:pt x="6199832" y="1621633"/>
                  <a:pt x="6199832" y="1618648"/>
                  <a:pt x="6199832" y="1618648"/>
                </a:cubicBezTo>
                <a:cubicBezTo>
                  <a:pt x="6193859" y="1618648"/>
                  <a:pt x="6190873" y="1620141"/>
                  <a:pt x="6190873" y="1623127"/>
                </a:cubicBezTo>
                <a:cubicBezTo>
                  <a:pt x="6190873" y="1626114"/>
                  <a:pt x="6190873" y="1627606"/>
                  <a:pt x="6190873" y="1627606"/>
                </a:cubicBezTo>
                <a:lnTo>
                  <a:pt x="6181914" y="1636565"/>
                </a:lnTo>
                <a:lnTo>
                  <a:pt x="6172954" y="1645525"/>
                </a:lnTo>
                <a:cubicBezTo>
                  <a:pt x="6166982" y="1645525"/>
                  <a:pt x="6162502" y="1645525"/>
                  <a:pt x="6159516" y="1645525"/>
                </a:cubicBezTo>
                <a:cubicBezTo>
                  <a:pt x="6156530" y="1645525"/>
                  <a:pt x="6158022" y="1642538"/>
                  <a:pt x="6163996" y="1636565"/>
                </a:cubicBezTo>
                <a:cubicBezTo>
                  <a:pt x="6169968" y="1630592"/>
                  <a:pt x="6169968" y="1621633"/>
                  <a:pt x="6163996" y="1609688"/>
                </a:cubicBezTo>
                <a:cubicBezTo>
                  <a:pt x="6152050" y="1597742"/>
                  <a:pt x="6143091" y="1597742"/>
                  <a:pt x="6137118" y="1609688"/>
                </a:cubicBezTo>
                <a:cubicBezTo>
                  <a:pt x="6131144" y="1615661"/>
                  <a:pt x="6125172" y="1615661"/>
                  <a:pt x="6119199" y="1609688"/>
                </a:cubicBezTo>
                <a:cubicBezTo>
                  <a:pt x="6113226" y="1603715"/>
                  <a:pt x="6119199" y="1597742"/>
                  <a:pt x="6137118" y="1591769"/>
                </a:cubicBezTo>
                <a:lnTo>
                  <a:pt x="6146076" y="1591769"/>
                </a:lnTo>
                <a:lnTo>
                  <a:pt x="6128158" y="1582810"/>
                </a:lnTo>
                <a:cubicBezTo>
                  <a:pt x="6122185" y="1582810"/>
                  <a:pt x="6117705" y="1581316"/>
                  <a:pt x="6114719" y="1578330"/>
                </a:cubicBezTo>
                <a:cubicBezTo>
                  <a:pt x="6111733" y="1575344"/>
                  <a:pt x="6110239" y="1573850"/>
                  <a:pt x="6110239" y="1573850"/>
                </a:cubicBezTo>
                <a:cubicBezTo>
                  <a:pt x="6113226" y="1570864"/>
                  <a:pt x="6116586" y="1568998"/>
                  <a:pt x="6120319" y="1568250"/>
                </a:cubicBezTo>
                <a:close/>
                <a:moveTo>
                  <a:pt x="6620920" y="1555932"/>
                </a:moveTo>
                <a:cubicBezTo>
                  <a:pt x="6620920" y="1555932"/>
                  <a:pt x="6622413" y="1555932"/>
                  <a:pt x="6625399" y="1555932"/>
                </a:cubicBezTo>
                <a:cubicBezTo>
                  <a:pt x="6628384" y="1555932"/>
                  <a:pt x="6629879" y="1558918"/>
                  <a:pt x="6629879" y="1564891"/>
                </a:cubicBezTo>
                <a:cubicBezTo>
                  <a:pt x="6629879" y="1564891"/>
                  <a:pt x="6628384" y="1564891"/>
                  <a:pt x="6625399" y="1564891"/>
                </a:cubicBezTo>
                <a:cubicBezTo>
                  <a:pt x="6622413" y="1564891"/>
                  <a:pt x="6620920" y="1564891"/>
                  <a:pt x="6620920" y="1564891"/>
                </a:cubicBezTo>
                <a:cubicBezTo>
                  <a:pt x="6620920" y="1558918"/>
                  <a:pt x="6620920" y="1555932"/>
                  <a:pt x="6620920" y="1555932"/>
                </a:cubicBezTo>
                <a:close/>
                <a:moveTo>
                  <a:pt x="5957932" y="1555932"/>
                </a:moveTo>
                <a:lnTo>
                  <a:pt x="5940014" y="1573850"/>
                </a:lnTo>
                <a:cubicBezTo>
                  <a:pt x="5934039" y="1573850"/>
                  <a:pt x="5929560" y="1573850"/>
                  <a:pt x="5926574" y="1573850"/>
                </a:cubicBezTo>
                <a:cubicBezTo>
                  <a:pt x="5923588" y="1573850"/>
                  <a:pt x="5922094" y="1573850"/>
                  <a:pt x="5922094" y="1573850"/>
                </a:cubicBezTo>
                <a:cubicBezTo>
                  <a:pt x="5910148" y="1591769"/>
                  <a:pt x="5913134" y="1600729"/>
                  <a:pt x="5931054" y="1600729"/>
                </a:cubicBezTo>
                <a:lnTo>
                  <a:pt x="5948972" y="1609688"/>
                </a:lnTo>
                <a:cubicBezTo>
                  <a:pt x="5960918" y="1609688"/>
                  <a:pt x="5969877" y="1606702"/>
                  <a:pt x="5975850" y="1600729"/>
                </a:cubicBezTo>
                <a:cubicBezTo>
                  <a:pt x="5969877" y="1594756"/>
                  <a:pt x="5969877" y="1591769"/>
                  <a:pt x="5975850" y="1591769"/>
                </a:cubicBezTo>
                <a:lnTo>
                  <a:pt x="5966891" y="1582810"/>
                </a:lnTo>
                <a:lnTo>
                  <a:pt x="5957932" y="1564891"/>
                </a:lnTo>
                <a:cubicBezTo>
                  <a:pt x="5963905" y="1564891"/>
                  <a:pt x="5966891" y="1563398"/>
                  <a:pt x="5966891" y="1560411"/>
                </a:cubicBezTo>
                <a:cubicBezTo>
                  <a:pt x="5966891" y="1557425"/>
                  <a:pt x="5963905" y="1555932"/>
                  <a:pt x="5957932" y="1555932"/>
                </a:cubicBezTo>
                <a:close/>
                <a:moveTo>
                  <a:pt x="6710513" y="1546972"/>
                </a:moveTo>
                <a:cubicBezTo>
                  <a:pt x="6710513" y="1546972"/>
                  <a:pt x="6713498" y="1546972"/>
                  <a:pt x="6719472" y="1546972"/>
                </a:cubicBezTo>
                <a:lnTo>
                  <a:pt x="6737390" y="1564891"/>
                </a:lnTo>
                <a:cubicBezTo>
                  <a:pt x="6737390" y="1588783"/>
                  <a:pt x="6731416" y="1588783"/>
                  <a:pt x="6719472" y="1564891"/>
                </a:cubicBezTo>
                <a:cubicBezTo>
                  <a:pt x="6713498" y="1552945"/>
                  <a:pt x="6710513" y="1546972"/>
                  <a:pt x="6710513" y="1546972"/>
                </a:cubicBezTo>
                <a:close/>
                <a:moveTo>
                  <a:pt x="1236383" y="1546972"/>
                </a:moveTo>
                <a:cubicBezTo>
                  <a:pt x="1236383" y="1546972"/>
                  <a:pt x="1236383" y="1549959"/>
                  <a:pt x="1236383" y="1555932"/>
                </a:cubicBezTo>
                <a:lnTo>
                  <a:pt x="1227424" y="1564891"/>
                </a:lnTo>
                <a:close/>
                <a:moveTo>
                  <a:pt x="6137118" y="1529054"/>
                </a:moveTo>
                <a:lnTo>
                  <a:pt x="6155036" y="1529054"/>
                </a:lnTo>
                <a:cubicBezTo>
                  <a:pt x="6155036" y="1529054"/>
                  <a:pt x="6158022" y="1532041"/>
                  <a:pt x="6163996" y="1538014"/>
                </a:cubicBezTo>
                <a:cubicBezTo>
                  <a:pt x="6169968" y="1543987"/>
                  <a:pt x="6175940" y="1549959"/>
                  <a:pt x="6181914" y="1555932"/>
                </a:cubicBezTo>
                <a:cubicBezTo>
                  <a:pt x="6193859" y="1567877"/>
                  <a:pt x="6211778" y="1573850"/>
                  <a:pt x="6235670" y="1573850"/>
                </a:cubicBezTo>
                <a:cubicBezTo>
                  <a:pt x="6241642" y="1567877"/>
                  <a:pt x="6244630" y="1567877"/>
                  <a:pt x="6244630" y="1573850"/>
                </a:cubicBezTo>
                <a:lnTo>
                  <a:pt x="6235670" y="1582810"/>
                </a:lnTo>
                <a:cubicBezTo>
                  <a:pt x="6229696" y="1582810"/>
                  <a:pt x="6226711" y="1582810"/>
                  <a:pt x="6226711" y="1582810"/>
                </a:cubicBezTo>
                <a:cubicBezTo>
                  <a:pt x="6220736" y="1588783"/>
                  <a:pt x="6199832" y="1585796"/>
                  <a:pt x="6163996" y="1573850"/>
                </a:cubicBezTo>
                <a:cubicBezTo>
                  <a:pt x="6152050" y="1567877"/>
                  <a:pt x="6143091" y="1561905"/>
                  <a:pt x="6137118" y="1555932"/>
                </a:cubicBezTo>
                <a:cubicBezTo>
                  <a:pt x="6131144" y="1549959"/>
                  <a:pt x="6128158" y="1543987"/>
                  <a:pt x="6128158" y="1538014"/>
                </a:cubicBezTo>
                <a:close/>
                <a:moveTo>
                  <a:pt x="5877298" y="1529054"/>
                </a:moveTo>
                <a:cubicBezTo>
                  <a:pt x="5877298" y="1529054"/>
                  <a:pt x="5880284" y="1532041"/>
                  <a:pt x="5886257" y="1538014"/>
                </a:cubicBezTo>
                <a:cubicBezTo>
                  <a:pt x="5898202" y="1538014"/>
                  <a:pt x="5904176" y="1538014"/>
                  <a:pt x="5904176" y="1538014"/>
                </a:cubicBezTo>
                <a:cubicBezTo>
                  <a:pt x="5904176" y="1538014"/>
                  <a:pt x="5904176" y="1535027"/>
                  <a:pt x="5904176" y="1529054"/>
                </a:cubicBezTo>
                <a:cubicBezTo>
                  <a:pt x="5892231" y="1529054"/>
                  <a:pt x="5883271" y="1529054"/>
                  <a:pt x="5877298" y="1529054"/>
                </a:cubicBezTo>
                <a:close/>
                <a:moveTo>
                  <a:pt x="1406609" y="1529054"/>
                </a:moveTo>
                <a:cubicBezTo>
                  <a:pt x="1406609" y="1529054"/>
                  <a:pt x="1409596" y="1532041"/>
                  <a:pt x="1415569" y="1538014"/>
                </a:cubicBezTo>
                <a:cubicBezTo>
                  <a:pt x="1415569" y="1543987"/>
                  <a:pt x="1409596" y="1543987"/>
                  <a:pt x="1397650" y="1538014"/>
                </a:cubicBezTo>
                <a:close/>
                <a:moveTo>
                  <a:pt x="960885" y="1522334"/>
                </a:moveTo>
                <a:cubicBezTo>
                  <a:pt x="965364" y="1520841"/>
                  <a:pt x="967604" y="1523082"/>
                  <a:pt x="967604" y="1529054"/>
                </a:cubicBezTo>
                <a:cubicBezTo>
                  <a:pt x="967604" y="1529054"/>
                  <a:pt x="964617" y="1530548"/>
                  <a:pt x="958644" y="1533534"/>
                </a:cubicBezTo>
                <a:cubicBezTo>
                  <a:pt x="952671" y="1536519"/>
                  <a:pt x="946699" y="1542492"/>
                  <a:pt x="940726" y="1551452"/>
                </a:cubicBezTo>
                <a:cubicBezTo>
                  <a:pt x="934753" y="1560411"/>
                  <a:pt x="931767" y="1564891"/>
                  <a:pt x="931767" y="1564891"/>
                </a:cubicBezTo>
                <a:lnTo>
                  <a:pt x="922808" y="1573850"/>
                </a:lnTo>
                <a:cubicBezTo>
                  <a:pt x="922808" y="1609688"/>
                  <a:pt x="916835" y="1627606"/>
                  <a:pt x="904889" y="1627606"/>
                </a:cubicBezTo>
                <a:cubicBezTo>
                  <a:pt x="898916" y="1621633"/>
                  <a:pt x="895929" y="1618648"/>
                  <a:pt x="895929" y="1618648"/>
                </a:cubicBezTo>
                <a:lnTo>
                  <a:pt x="904889" y="1582810"/>
                </a:lnTo>
                <a:cubicBezTo>
                  <a:pt x="916835" y="1558918"/>
                  <a:pt x="924301" y="1546972"/>
                  <a:pt x="927287" y="1546972"/>
                </a:cubicBezTo>
                <a:cubicBezTo>
                  <a:pt x="930274" y="1546972"/>
                  <a:pt x="934753" y="1543987"/>
                  <a:pt x="940726" y="1538014"/>
                </a:cubicBezTo>
                <a:cubicBezTo>
                  <a:pt x="949686" y="1529054"/>
                  <a:pt x="956405" y="1523828"/>
                  <a:pt x="960885" y="1522334"/>
                </a:cubicBezTo>
                <a:close/>
                <a:moveTo>
                  <a:pt x="6692594" y="1520095"/>
                </a:moveTo>
                <a:cubicBezTo>
                  <a:pt x="6692594" y="1520095"/>
                  <a:pt x="6692594" y="1523081"/>
                  <a:pt x="6692594" y="1529054"/>
                </a:cubicBezTo>
                <a:lnTo>
                  <a:pt x="6683634" y="1529054"/>
                </a:lnTo>
                <a:close/>
                <a:moveTo>
                  <a:pt x="6262547" y="1520095"/>
                </a:moveTo>
                <a:cubicBezTo>
                  <a:pt x="6262547" y="1520095"/>
                  <a:pt x="6265533" y="1520095"/>
                  <a:pt x="6271507" y="1520095"/>
                </a:cubicBezTo>
                <a:cubicBezTo>
                  <a:pt x="6277480" y="1520095"/>
                  <a:pt x="6281960" y="1521588"/>
                  <a:pt x="6284946" y="1524575"/>
                </a:cubicBezTo>
                <a:cubicBezTo>
                  <a:pt x="6287932" y="1527561"/>
                  <a:pt x="6286439" y="1529054"/>
                  <a:pt x="6280466" y="1529054"/>
                </a:cubicBezTo>
                <a:close/>
                <a:moveTo>
                  <a:pt x="1630592" y="1515615"/>
                </a:moveTo>
                <a:cubicBezTo>
                  <a:pt x="1627605" y="1515615"/>
                  <a:pt x="1624619" y="1517108"/>
                  <a:pt x="1621632" y="1520095"/>
                </a:cubicBezTo>
                <a:cubicBezTo>
                  <a:pt x="1615661" y="1526068"/>
                  <a:pt x="1609686" y="1532041"/>
                  <a:pt x="1603713" y="1538014"/>
                </a:cubicBezTo>
                <a:lnTo>
                  <a:pt x="1594755" y="1538014"/>
                </a:lnTo>
                <a:cubicBezTo>
                  <a:pt x="1594755" y="1532041"/>
                  <a:pt x="1591769" y="1526068"/>
                  <a:pt x="1585796" y="1520095"/>
                </a:cubicBezTo>
                <a:lnTo>
                  <a:pt x="1576836" y="1529054"/>
                </a:lnTo>
                <a:cubicBezTo>
                  <a:pt x="1570863" y="1541000"/>
                  <a:pt x="1567877" y="1546972"/>
                  <a:pt x="1567877" y="1546972"/>
                </a:cubicBezTo>
                <a:cubicBezTo>
                  <a:pt x="1543985" y="1546972"/>
                  <a:pt x="1532039" y="1558918"/>
                  <a:pt x="1532039" y="1582810"/>
                </a:cubicBezTo>
                <a:cubicBezTo>
                  <a:pt x="1532039" y="1594756"/>
                  <a:pt x="1543985" y="1591769"/>
                  <a:pt x="1567877" y="1573850"/>
                </a:cubicBezTo>
                <a:cubicBezTo>
                  <a:pt x="1591769" y="1561905"/>
                  <a:pt x="1603713" y="1561905"/>
                  <a:pt x="1603713" y="1573850"/>
                </a:cubicBezTo>
                <a:cubicBezTo>
                  <a:pt x="1609686" y="1573850"/>
                  <a:pt x="1612673" y="1573850"/>
                  <a:pt x="1612673" y="1573850"/>
                </a:cubicBezTo>
                <a:cubicBezTo>
                  <a:pt x="1612673" y="1573850"/>
                  <a:pt x="1614166" y="1573850"/>
                  <a:pt x="1617153" y="1573850"/>
                </a:cubicBezTo>
                <a:cubicBezTo>
                  <a:pt x="1620139" y="1573850"/>
                  <a:pt x="1621632" y="1570864"/>
                  <a:pt x="1621632" y="1564891"/>
                </a:cubicBezTo>
                <a:cubicBezTo>
                  <a:pt x="1621632" y="1558918"/>
                  <a:pt x="1626112" y="1551452"/>
                  <a:pt x="1635071" y="1542492"/>
                </a:cubicBezTo>
                <a:cubicBezTo>
                  <a:pt x="1644031" y="1533534"/>
                  <a:pt x="1645524" y="1526068"/>
                  <a:pt x="1639551" y="1520095"/>
                </a:cubicBezTo>
                <a:cubicBezTo>
                  <a:pt x="1636565" y="1517108"/>
                  <a:pt x="1633578" y="1515615"/>
                  <a:pt x="1630592" y="1515615"/>
                </a:cubicBezTo>
                <a:close/>
                <a:moveTo>
                  <a:pt x="976563" y="1511136"/>
                </a:moveTo>
                <a:cubicBezTo>
                  <a:pt x="982536" y="1511136"/>
                  <a:pt x="985523" y="1511136"/>
                  <a:pt x="985523" y="1511136"/>
                </a:cubicBezTo>
                <a:lnTo>
                  <a:pt x="985523" y="1520095"/>
                </a:lnTo>
                <a:close/>
                <a:moveTo>
                  <a:pt x="886970" y="1511136"/>
                </a:moveTo>
                <a:cubicBezTo>
                  <a:pt x="892943" y="1517109"/>
                  <a:pt x="895929" y="1523081"/>
                  <a:pt x="895929" y="1529054"/>
                </a:cubicBezTo>
                <a:lnTo>
                  <a:pt x="878010" y="1529054"/>
                </a:lnTo>
                <a:close/>
                <a:moveTo>
                  <a:pt x="1659709" y="1506656"/>
                </a:moveTo>
                <a:cubicBezTo>
                  <a:pt x="1658216" y="1506656"/>
                  <a:pt x="1657470" y="1508149"/>
                  <a:pt x="1657470" y="1511136"/>
                </a:cubicBezTo>
                <a:cubicBezTo>
                  <a:pt x="1651497" y="1511136"/>
                  <a:pt x="1650004" y="1514122"/>
                  <a:pt x="1652990" y="1520095"/>
                </a:cubicBezTo>
                <a:cubicBezTo>
                  <a:pt x="1655977" y="1526068"/>
                  <a:pt x="1660456" y="1529054"/>
                  <a:pt x="1666429" y="1529054"/>
                </a:cubicBezTo>
                <a:cubicBezTo>
                  <a:pt x="1672402" y="1529054"/>
                  <a:pt x="1675389" y="1527561"/>
                  <a:pt x="1675389" y="1524575"/>
                </a:cubicBezTo>
                <a:cubicBezTo>
                  <a:pt x="1675389" y="1521588"/>
                  <a:pt x="1675389" y="1520095"/>
                  <a:pt x="1675389" y="1520095"/>
                </a:cubicBezTo>
                <a:cubicBezTo>
                  <a:pt x="1675389" y="1520095"/>
                  <a:pt x="1672402" y="1517109"/>
                  <a:pt x="1666429" y="1511136"/>
                </a:cubicBezTo>
                <a:cubicBezTo>
                  <a:pt x="1663443" y="1508149"/>
                  <a:pt x="1661202" y="1506656"/>
                  <a:pt x="1659709" y="1506656"/>
                </a:cubicBezTo>
                <a:close/>
                <a:moveTo>
                  <a:pt x="1417808" y="1506656"/>
                </a:moveTo>
                <a:cubicBezTo>
                  <a:pt x="1419301" y="1506656"/>
                  <a:pt x="1421542" y="1508149"/>
                  <a:pt x="1424528" y="1511136"/>
                </a:cubicBezTo>
                <a:lnTo>
                  <a:pt x="1424528" y="1520095"/>
                </a:lnTo>
                <a:cubicBezTo>
                  <a:pt x="1418555" y="1520095"/>
                  <a:pt x="1415569" y="1517109"/>
                  <a:pt x="1415569" y="1511136"/>
                </a:cubicBezTo>
                <a:cubicBezTo>
                  <a:pt x="1415569" y="1508149"/>
                  <a:pt x="1416315" y="1506656"/>
                  <a:pt x="1417808" y="1506656"/>
                </a:cubicBezTo>
                <a:close/>
                <a:moveTo>
                  <a:pt x="6396936" y="1502176"/>
                </a:moveTo>
                <a:lnTo>
                  <a:pt x="6414856" y="1511136"/>
                </a:lnTo>
                <a:cubicBezTo>
                  <a:pt x="6420830" y="1517109"/>
                  <a:pt x="6422321" y="1521588"/>
                  <a:pt x="6419336" y="1524575"/>
                </a:cubicBezTo>
                <a:cubicBezTo>
                  <a:pt x="6416350" y="1527561"/>
                  <a:pt x="6411870" y="1526068"/>
                  <a:pt x="6405896" y="1520095"/>
                </a:cubicBezTo>
                <a:cubicBezTo>
                  <a:pt x="6399924" y="1514122"/>
                  <a:pt x="6396936" y="1508149"/>
                  <a:pt x="6396936" y="1502176"/>
                </a:cubicBezTo>
                <a:close/>
                <a:moveTo>
                  <a:pt x="6302865" y="1502176"/>
                </a:moveTo>
                <a:cubicBezTo>
                  <a:pt x="6305850" y="1502176"/>
                  <a:pt x="6307344" y="1505162"/>
                  <a:pt x="6307344" y="1511136"/>
                </a:cubicBezTo>
                <a:cubicBezTo>
                  <a:pt x="6313318" y="1517109"/>
                  <a:pt x="6313318" y="1520095"/>
                  <a:pt x="6307344" y="1520095"/>
                </a:cubicBezTo>
                <a:cubicBezTo>
                  <a:pt x="6301370" y="1520095"/>
                  <a:pt x="6298385" y="1517109"/>
                  <a:pt x="6298385" y="1511136"/>
                </a:cubicBezTo>
                <a:cubicBezTo>
                  <a:pt x="6298385" y="1505162"/>
                  <a:pt x="6299879" y="1502176"/>
                  <a:pt x="6302865" y="1502176"/>
                </a:cubicBezTo>
                <a:close/>
                <a:moveTo>
                  <a:pt x="890521" y="1498625"/>
                </a:moveTo>
                <a:lnTo>
                  <a:pt x="888090" y="1501056"/>
                </a:lnTo>
                <a:cubicBezTo>
                  <a:pt x="887344" y="1501803"/>
                  <a:pt x="886970" y="1502176"/>
                  <a:pt x="886970" y="1502176"/>
                </a:cubicBezTo>
                <a:close/>
                <a:moveTo>
                  <a:pt x="1451406" y="1493217"/>
                </a:moveTo>
                <a:cubicBezTo>
                  <a:pt x="1457379" y="1493217"/>
                  <a:pt x="1460365" y="1493217"/>
                  <a:pt x="1460365" y="1493217"/>
                </a:cubicBezTo>
                <a:cubicBezTo>
                  <a:pt x="1460365" y="1493217"/>
                  <a:pt x="1460365" y="1496203"/>
                  <a:pt x="1460365" y="1502176"/>
                </a:cubicBezTo>
                <a:close/>
                <a:moveTo>
                  <a:pt x="895929" y="1493217"/>
                </a:moveTo>
                <a:lnTo>
                  <a:pt x="890521" y="1498625"/>
                </a:lnTo>
                <a:lnTo>
                  <a:pt x="891450" y="1497696"/>
                </a:lnTo>
                <a:cubicBezTo>
                  <a:pt x="894436" y="1494710"/>
                  <a:pt x="895929" y="1493217"/>
                  <a:pt x="895929" y="1493217"/>
                </a:cubicBezTo>
                <a:close/>
                <a:moveTo>
                  <a:pt x="6702722" y="1491269"/>
                </a:moveTo>
                <a:lnTo>
                  <a:pt x="6708272" y="1503296"/>
                </a:lnTo>
                <a:cubicBezTo>
                  <a:pt x="6709766" y="1508522"/>
                  <a:pt x="6710513" y="1514122"/>
                  <a:pt x="6710513" y="1520095"/>
                </a:cubicBezTo>
                <a:cubicBezTo>
                  <a:pt x="6710513" y="1526068"/>
                  <a:pt x="6710513" y="1532041"/>
                  <a:pt x="6710513" y="1538014"/>
                </a:cubicBezTo>
                <a:close/>
                <a:moveTo>
                  <a:pt x="6165114" y="1487617"/>
                </a:moveTo>
                <a:cubicBezTo>
                  <a:pt x="6167354" y="1488364"/>
                  <a:pt x="6169968" y="1490230"/>
                  <a:pt x="6172954" y="1493217"/>
                </a:cubicBezTo>
                <a:lnTo>
                  <a:pt x="6172954" y="1502176"/>
                </a:lnTo>
                <a:lnTo>
                  <a:pt x="6163996" y="1502176"/>
                </a:lnTo>
                <a:cubicBezTo>
                  <a:pt x="6158022" y="1496203"/>
                  <a:pt x="6156530" y="1491723"/>
                  <a:pt x="6159516" y="1488737"/>
                </a:cubicBezTo>
                <a:cubicBezTo>
                  <a:pt x="6161008" y="1487244"/>
                  <a:pt x="6162876" y="1486871"/>
                  <a:pt x="6165114" y="1487617"/>
                </a:cubicBezTo>
                <a:close/>
                <a:moveTo>
                  <a:pt x="6567164" y="1484257"/>
                </a:moveTo>
                <a:cubicBezTo>
                  <a:pt x="6573136" y="1484257"/>
                  <a:pt x="6579110" y="1484257"/>
                  <a:pt x="6585082" y="1484257"/>
                </a:cubicBezTo>
                <a:lnTo>
                  <a:pt x="6594041" y="1484257"/>
                </a:lnTo>
                <a:cubicBezTo>
                  <a:pt x="6588068" y="1490231"/>
                  <a:pt x="6582096" y="1493217"/>
                  <a:pt x="6576124" y="1493217"/>
                </a:cubicBezTo>
                <a:close/>
                <a:moveTo>
                  <a:pt x="6692594" y="1475298"/>
                </a:moveTo>
                <a:cubicBezTo>
                  <a:pt x="6692594" y="1475298"/>
                  <a:pt x="6695580" y="1478284"/>
                  <a:pt x="6701553" y="1484257"/>
                </a:cubicBezTo>
                <a:lnTo>
                  <a:pt x="6702722" y="1491269"/>
                </a:lnTo>
                <a:lnTo>
                  <a:pt x="6701553" y="1488737"/>
                </a:lnTo>
                <a:cubicBezTo>
                  <a:pt x="6695580" y="1479778"/>
                  <a:pt x="6692594" y="1475298"/>
                  <a:pt x="6692594" y="1475298"/>
                </a:cubicBezTo>
                <a:close/>
                <a:moveTo>
                  <a:pt x="1101994" y="1475298"/>
                </a:moveTo>
                <a:lnTo>
                  <a:pt x="1101994" y="1484257"/>
                </a:lnTo>
                <a:lnTo>
                  <a:pt x="1093034" y="1484257"/>
                </a:lnTo>
                <a:cubicBezTo>
                  <a:pt x="1093034" y="1484257"/>
                  <a:pt x="1096021" y="1481271"/>
                  <a:pt x="1101994" y="1475298"/>
                </a:cubicBezTo>
                <a:close/>
                <a:moveTo>
                  <a:pt x="1048237" y="1475298"/>
                </a:moveTo>
                <a:cubicBezTo>
                  <a:pt x="1042264" y="1475298"/>
                  <a:pt x="1039278" y="1478284"/>
                  <a:pt x="1039278" y="1484257"/>
                </a:cubicBezTo>
                <a:cubicBezTo>
                  <a:pt x="1045251" y="1484257"/>
                  <a:pt x="1048237" y="1484257"/>
                  <a:pt x="1048237" y="1484257"/>
                </a:cubicBezTo>
                <a:cubicBezTo>
                  <a:pt x="1048237" y="1484257"/>
                  <a:pt x="1048237" y="1481271"/>
                  <a:pt x="1048237" y="1475298"/>
                </a:cubicBezTo>
                <a:close/>
                <a:moveTo>
                  <a:pt x="996721" y="1470818"/>
                </a:moveTo>
                <a:cubicBezTo>
                  <a:pt x="998214" y="1470818"/>
                  <a:pt x="1000455" y="1472311"/>
                  <a:pt x="1003441" y="1475298"/>
                </a:cubicBezTo>
                <a:lnTo>
                  <a:pt x="1003441" y="1484257"/>
                </a:lnTo>
                <a:cubicBezTo>
                  <a:pt x="997468" y="1484257"/>
                  <a:pt x="994482" y="1481271"/>
                  <a:pt x="994482" y="1475298"/>
                </a:cubicBezTo>
                <a:cubicBezTo>
                  <a:pt x="994482" y="1472311"/>
                  <a:pt x="995229" y="1470818"/>
                  <a:pt x="996721" y="1470818"/>
                </a:cubicBezTo>
                <a:close/>
                <a:moveTo>
                  <a:pt x="6953534" y="1469699"/>
                </a:moveTo>
                <a:cubicBezTo>
                  <a:pt x="6954280" y="1468952"/>
                  <a:pt x="6955400" y="1469325"/>
                  <a:pt x="6956892" y="1470818"/>
                </a:cubicBezTo>
                <a:cubicBezTo>
                  <a:pt x="6959878" y="1473804"/>
                  <a:pt x="6961372" y="1475298"/>
                  <a:pt x="6961372" y="1475298"/>
                </a:cubicBezTo>
                <a:cubicBezTo>
                  <a:pt x="6961372" y="1475298"/>
                  <a:pt x="6958386" y="1475298"/>
                  <a:pt x="6952414" y="1475298"/>
                </a:cubicBezTo>
                <a:cubicBezTo>
                  <a:pt x="6952414" y="1472311"/>
                  <a:pt x="6952787" y="1470445"/>
                  <a:pt x="6953534" y="1469699"/>
                </a:cubicBezTo>
                <a:close/>
                <a:moveTo>
                  <a:pt x="1328215" y="1469699"/>
                </a:moveTo>
                <a:cubicBezTo>
                  <a:pt x="1326722" y="1470445"/>
                  <a:pt x="1325976" y="1472311"/>
                  <a:pt x="1325976" y="1475298"/>
                </a:cubicBezTo>
                <a:cubicBezTo>
                  <a:pt x="1325976" y="1475298"/>
                  <a:pt x="1328962" y="1478284"/>
                  <a:pt x="1334935" y="1484257"/>
                </a:cubicBezTo>
                <a:lnTo>
                  <a:pt x="1343895" y="1475298"/>
                </a:lnTo>
                <a:cubicBezTo>
                  <a:pt x="1343895" y="1475298"/>
                  <a:pt x="1340908" y="1473804"/>
                  <a:pt x="1334935" y="1470818"/>
                </a:cubicBezTo>
                <a:cubicBezTo>
                  <a:pt x="1331949" y="1469325"/>
                  <a:pt x="1329708" y="1468952"/>
                  <a:pt x="1328215" y="1469699"/>
                </a:cubicBezTo>
                <a:close/>
                <a:moveTo>
                  <a:pt x="6638838" y="1466338"/>
                </a:moveTo>
                <a:lnTo>
                  <a:pt x="6647798" y="1475298"/>
                </a:lnTo>
                <a:cubicBezTo>
                  <a:pt x="6647798" y="1475298"/>
                  <a:pt x="6644812" y="1475298"/>
                  <a:pt x="6638838" y="1475298"/>
                </a:cubicBezTo>
                <a:cubicBezTo>
                  <a:pt x="6632864" y="1475298"/>
                  <a:pt x="6629879" y="1473804"/>
                  <a:pt x="6629879" y="1470818"/>
                </a:cubicBezTo>
                <a:cubicBezTo>
                  <a:pt x="6629879" y="1467832"/>
                  <a:pt x="6632864" y="1466338"/>
                  <a:pt x="6638838" y="1466338"/>
                </a:cubicBezTo>
                <a:close/>
                <a:moveTo>
                  <a:pt x="6034085" y="1466338"/>
                </a:moveTo>
                <a:cubicBezTo>
                  <a:pt x="6037072" y="1466338"/>
                  <a:pt x="6038565" y="1466338"/>
                  <a:pt x="6038565" y="1466338"/>
                </a:cubicBezTo>
                <a:lnTo>
                  <a:pt x="6047525" y="1475298"/>
                </a:lnTo>
                <a:cubicBezTo>
                  <a:pt x="6041551" y="1475298"/>
                  <a:pt x="6038565" y="1475298"/>
                  <a:pt x="6038565" y="1475298"/>
                </a:cubicBezTo>
                <a:cubicBezTo>
                  <a:pt x="6032592" y="1475298"/>
                  <a:pt x="6029606" y="1473804"/>
                  <a:pt x="6029606" y="1470818"/>
                </a:cubicBezTo>
                <a:cubicBezTo>
                  <a:pt x="6029606" y="1467832"/>
                  <a:pt x="6031099" y="1466338"/>
                  <a:pt x="6034085" y="1466338"/>
                </a:cubicBezTo>
                <a:close/>
                <a:moveTo>
                  <a:pt x="1061116" y="1460740"/>
                </a:moveTo>
                <a:cubicBezTo>
                  <a:pt x="1064477" y="1460740"/>
                  <a:pt x="1066156" y="1464099"/>
                  <a:pt x="1066156" y="1470818"/>
                </a:cubicBezTo>
                <a:cubicBezTo>
                  <a:pt x="1066156" y="1479778"/>
                  <a:pt x="1066156" y="1487243"/>
                  <a:pt x="1066156" y="1493217"/>
                </a:cubicBezTo>
                <a:cubicBezTo>
                  <a:pt x="1066156" y="1499190"/>
                  <a:pt x="1061676" y="1502176"/>
                  <a:pt x="1052717" y="1502176"/>
                </a:cubicBezTo>
                <a:cubicBezTo>
                  <a:pt x="1043758" y="1502176"/>
                  <a:pt x="1039278" y="1505162"/>
                  <a:pt x="1039278" y="1511136"/>
                </a:cubicBezTo>
                <a:lnTo>
                  <a:pt x="1021360" y="1502176"/>
                </a:lnTo>
                <a:cubicBezTo>
                  <a:pt x="1021360" y="1478284"/>
                  <a:pt x="1030320" y="1466338"/>
                  <a:pt x="1048237" y="1466338"/>
                </a:cubicBezTo>
                <a:cubicBezTo>
                  <a:pt x="1048237" y="1466338"/>
                  <a:pt x="1051224" y="1464845"/>
                  <a:pt x="1057197" y="1461860"/>
                </a:cubicBezTo>
                <a:cubicBezTo>
                  <a:pt x="1058690" y="1461113"/>
                  <a:pt x="1059997" y="1460740"/>
                  <a:pt x="1061116" y="1460740"/>
                </a:cubicBezTo>
                <a:close/>
                <a:moveTo>
                  <a:pt x="1482763" y="1459619"/>
                </a:moveTo>
                <a:cubicBezTo>
                  <a:pt x="1485750" y="1458126"/>
                  <a:pt x="1490230" y="1460367"/>
                  <a:pt x="1496203" y="1466338"/>
                </a:cubicBezTo>
                <a:cubicBezTo>
                  <a:pt x="1496203" y="1466338"/>
                  <a:pt x="1493216" y="1469325"/>
                  <a:pt x="1487243" y="1475298"/>
                </a:cubicBezTo>
                <a:lnTo>
                  <a:pt x="1478284" y="1475298"/>
                </a:lnTo>
                <a:cubicBezTo>
                  <a:pt x="1478284" y="1466338"/>
                  <a:pt x="1479777" y="1461113"/>
                  <a:pt x="1482763" y="1459619"/>
                </a:cubicBezTo>
                <a:close/>
                <a:moveTo>
                  <a:pt x="1532039" y="1457379"/>
                </a:moveTo>
                <a:cubicBezTo>
                  <a:pt x="1532039" y="1457379"/>
                  <a:pt x="1532039" y="1460365"/>
                  <a:pt x="1532039" y="1466338"/>
                </a:cubicBezTo>
                <a:cubicBezTo>
                  <a:pt x="1526066" y="1466338"/>
                  <a:pt x="1520093" y="1467832"/>
                  <a:pt x="1514122" y="1470818"/>
                </a:cubicBezTo>
                <a:cubicBezTo>
                  <a:pt x="1508148" y="1473804"/>
                  <a:pt x="1505162" y="1478284"/>
                  <a:pt x="1505162" y="1484257"/>
                </a:cubicBezTo>
                <a:cubicBezTo>
                  <a:pt x="1505162" y="1490231"/>
                  <a:pt x="1505162" y="1496203"/>
                  <a:pt x="1505162" y="1502176"/>
                </a:cubicBezTo>
                <a:lnTo>
                  <a:pt x="1523081" y="1502176"/>
                </a:lnTo>
                <a:cubicBezTo>
                  <a:pt x="1540998" y="1484257"/>
                  <a:pt x="1546971" y="1469325"/>
                  <a:pt x="1540998" y="1457379"/>
                </a:cubicBezTo>
                <a:cubicBezTo>
                  <a:pt x="1535026" y="1457379"/>
                  <a:pt x="1532039" y="1457379"/>
                  <a:pt x="1532039" y="1457379"/>
                </a:cubicBezTo>
                <a:close/>
                <a:moveTo>
                  <a:pt x="1254302" y="1457379"/>
                </a:moveTo>
                <a:lnTo>
                  <a:pt x="1263261" y="1484257"/>
                </a:lnTo>
                <a:cubicBezTo>
                  <a:pt x="1263261" y="1484257"/>
                  <a:pt x="1261768" y="1482764"/>
                  <a:pt x="1258781" y="1479778"/>
                </a:cubicBezTo>
                <a:cubicBezTo>
                  <a:pt x="1255795" y="1476792"/>
                  <a:pt x="1254302" y="1472313"/>
                  <a:pt x="1254302" y="1466338"/>
                </a:cubicBezTo>
                <a:close/>
                <a:moveTo>
                  <a:pt x="1012400" y="1457379"/>
                </a:moveTo>
                <a:lnTo>
                  <a:pt x="1021360" y="1466338"/>
                </a:lnTo>
                <a:cubicBezTo>
                  <a:pt x="1021360" y="1472313"/>
                  <a:pt x="1018374" y="1475298"/>
                  <a:pt x="1012400" y="1475298"/>
                </a:cubicBezTo>
                <a:lnTo>
                  <a:pt x="1012400" y="1466338"/>
                </a:lnTo>
                <a:cubicBezTo>
                  <a:pt x="1012400" y="1460365"/>
                  <a:pt x="1012400" y="1457379"/>
                  <a:pt x="1012400" y="1457379"/>
                </a:cubicBezTo>
                <a:close/>
                <a:moveTo>
                  <a:pt x="6568283" y="1450661"/>
                </a:moveTo>
                <a:cubicBezTo>
                  <a:pt x="6570524" y="1450661"/>
                  <a:pt x="6573136" y="1451406"/>
                  <a:pt x="6576124" y="1452900"/>
                </a:cubicBezTo>
                <a:cubicBezTo>
                  <a:pt x="6582096" y="1455885"/>
                  <a:pt x="6583588" y="1458874"/>
                  <a:pt x="6580602" y="1461860"/>
                </a:cubicBezTo>
                <a:cubicBezTo>
                  <a:pt x="6577616" y="1464845"/>
                  <a:pt x="6574630" y="1466338"/>
                  <a:pt x="6571644" y="1466338"/>
                </a:cubicBezTo>
                <a:cubicBezTo>
                  <a:pt x="6568658" y="1466338"/>
                  <a:pt x="6565670" y="1464845"/>
                  <a:pt x="6562684" y="1461860"/>
                </a:cubicBezTo>
                <a:cubicBezTo>
                  <a:pt x="6559698" y="1458874"/>
                  <a:pt x="6559698" y="1455885"/>
                  <a:pt x="6562684" y="1452900"/>
                </a:cubicBezTo>
                <a:cubicBezTo>
                  <a:pt x="6564176" y="1451406"/>
                  <a:pt x="6566042" y="1450661"/>
                  <a:pt x="6568283" y="1450661"/>
                </a:cubicBezTo>
                <a:close/>
                <a:moveTo>
                  <a:pt x="6647798" y="1448421"/>
                </a:moveTo>
                <a:cubicBezTo>
                  <a:pt x="6653770" y="1448421"/>
                  <a:pt x="6656756" y="1449914"/>
                  <a:pt x="6656756" y="1452900"/>
                </a:cubicBezTo>
                <a:cubicBezTo>
                  <a:pt x="6656756" y="1455885"/>
                  <a:pt x="6653770" y="1457379"/>
                  <a:pt x="6647798" y="1457379"/>
                </a:cubicBezTo>
                <a:cubicBezTo>
                  <a:pt x="6641824" y="1457379"/>
                  <a:pt x="6637344" y="1457379"/>
                  <a:pt x="6634359" y="1457379"/>
                </a:cubicBezTo>
                <a:cubicBezTo>
                  <a:pt x="6631373" y="1457379"/>
                  <a:pt x="6629879" y="1457379"/>
                  <a:pt x="6629879" y="1457379"/>
                </a:cubicBezTo>
                <a:cubicBezTo>
                  <a:pt x="6629879" y="1457379"/>
                  <a:pt x="6631373" y="1455885"/>
                  <a:pt x="6634359" y="1452900"/>
                </a:cubicBezTo>
                <a:cubicBezTo>
                  <a:pt x="6637344" y="1449914"/>
                  <a:pt x="6641824" y="1448421"/>
                  <a:pt x="6647798" y="1448421"/>
                </a:cubicBezTo>
                <a:close/>
                <a:moveTo>
                  <a:pt x="5993768" y="1448421"/>
                </a:moveTo>
                <a:lnTo>
                  <a:pt x="6002728" y="1448421"/>
                </a:lnTo>
                <a:lnTo>
                  <a:pt x="6002728" y="1457379"/>
                </a:lnTo>
                <a:close/>
                <a:moveTo>
                  <a:pt x="1110953" y="1448421"/>
                </a:moveTo>
                <a:cubicBezTo>
                  <a:pt x="1110953" y="1448421"/>
                  <a:pt x="1110953" y="1449914"/>
                  <a:pt x="1110953" y="1452900"/>
                </a:cubicBezTo>
                <a:cubicBezTo>
                  <a:pt x="1110953" y="1455885"/>
                  <a:pt x="1110953" y="1460365"/>
                  <a:pt x="1110953" y="1466338"/>
                </a:cubicBezTo>
                <a:lnTo>
                  <a:pt x="1101994" y="1457379"/>
                </a:lnTo>
                <a:cubicBezTo>
                  <a:pt x="1101994" y="1457379"/>
                  <a:pt x="1101994" y="1455885"/>
                  <a:pt x="1101994" y="1452900"/>
                </a:cubicBezTo>
                <a:cubicBezTo>
                  <a:pt x="1101994" y="1449914"/>
                  <a:pt x="1104980" y="1448421"/>
                  <a:pt x="1110953" y="1448421"/>
                </a:cubicBezTo>
                <a:close/>
                <a:moveTo>
                  <a:pt x="5778745" y="1439461"/>
                </a:moveTo>
                <a:cubicBezTo>
                  <a:pt x="5778745" y="1439461"/>
                  <a:pt x="5778745" y="1442447"/>
                  <a:pt x="5778745" y="1448421"/>
                </a:cubicBezTo>
                <a:lnTo>
                  <a:pt x="5787705" y="1448421"/>
                </a:lnTo>
                <a:cubicBezTo>
                  <a:pt x="5787705" y="1442447"/>
                  <a:pt x="5784720" y="1439461"/>
                  <a:pt x="5778745" y="1439461"/>
                </a:cubicBezTo>
                <a:close/>
                <a:moveTo>
                  <a:pt x="1467085" y="1434982"/>
                </a:moveTo>
                <a:cubicBezTo>
                  <a:pt x="1471565" y="1434982"/>
                  <a:pt x="1475297" y="1436475"/>
                  <a:pt x="1478284" y="1439461"/>
                </a:cubicBezTo>
                <a:cubicBezTo>
                  <a:pt x="1478284" y="1451406"/>
                  <a:pt x="1472311" y="1457379"/>
                  <a:pt x="1460365" y="1457379"/>
                </a:cubicBezTo>
                <a:cubicBezTo>
                  <a:pt x="1454392" y="1457379"/>
                  <a:pt x="1446926" y="1461860"/>
                  <a:pt x="1437966" y="1470818"/>
                </a:cubicBezTo>
                <a:cubicBezTo>
                  <a:pt x="1429008" y="1479778"/>
                  <a:pt x="1424528" y="1485751"/>
                  <a:pt x="1424528" y="1488737"/>
                </a:cubicBezTo>
                <a:cubicBezTo>
                  <a:pt x="1424528" y="1491723"/>
                  <a:pt x="1421542" y="1494710"/>
                  <a:pt x="1415569" y="1497696"/>
                </a:cubicBezTo>
                <a:cubicBezTo>
                  <a:pt x="1409596" y="1500682"/>
                  <a:pt x="1406609" y="1499190"/>
                  <a:pt x="1406609" y="1493217"/>
                </a:cubicBezTo>
                <a:lnTo>
                  <a:pt x="1406609" y="1484257"/>
                </a:lnTo>
                <a:cubicBezTo>
                  <a:pt x="1424528" y="1484257"/>
                  <a:pt x="1433488" y="1475298"/>
                  <a:pt x="1433488" y="1457379"/>
                </a:cubicBezTo>
                <a:cubicBezTo>
                  <a:pt x="1433488" y="1451406"/>
                  <a:pt x="1439461" y="1445435"/>
                  <a:pt x="1451406" y="1439461"/>
                </a:cubicBezTo>
                <a:cubicBezTo>
                  <a:pt x="1457379" y="1436475"/>
                  <a:pt x="1462605" y="1434982"/>
                  <a:pt x="1467085" y="1434982"/>
                </a:cubicBezTo>
                <a:close/>
                <a:moveTo>
                  <a:pt x="6504448" y="1430502"/>
                </a:moveTo>
                <a:cubicBezTo>
                  <a:pt x="6510422" y="1430502"/>
                  <a:pt x="6513408" y="1433488"/>
                  <a:pt x="6513408" y="1439461"/>
                </a:cubicBezTo>
                <a:lnTo>
                  <a:pt x="6513408" y="1448421"/>
                </a:lnTo>
                <a:cubicBezTo>
                  <a:pt x="6513408" y="1448421"/>
                  <a:pt x="6513408" y="1451406"/>
                  <a:pt x="6513408" y="1457379"/>
                </a:cubicBezTo>
                <a:cubicBezTo>
                  <a:pt x="6513408" y="1463352"/>
                  <a:pt x="6517887" y="1467832"/>
                  <a:pt x="6526847" y="1470818"/>
                </a:cubicBezTo>
                <a:cubicBezTo>
                  <a:pt x="6535806" y="1473804"/>
                  <a:pt x="6537300" y="1475298"/>
                  <a:pt x="6531327" y="1475298"/>
                </a:cubicBezTo>
                <a:lnTo>
                  <a:pt x="6531327" y="1493217"/>
                </a:lnTo>
                <a:cubicBezTo>
                  <a:pt x="6537300" y="1493217"/>
                  <a:pt x="6540286" y="1500682"/>
                  <a:pt x="6540286" y="1515615"/>
                </a:cubicBezTo>
                <a:cubicBezTo>
                  <a:pt x="6540286" y="1530548"/>
                  <a:pt x="6538792" y="1538014"/>
                  <a:pt x="6535806" y="1538014"/>
                </a:cubicBezTo>
                <a:cubicBezTo>
                  <a:pt x="6532820" y="1538014"/>
                  <a:pt x="6528340" y="1535027"/>
                  <a:pt x="6522367" y="1529054"/>
                </a:cubicBezTo>
                <a:cubicBezTo>
                  <a:pt x="6516394" y="1523081"/>
                  <a:pt x="6513408" y="1514122"/>
                  <a:pt x="6513408" y="1502176"/>
                </a:cubicBezTo>
                <a:cubicBezTo>
                  <a:pt x="6513408" y="1502176"/>
                  <a:pt x="6511914" y="1499190"/>
                  <a:pt x="6508928" y="1493217"/>
                </a:cubicBezTo>
                <a:cubicBezTo>
                  <a:pt x="6505942" y="1487243"/>
                  <a:pt x="6504448" y="1481271"/>
                  <a:pt x="6504448" y="1475298"/>
                </a:cubicBezTo>
                <a:close/>
                <a:moveTo>
                  <a:pt x="1782900" y="1430502"/>
                </a:moveTo>
                <a:cubicBezTo>
                  <a:pt x="1782900" y="1430502"/>
                  <a:pt x="1782900" y="1433488"/>
                  <a:pt x="1782900" y="1439461"/>
                </a:cubicBezTo>
                <a:cubicBezTo>
                  <a:pt x="1788872" y="1439461"/>
                  <a:pt x="1791859" y="1436475"/>
                  <a:pt x="1791859" y="1430502"/>
                </a:cubicBezTo>
                <a:close/>
                <a:moveTo>
                  <a:pt x="1334935" y="1430502"/>
                </a:moveTo>
                <a:lnTo>
                  <a:pt x="1325976" y="1439461"/>
                </a:lnTo>
                <a:lnTo>
                  <a:pt x="1334935" y="1448421"/>
                </a:lnTo>
                <a:cubicBezTo>
                  <a:pt x="1334935" y="1442447"/>
                  <a:pt x="1336429" y="1439461"/>
                  <a:pt x="1339415" y="1439461"/>
                </a:cubicBezTo>
                <a:cubicBezTo>
                  <a:pt x="1342401" y="1439461"/>
                  <a:pt x="1340908" y="1436475"/>
                  <a:pt x="1334935" y="1430502"/>
                </a:cubicBezTo>
                <a:close/>
                <a:moveTo>
                  <a:pt x="949686" y="1430502"/>
                </a:moveTo>
                <a:cubicBezTo>
                  <a:pt x="961631" y="1430502"/>
                  <a:pt x="961631" y="1439461"/>
                  <a:pt x="949686" y="1457379"/>
                </a:cubicBezTo>
                <a:cubicBezTo>
                  <a:pt x="943713" y="1463352"/>
                  <a:pt x="937740" y="1466338"/>
                  <a:pt x="931767" y="1466338"/>
                </a:cubicBezTo>
                <a:cubicBezTo>
                  <a:pt x="937740" y="1442447"/>
                  <a:pt x="943713" y="1430502"/>
                  <a:pt x="949686" y="1430502"/>
                </a:cubicBezTo>
                <a:close/>
                <a:moveTo>
                  <a:pt x="6629879" y="1421542"/>
                </a:moveTo>
                <a:lnTo>
                  <a:pt x="6647798" y="1421542"/>
                </a:lnTo>
                <a:cubicBezTo>
                  <a:pt x="6647798" y="1427516"/>
                  <a:pt x="6647798" y="1430502"/>
                  <a:pt x="6647798" y="1430502"/>
                </a:cubicBezTo>
                <a:cubicBezTo>
                  <a:pt x="6647798" y="1430502"/>
                  <a:pt x="6646304" y="1430502"/>
                  <a:pt x="6643318" y="1430502"/>
                </a:cubicBezTo>
                <a:cubicBezTo>
                  <a:pt x="6640332" y="1430502"/>
                  <a:pt x="6635852" y="1427516"/>
                  <a:pt x="6629879" y="1421542"/>
                </a:cubicBezTo>
                <a:close/>
                <a:moveTo>
                  <a:pt x="1675389" y="1421542"/>
                </a:moveTo>
                <a:cubicBezTo>
                  <a:pt x="1687335" y="1421542"/>
                  <a:pt x="1693306" y="1423036"/>
                  <a:pt x="1693306" y="1426022"/>
                </a:cubicBezTo>
                <a:cubicBezTo>
                  <a:pt x="1693306" y="1429008"/>
                  <a:pt x="1690320" y="1430502"/>
                  <a:pt x="1684348" y="1430502"/>
                </a:cubicBezTo>
                <a:lnTo>
                  <a:pt x="1666429" y="1430502"/>
                </a:lnTo>
                <a:close/>
                <a:moveTo>
                  <a:pt x="1397650" y="1421542"/>
                </a:moveTo>
                <a:cubicBezTo>
                  <a:pt x="1391677" y="1421542"/>
                  <a:pt x="1382718" y="1424529"/>
                  <a:pt x="1370772" y="1430502"/>
                </a:cubicBezTo>
                <a:lnTo>
                  <a:pt x="1379731" y="1439461"/>
                </a:lnTo>
                <a:cubicBezTo>
                  <a:pt x="1385704" y="1439461"/>
                  <a:pt x="1390184" y="1437968"/>
                  <a:pt x="1393170" y="1434982"/>
                </a:cubicBezTo>
                <a:cubicBezTo>
                  <a:pt x="1396157" y="1431995"/>
                  <a:pt x="1397650" y="1427516"/>
                  <a:pt x="1397650" y="1421542"/>
                </a:cubicBezTo>
                <a:close/>
                <a:moveTo>
                  <a:pt x="5984810" y="1412583"/>
                </a:moveTo>
                <a:cubicBezTo>
                  <a:pt x="5984810" y="1412583"/>
                  <a:pt x="5987796" y="1412583"/>
                  <a:pt x="5993768" y="1412583"/>
                </a:cubicBezTo>
                <a:cubicBezTo>
                  <a:pt x="5993768" y="1412583"/>
                  <a:pt x="5996754" y="1412583"/>
                  <a:pt x="6002728" y="1412583"/>
                </a:cubicBezTo>
                <a:lnTo>
                  <a:pt x="6002728" y="1421542"/>
                </a:lnTo>
                <a:close/>
                <a:moveTo>
                  <a:pt x="1209504" y="1412583"/>
                </a:moveTo>
                <a:lnTo>
                  <a:pt x="1227424" y="1412583"/>
                </a:lnTo>
                <a:lnTo>
                  <a:pt x="1191587" y="1430502"/>
                </a:lnTo>
                <a:cubicBezTo>
                  <a:pt x="1191587" y="1430502"/>
                  <a:pt x="1197560" y="1424529"/>
                  <a:pt x="1209504" y="1412583"/>
                </a:cubicBezTo>
                <a:close/>
                <a:moveTo>
                  <a:pt x="5941133" y="1406983"/>
                </a:moveTo>
                <a:cubicBezTo>
                  <a:pt x="5943372" y="1407730"/>
                  <a:pt x="5945985" y="1409596"/>
                  <a:pt x="5948972" y="1412583"/>
                </a:cubicBezTo>
                <a:lnTo>
                  <a:pt x="5948972" y="1421542"/>
                </a:lnTo>
                <a:cubicBezTo>
                  <a:pt x="5937028" y="1415569"/>
                  <a:pt x="5931054" y="1415569"/>
                  <a:pt x="5931054" y="1421542"/>
                </a:cubicBezTo>
                <a:cubicBezTo>
                  <a:pt x="5931054" y="1427516"/>
                  <a:pt x="5935534" y="1430502"/>
                  <a:pt x="5944492" y="1430502"/>
                </a:cubicBezTo>
                <a:cubicBezTo>
                  <a:pt x="5953452" y="1430502"/>
                  <a:pt x="5957932" y="1433488"/>
                  <a:pt x="5957932" y="1439461"/>
                </a:cubicBezTo>
                <a:cubicBezTo>
                  <a:pt x="5945986" y="1439461"/>
                  <a:pt x="5937028" y="1436475"/>
                  <a:pt x="5931054" y="1430502"/>
                </a:cubicBezTo>
                <a:cubicBezTo>
                  <a:pt x="5901190" y="1418556"/>
                  <a:pt x="5895217" y="1412583"/>
                  <a:pt x="5913134" y="1412583"/>
                </a:cubicBezTo>
                <a:cubicBezTo>
                  <a:pt x="5925080" y="1412583"/>
                  <a:pt x="5932548" y="1411089"/>
                  <a:pt x="5935534" y="1408103"/>
                </a:cubicBezTo>
                <a:cubicBezTo>
                  <a:pt x="5937026" y="1406610"/>
                  <a:pt x="5938894" y="1406237"/>
                  <a:pt x="5941133" y="1406983"/>
                </a:cubicBezTo>
                <a:close/>
                <a:moveTo>
                  <a:pt x="6486530" y="1403624"/>
                </a:moveTo>
                <a:cubicBezTo>
                  <a:pt x="6486530" y="1409597"/>
                  <a:pt x="6486530" y="1412583"/>
                  <a:pt x="6486530" y="1412583"/>
                </a:cubicBezTo>
                <a:cubicBezTo>
                  <a:pt x="6480556" y="1412583"/>
                  <a:pt x="6479065" y="1411089"/>
                  <a:pt x="6482050" y="1408103"/>
                </a:cubicBezTo>
                <a:cubicBezTo>
                  <a:pt x="6485036" y="1405117"/>
                  <a:pt x="6486530" y="1403624"/>
                  <a:pt x="6486530" y="1403624"/>
                </a:cubicBezTo>
                <a:close/>
                <a:moveTo>
                  <a:pt x="1469324" y="1403624"/>
                </a:moveTo>
                <a:cubicBezTo>
                  <a:pt x="1475297" y="1403624"/>
                  <a:pt x="1478284" y="1403624"/>
                  <a:pt x="1478284" y="1403624"/>
                </a:cubicBezTo>
                <a:cubicBezTo>
                  <a:pt x="1478284" y="1403624"/>
                  <a:pt x="1475297" y="1405117"/>
                  <a:pt x="1469324" y="1408103"/>
                </a:cubicBezTo>
                <a:cubicBezTo>
                  <a:pt x="1463351" y="1411089"/>
                  <a:pt x="1460365" y="1411089"/>
                  <a:pt x="1460365" y="1408103"/>
                </a:cubicBezTo>
                <a:cubicBezTo>
                  <a:pt x="1460365" y="1405117"/>
                  <a:pt x="1463351" y="1403624"/>
                  <a:pt x="1469324" y="1403624"/>
                </a:cubicBezTo>
                <a:close/>
                <a:moveTo>
                  <a:pt x="1245342" y="1403624"/>
                </a:moveTo>
                <a:cubicBezTo>
                  <a:pt x="1257288" y="1403624"/>
                  <a:pt x="1257288" y="1412583"/>
                  <a:pt x="1245342" y="1430502"/>
                </a:cubicBezTo>
                <a:lnTo>
                  <a:pt x="1236383" y="1439461"/>
                </a:lnTo>
                <a:cubicBezTo>
                  <a:pt x="1236383" y="1433488"/>
                  <a:pt x="1236383" y="1429008"/>
                  <a:pt x="1236383" y="1426022"/>
                </a:cubicBezTo>
                <a:cubicBezTo>
                  <a:pt x="1236383" y="1423036"/>
                  <a:pt x="1236383" y="1418556"/>
                  <a:pt x="1236383" y="1412583"/>
                </a:cubicBezTo>
                <a:cubicBezTo>
                  <a:pt x="1236383" y="1406610"/>
                  <a:pt x="1239369" y="1403624"/>
                  <a:pt x="1245342" y="1403624"/>
                </a:cubicBezTo>
                <a:close/>
                <a:moveTo>
                  <a:pt x="895929" y="1403624"/>
                </a:moveTo>
                <a:lnTo>
                  <a:pt x="904889" y="1403624"/>
                </a:lnTo>
                <a:cubicBezTo>
                  <a:pt x="904889" y="1409597"/>
                  <a:pt x="901902" y="1418556"/>
                  <a:pt x="895929" y="1430502"/>
                </a:cubicBezTo>
                <a:lnTo>
                  <a:pt x="886970" y="1430502"/>
                </a:lnTo>
                <a:cubicBezTo>
                  <a:pt x="886970" y="1424529"/>
                  <a:pt x="889956" y="1415569"/>
                  <a:pt x="895929" y="1403624"/>
                </a:cubicBezTo>
                <a:close/>
                <a:moveTo>
                  <a:pt x="6271507" y="1385705"/>
                </a:moveTo>
                <a:cubicBezTo>
                  <a:pt x="6283452" y="1391678"/>
                  <a:pt x="6301370" y="1406610"/>
                  <a:pt x="6325262" y="1430502"/>
                </a:cubicBezTo>
                <a:cubicBezTo>
                  <a:pt x="6325262" y="1436475"/>
                  <a:pt x="6328248" y="1439461"/>
                  <a:pt x="6334222" y="1439461"/>
                </a:cubicBezTo>
                <a:cubicBezTo>
                  <a:pt x="6340196" y="1439461"/>
                  <a:pt x="6343182" y="1439461"/>
                  <a:pt x="6343182" y="1439461"/>
                </a:cubicBezTo>
                <a:lnTo>
                  <a:pt x="6361100" y="1448421"/>
                </a:lnTo>
                <a:cubicBezTo>
                  <a:pt x="6355126" y="1454394"/>
                  <a:pt x="6352140" y="1458874"/>
                  <a:pt x="6352140" y="1461860"/>
                </a:cubicBezTo>
                <a:cubicBezTo>
                  <a:pt x="6352140" y="1464845"/>
                  <a:pt x="6355126" y="1466338"/>
                  <a:pt x="6361100" y="1466338"/>
                </a:cubicBezTo>
                <a:lnTo>
                  <a:pt x="6379019" y="1493217"/>
                </a:lnTo>
                <a:cubicBezTo>
                  <a:pt x="6379019" y="1493217"/>
                  <a:pt x="6376033" y="1496203"/>
                  <a:pt x="6370059" y="1502176"/>
                </a:cubicBezTo>
                <a:lnTo>
                  <a:pt x="6352140" y="1484257"/>
                </a:lnTo>
                <a:cubicBezTo>
                  <a:pt x="6346167" y="1472313"/>
                  <a:pt x="6338702" y="1464845"/>
                  <a:pt x="6329742" y="1461860"/>
                </a:cubicBezTo>
                <a:cubicBezTo>
                  <a:pt x="6320782" y="1458874"/>
                  <a:pt x="6319290" y="1454394"/>
                  <a:pt x="6325262" y="1448421"/>
                </a:cubicBezTo>
                <a:lnTo>
                  <a:pt x="6307344" y="1421542"/>
                </a:lnTo>
                <a:close/>
                <a:moveTo>
                  <a:pt x="5841460" y="1385705"/>
                </a:moveTo>
                <a:lnTo>
                  <a:pt x="5859379" y="1385705"/>
                </a:lnTo>
                <a:lnTo>
                  <a:pt x="5859379" y="1394664"/>
                </a:lnTo>
                <a:close/>
                <a:moveTo>
                  <a:pt x="5787705" y="1385705"/>
                </a:moveTo>
                <a:lnTo>
                  <a:pt x="5814582" y="1403624"/>
                </a:lnTo>
                <a:cubicBezTo>
                  <a:pt x="5814582" y="1403624"/>
                  <a:pt x="5811597" y="1403624"/>
                  <a:pt x="5805624" y="1403624"/>
                </a:cubicBezTo>
                <a:cubicBezTo>
                  <a:pt x="5799650" y="1403624"/>
                  <a:pt x="5796664" y="1403624"/>
                  <a:pt x="5796664" y="1403624"/>
                </a:cubicBezTo>
                <a:close/>
                <a:moveTo>
                  <a:pt x="1110953" y="1385705"/>
                </a:moveTo>
                <a:lnTo>
                  <a:pt x="1119913" y="1385705"/>
                </a:lnTo>
                <a:lnTo>
                  <a:pt x="1119913" y="1394664"/>
                </a:lnTo>
                <a:cubicBezTo>
                  <a:pt x="1119913" y="1394664"/>
                  <a:pt x="1116925" y="1391678"/>
                  <a:pt x="1110953" y="1385705"/>
                </a:cubicBezTo>
                <a:close/>
                <a:moveTo>
                  <a:pt x="1021360" y="1385705"/>
                </a:moveTo>
                <a:cubicBezTo>
                  <a:pt x="1021360" y="1385705"/>
                  <a:pt x="1024346" y="1385705"/>
                  <a:pt x="1030320" y="1385705"/>
                </a:cubicBezTo>
                <a:cubicBezTo>
                  <a:pt x="1030320" y="1391678"/>
                  <a:pt x="1021360" y="1400638"/>
                  <a:pt x="1003441" y="1412583"/>
                </a:cubicBezTo>
                <a:cubicBezTo>
                  <a:pt x="991495" y="1418556"/>
                  <a:pt x="982536" y="1423036"/>
                  <a:pt x="976563" y="1426022"/>
                </a:cubicBezTo>
                <a:cubicBezTo>
                  <a:pt x="970590" y="1429008"/>
                  <a:pt x="967604" y="1427516"/>
                  <a:pt x="967604" y="1421542"/>
                </a:cubicBezTo>
                <a:lnTo>
                  <a:pt x="994482" y="1403624"/>
                </a:lnTo>
                <a:cubicBezTo>
                  <a:pt x="1000455" y="1403624"/>
                  <a:pt x="1004935" y="1402130"/>
                  <a:pt x="1007921" y="1399144"/>
                </a:cubicBezTo>
                <a:cubicBezTo>
                  <a:pt x="1010907" y="1396158"/>
                  <a:pt x="1015387" y="1391678"/>
                  <a:pt x="1021360" y="1385705"/>
                </a:cubicBezTo>
                <a:close/>
                <a:moveTo>
                  <a:pt x="940726" y="1385705"/>
                </a:moveTo>
                <a:lnTo>
                  <a:pt x="940726" y="1403624"/>
                </a:lnTo>
                <a:lnTo>
                  <a:pt x="931767" y="1403624"/>
                </a:lnTo>
                <a:cubicBezTo>
                  <a:pt x="931767" y="1403624"/>
                  <a:pt x="933260" y="1400638"/>
                  <a:pt x="936247" y="1394664"/>
                </a:cubicBezTo>
                <a:cubicBezTo>
                  <a:pt x="939233" y="1388691"/>
                  <a:pt x="940726" y="1385705"/>
                  <a:pt x="940726" y="1385705"/>
                </a:cubicBezTo>
                <a:close/>
                <a:moveTo>
                  <a:pt x="1644438" y="1379352"/>
                </a:moveTo>
                <a:lnTo>
                  <a:pt x="1641792" y="1385705"/>
                </a:lnTo>
                <a:cubicBezTo>
                  <a:pt x="1640298" y="1391678"/>
                  <a:pt x="1639551" y="1400637"/>
                  <a:pt x="1639551" y="1412583"/>
                </a:cubicBezTo>
                <a:cubicBezTo>
                  <a:pt x="1639551" y="1418556"/>
                  <a:pt x="1638058" y="1423036"/>
                  <a:pt x="1635071" y="1426022"/>
                </a:cubicBezTo>
                <a:cubicBezTo>
                  <a:pt x="1632085" y="1429008"/>
                  <a:pt x="1627605" y="1433488"/>
                  <a:pt x="1621632" y="1439461"/>
                </a:cubicBezTo>
                <a:lnTo>
                  <a:pt x="1612673" y="1448421"/>
                </a:lnTo>
                <a:lnTo>
                  <a:pt x="1603713" y="1430502"/>
                </a:lnTo>
                <a:cubicBezTo>
                  <a:pt x="1597740" y="1424529"/>
                  <a:pt x="1590275" y="1424529"/>
                  <a:pt x="1581316" y="1430502"/>
                </a:cubicBezTo>
                <a:cubicBezTo>
                  <a:pt x="1572357" y="1436475"/>
                  <a:pt x="1567877" y="1442447"/>
                  <a:pt x="1567877" y="1448421"/>
                </a:cubicBezTo>
                <a:lnTo>
                  <a:pt x="1576836" y="1448421"/>
                </a:lnTo>
                <a:cubicBezTo>
                  <a:pt x="1582809" y="1442447"/>
                  <a:pt x="1588782" y="1440955"/>
                  <a:pt x="1594755" y="1443941"/>
                </a:cubicBezTo>
                <a:cubicBezTo>
                  <a:pt x="1600728" y="1446926"/>
                  <a:pt x="1603713" y="1451406"/>
                  <a:pt x="1603713" y="1457379"/>
                </a:cubicBezTo>
                <a:cubicBezTo>
                  <a:pt x="1603713" y="1475298"/>
                  <a:pt x="1609686" y="1475298"/>
                  <a:pt x="1621632" y="1457379"/>
                </a:cubicBezTo>
                <a:lnTo>
                  <a:pt x="1630592" y="1448421"/>
                </a:lnTo>
                <a:lnTo>
                  <a:pt x="1630592" y="1457379"/>
                </a:lnTo>
                <a:cubicBezTo>
                  <a:pt x="1630592" y="1463352"/>
                  <a:pt x="1632085" y="1467832"/>
                  <a:pt x="1635071" y="1470818"/>
                </a:cubicBezTo>
                <a:cubicBezTo>
                  <a:pt x="1638058" y="1473804"/>
                  <a:pt x="1639551" y="1475298"/>
                  <a:pt x="1639551" y="1475298"/>
                </a:cubicBezTo>
                <a:cubicBezTo>
                  <a:pt x="1639551" y="1475298"/>
                  <a:pt x="1636565" y="1475298"/>
                  <a:pt x="1630592" y="1475298"/>
                </a:cubicBezTo>
                <a:cubicBezTo>
                  <a:pt x="1624619" y="1475298"/>
                  <a:pt x="1621632" y="1478284"/>
                  <a:pt x="1621632" y="1484257"/>
                </a:cubicBezTo>
                <a:cubicBezTo>
                  <a:pt x="1609686" y="1484257"/>
                  <a:pt x="1603713" y="1482764"/>
                  <a:pt x="1603713" y="1479778"/>
                </a:cubicBezTo>
                <a:cubicBezTo>
                  <a:pt x="1603713" y="1476792"/>
                  <a:pt x="1599235" y="1475298"/>
                  <a:pt x="1590275" y="1475298"/>
                </a:cubicBezTo>
                <a:cubicBezTo>
                  <a:pt x="1581316" y="1475298"/>
                  <a:pt x="1576836" y="1476792"/>
                  <a:pt x="1576836" y="1479778"/>
                </a:cubicBezTo>
                <a:cubicBezTo>
                  <a:pt x="1576836" y="1482764"/>
                  <a:pt x="1569370" y="1490231"/>
                  <a:pt x="1554438" y="1502176"/>
                </a:cubicBezTo>
                <a:cubicBezTo>
                  <a:pt x="1539506" y="1514122"/>
                  <a:pt x="1529053" y="1520095"/>
                  <a:pt x="1523081" y="1520095"/>
                </a:cubicBezTo>
                <a:cubicBezTo>
                  <a:pt x="1517108" y="1520095"/>
                  <a:pt x="1511135" y="1524575"/>
                  <a:pt x="1505162" y="1533534"/>
                </a:cubicBezTo>
                <a:cubicBezTo>
                  <a:pt x="1499189" y="1542492"/>
                  <a:pt x="1493216" y="1546972"/>
                  <a:pt x="1487243" y="1546972"/>
                </a:cubicBezTo>
                <a:lnTo>
                  <a:pt x="1496203" y="1484257"/>
                </a:lnTo>
                <a:cubicBezTo>
                  <a:pt x="1502176" y="1478284"/>
                  <a:pt x="1505162" y="1473804"/>
                  <a:pt x="1505162" y="1470818"/>
                </a:cubicBezTo>
                <a:cubicBezTo>
                  <a:pt x="1505162" y="1467832"/>
                  <a:pt x="1502176" y="1460365"/>
                  <a:pt x="1496203" y="1448421"/>
                </a:cubicBezTo>
                <a:cubicBezTo>
                  <a:pt x="1490230" y="1430502"/>
                  <a:pt x="1493216" y="1415569"/>
                  <a:pt x="1505162" y="1403624"/>
                </a:cubicBezTo>
                <a:lnTo>
                  <a:pt x="1514122" y="1403624"/>
                </a:lnTo>
                <a:lnTo>
                  <a:pt x="1514122" y="1421542"/>
                </a:lnTo>
                <a:lnTo>
                  <a:pt x="1514122" y="1430502"/>
                </a:lnTo>
                <a:lnTo>
                  <a:pt x="1514122" y="1439461"/>
                </a:lnTo>
                <a:lnTo>
                  <a:pt x="1514122" y="1457379"/>
                </a:lnTo>
                <a:cubicBezTo>
                  <a:pt x="1526066" y="1457379"/>
                  <a:pt x="1538012" y="1448421"/>
                  <a:pt x="1549958" y="1430502"/>
                </a:cubicBezTo>
                <a:lnTo>
                  <a:pt x="1567877" y="1421542"/>
                </a:lnTo>
                <a:cubicBezTo>
                  <a:pt x="1567877" y="1421542"/>
                  <a:pt x="1569370" y="1420049"/>
                  <a:pt x="1572357" y="1417063"/>
                </a:cubicBezTo>
                <a:cubicBezTo>
                  <a:pt x="1575343" y="1414077"/>
                  <a:pt x="1576836" y="1412583"/>
                  <a:pt x="1576836" y="1412583"/>
                </a:cubicBezTo>
                <a:lnTo>
                  <a:pt x="1585796" y="1403624"/>
                </a:lnTo>
                <a:lnTo>
                  <a:pt x="1612673" y="1385705"/>
                </a:lnTo>
                <a:close/>
                <a:moveTo>
                  <a:pt x="6137118" y="1376745"/>
                </a:moveTo>
                <a:cubicBezTo>
                  <a:pt x="6137118" y="1376745"/>
                  <a:pt x="6140104" y="1376745"/>
                  <a:pt x="6146076" y="1376745"/>
                </a:cubicBezTo>
                <a:lnTo>
                  <a:pt x="6155036" y="1394664"/>
                </a:lnTo>
                <a:cubicBezTo>
                  <a:pt x="6149062" y="1394664"/>
                  <a:pt x="6143091" y="1391678"/>
                  <a:pt x="6137118" y="1385705"/>
                </a:cubicBezTo>
                <a:cubicBezTo>
                  <a:pt x="6137118" y="1379731"/>
                  <a:pt x="6137118" y="1376745"/>
                  <a:pt x="6137118" y="1376745"/>
                </a:cubicBezTo>
                <a:close/>
                <a:moveTo>
                  <a:pt x="5604040" y="1376745"/>
                </a:moveTo>
                <a:cubicBezTo>
                  <a:pt x="5601054" y="1376745"/>
                  <a:pt x="5599560" y="1379731"/>
                  <a:pt x="5599560" y="1385705"/>
                </a:cubicBezTo>
                <a:lnTo>
                  <a:pt x="5608520" y="1385705"/>
                </a:lnTo>
                <a:cubicBezTo>
                  <a:pt x="5614492" y="1385705"/>
                  <a:pt x="5617478" y="1385705"/>
                  <a:pt x="5617478" y="1385705"/>
                </a:cubicBezTo>
                <a:cubicBezTo>
                  <a:pt x="5617478" y="1379731"/>
                  <a:pt x="5614492" y="1376745"/>
                  <a:pt x="5608520" y="1376745"/>
                </a:cubicBezTo>
                <a:cubicBezTo>
                  <a:pt x="5608520" y="1376745"/>
                  <a:pt x="5607025" y="1376745"/>
                  <a:pt x="5604040" y="1376745"/>
                </a:cubicBezTo>
                <a:close/>
                <a:moveTo>
                  <a:pt x="1648511" y="1376745"/>
                </a:moveTo>
                <a:lnTo>
                  <a:pt x="1653736" y="1377493"/>
                </a:lnTo>
                <a:lnTo>
                  <a:pt x="1644438" y="1379352"/>
                </a:lnTo>
                <a:lnTo>
                  <a:pt x="1644591" y="1378986"/>
                </a:lnTo>
                <a:cubicBezTo>
                  <a:pt x="1645711" y="1377493"/>
                  <a:pt x="1647017" y="1376745"/>
                  <a:pt x="1648511" y="1376745"/>
                </a:cubicBezTo>
                <a:close/>
                <a:moveTo>
                  <a:pt x="1523081" y="1376745"/>
                </a:moveTo>
                <a:lnTo>
                  <a:pt x="1532039" y="1376745"/>
                </a:lnTo>
                <a:cubicBezTo>
                  <a:pt x="1520093" y="1388691"/>
                  <a:pt x="1514122" y="1391678"/>
                  <a:pt x="1514122" y="1385705"/>
                </a:cubicBezTo>
                <a:cubicBezTo>
                  <a:pt x="1508148" y="1385705"/>
                  <a:pt x="1511135" y="1382720"/>
                  <a:pt x="1523081" y="1376745"/>
                </a:cubicBezTo>
                <a:close/>
                <a:moveTo>
                  <a:pt x="904889" y="1376745"/>
                </a:moveTo>
                <a:cubicBezTo>
                  <a:pt x="904889" y="1376745"/>
                  <a:pt x="906382" y="1376745"/>
                  <a:pt x="909368" y="1376745"/>
                </a:cubicBezTo>
                <a:cubicBezTo>
                  <a:pt x="912355" y="1376745"/>
                  <a:pt x="913848" y="1379731"/>
                  <a:pt x="913848" y="1385705"/>
                </a:cubicBezTo>
                <a:cubicBezTo>
                  <a:pt x="913848" y="1385705"/>
                  <a:pt x="910862" y="1385705"/>
                  <a:pt x="904889" y="1385705"/>
                </a:cubicBezTo>
                <a:cubicBezTo>
                  <a:pt x="904889" y="1385705"/>
                  <a:pt x="903396" y="1384211"/>
                  <a:pt x="900409" y="1381225"/>
                </a:cubicBezTo>
                <a:cubicBezTo>
                  <a:pt x="897423" y="1378239"/>
                  <a:pt x="898916" y="1376745"/>
                  <a:pt x="904889" y="1376745"/>
                </a:cubicBezTo>
                <a:close/>
                <a:moveTo>
                  <a:pt x="5823243" y="1375850"/>
                </a:moveTo>
                <a:lnTo>
                  <a:pt x="5825502" y="1376466"/>
                </a:lnTo>
                <a:cubicBezTo>
                  <a:pt x="5825688" y="1376653"/>
                  <a:pt x="5825034" y="1376745"/>
                  <a:pt x="5823542" y="1376745"/>
                </a:cubicBezTo>
                <a:close/>
                <a:moveTo>
                  <a:pt x="6062644" y="1373946"/>
                </a:moveTo>
                <a:cubicBezTo>
                  <a:pt x="6066002" y="1374319"/>
                  <a:pt x="6069922" y="1375252"/>
                  <a:pt x="6074402" y="1376745"/>
                </a:cubicBezTo>
                <a:cubicBezTo>
                  <a:pt x="6086348" y="1382720"/>
                  <a:pt x="6092322" y="1394664"/>
                  <a:pt x="6092322" y="1412583"/>
                </a:cubicBezTo>
                <a:cubicBezTo>
                  <a:pt x="6086348" y="1424529"/>
                  <a:pt x="6083362" y="1433488"/>
                  <a:pt x="6083362" y="1439461"/>
                </a:cubicBezTo>
                <a:cubicBezTo>
                  <a:pt x="6083362" y="1445435"/>
                  <a:pt x="6083362" y="1448421"/>
                  <a:pt x="6083362" y="1448421"/>
                </a:cubicBezTo>
                <a:cubicBezTo>
                  <a:pt x="6077388" y="1454394"/>
                  <a:pt x="6072908" y="1457379"/>
                  <a:pt x="6069922" y="1457379"/>
                </a:cubicBezTo>
                <a:cubicBezTo>
                  <a:pt x="6066936" y="1457379"/>
                  <a:pt x="6065442" y="1454394"/>
                  <a:pt x="6065442" y="1448421"/>
                </a:cubicBezTo>
                <a:cubicBezTo>
                  <a:pt x="6065442" y="1424529"/>
                  <a:pt x="6050511" y="1412583"/>
                  <a:pt x="6020646" y="1412583"/>
                </a:cubicBezTo>
                <a:cubicBezTo>
                  <a:pt x="6014673" y="1412583"/>
                  <a:pt x="6011688" y="1409597"/>
                  <a:pt x="6011688" y="1403624"/>
                </a:cubicBezTo>
                <a:cubicBezTo>
                  <a:pt x="6011688" y="1397650"/>
                  <a:pt x="6014673" y="1393171"/>
                  <a:pt x="6020646" y="1390185"/>
                </a:cubicBezTo>
                <a:cubicBezTo>
                  <a:pt x="6026620" y="1387198"/>
                  <a:pt x="6029606" y="1388691"/>
                  <a:pt x="6029606" y="1394664"/>
                </a:cubicBezTo>
                <a:cubicBezTo>
                  <a:pt x="6035579" y="1394664"/>
                  <a:pt x="6041551" y="1391678"/>
                  <a:pt x="6047525" y="1385705"/>
                </a:cubicBezTo>
                <a:cubicBezTo>
                  <a:pt x="6047525" y="1376747"/>
                  <a:pt x="6052564" y="1372827"/>
                  <a:pt x="6062644" y="1373946"/>
                </a:cubicBezTo>
                <a:close/>
                <a:moveTo>
                  <a:pt x="6889698" y="1367787"/>
                </a:moveTo>
                <a:lnTo>
                  <a:pt x="6898658" y="1385705"/>
                </a:lnTo>
                <a:lnTo>
                  <a:pt x="6898658" y="1394664"/>
                </a:lnTo>
                <a:close/>
                <a:moveTo>
                  <a:pt x="6316304" y="1367787"/>
                </a:moveTo>
                <a:cubicBezTo>
                  <a:pt x="6316304" y="1367787"/>
                  <a:pt x="6319290" y="1370773"/>
                  <a:pt x="6325262" y="1376745"/>
                </a:cubicBezTo>
                <a:lnTo>
                  <a:pt x="6325262" y="1385705"/>
                </a:lnTo>
                <a:cubicBezTo>
                  <a:pt x="6319290" y="1385705"/>
                  <a:pt x="6314810" y="1382720"/>
                  <a:pt x="6311824" y="1376745"/>
                </a:cubicBezTo>
                <a:cubicBezTo>
                  <a:pt x="6308838" y="1370773"/>
                  <a:pt x="6310330" y="1367787"/>
                  <a:pt x="6316304" y="1367787"/>
                </a:cubicBezTo>
                <a:close/>
                <a:moveTo>
                  <a:pt x="1585796" y="1367787"/>
                </a:moveTo>
                <a:cubicBezTo>
                  <a:pt x="1591769" y="1379731"/>
                  <a:pt x="1585796" y="1388691"/>
                  <a:pt x="1567877" y="1394664"/>
                </a:cubicBezTo>
                <a:cubicBezTo>
                  <a:pt x="1555931" y="1400638"/>
                  <a:pt x="1549958" y="1406610"/>
                  <a:pt x="1549958" y="1412583"/>
                </a:cubicBezTo>
                <a:cubicBezTo>
                  <a:pt x="1543985" y="1418556"/>
                  <a:pt x="1535026" y="1421542"/>
                  <a:pt x="1523081" y="1421542"/>
                </a:cubicBezTo>
                <a:cubicBezTo>
                  <a:pt x="1523081" y="1421542"/>
                  <a:pt x="1527561" y="1415569"/>
                  <a:pt x="1536519" y="1403624"/>
                </a:cubicBezTo>
                <a:cubicBezTo>
                  <a:pt x="1545478" y="1391678"/>
                  <a:pt x="1551451" y="1385705"/>
                  <a:pt x="1554438" y="1385705"/>
                </a:cubicBezTo>
                <a:cubicBezTo>
                  <a:pt x="1557424" y="1385705"/>
                  <a:pt x="1561904" y="1382720"/>
                  <a:pt x="1567877" y="1376745"/>
                </a:cubicBezTo>
                <a:cubicBezTo>
                  <a:pt x="1573850" y="1370773"/>
                  <a:pt x="1579823" y="1367787"/>
                  <a:pt x="1585796" y="1367787"/>
                </a:cubicBezTo>
                <a:close/>
                <a:moveTo>
                  <a:pt x="967604" y="1367787"/>
                </a:moveTo>
                <a:cubicBezTo>
                  <a:pt x="967604" y="1367787"/>
                  <a:pt x="969097" y="1367787"/>
                  <a:pt x="972083" y="1367787"/>
                </a:cubicBezTo>
                <a:cubicBezTo>
                  <a:pt x="975070" y="1367787"/>
                  <a:pt x="975070" y="1369281"/>
                  <a:pt x="972083" y="1372267"/>
                </a:cubicBezTo>
                <a:cubicBezTo>
                  <a:pt x="969097" y="1375252"/>
                  <a:pt x="967604" y="1376745"/>
                  <a:pt x="967604" y="1376745"/>
                </a:cubicBezTo>
                <a:cubicBezTo>
                  <a:pt x="967604" y="1376745"/>
                  <a:pt x="967604" y="1373760"/>
                  <a:pt x="967604" y="1367787"/>
                </a:cubicBezTo>
                <a:close/>
                <a:moveTo>
                  <a:pt x="5868338" y="1358828"/>
                </a:moveTo>
                <a:cubicBezTo>
                  <a:pt x="5874312" y="1358828"/>
                  <a:pt x="5880284" y="1361814"/>
                  <a:pt x="5886257" y="1367787"/>
                </a:cubicBezTo>
                <a:cubicBezTo>
                  <a:pt x="5892231" y="1373760"/>
                  <a:pt x="5895217" y="1376745"/>
                  <a:pt x="5895217" y="1376745"/>
                </a:cubicBezTo>
                <a:lnTo>
                  <a:pt x="5877298" y="1376745"/>
                </a:lnTo>
                <a:cubicBezTo>
                  <a:pt x="5871325" y="1370773"/>
                  <a:pt x="5868338" y="1364801"/>
                  <a:pt x="5868338" y="1358828"/>
                </a:cubicBezTo>
                <a:close/>
                <a:moveTo>
                  <a:pt x="5724990" y="1358828"/>
                </a:moveTo>
                <a:cubicBezTo>
                  <a:pt x="5724990" y="1358828"/>
                  <a:pt x="5726484" y="1360321"/>
                  <a:pt x="5729470" y="1363307"/>
                </a:cubicBezTo>
                <a:cubicBezTo>
                  <a:pt x="5732456" y="1366292"/>
                  <a:pt x="5736934" y="1367787"/>
                  <a:pt x="5742908" y="1367787"/>
                </a:cubicBezTo>
                <a:lnTo>
                  <a:pt x="5733948" y="1358828"/>
                </a:lnTo>
                <a:close/>
                <a:moveTo>
                  <a:pt x="1325976" y="1358828"/>
                </a:moveTo>
                <a:cubicBezTo>
                  <a:pt x="1325976" y="1358828"/>
                  <a:pt x="1322989" y="1361814"/>
                  <a:pt x="1317017" y="1367787"/>
                </a:cubicBezTo>
                <a:lnTo>
                  <a:pt x="1308057" y="1367787"/>
                </a:lnTo>
                <a:close/>
                <a:moveTo>
                  <a:pt x="5975850" y="1331949"/>
                </a:moveTo>
                <a:cubicBezTo>
                  <a:pt x="5981824" y="1331949"/>
                  <a:pt x="5984810" y="1334935"/>
                  <a:pt x="5984810" y="1340909"/>
                </a:cubicBezTo>
                <a:lnTo>
                  <a:pt x="5984810" y="1349868"/>
                </a:lnTo>
                <a:cubicBezTo>
                  <a:pt x="5984810" y="1349868"/>
                  <a:pt x="5981824" y="1346882"/>
                  <a:pt x="5975850" y="1340909"/>
                </a:cubicBezTo>
                <a:close/>
                <a:moveTo>
                  <a:pt x="6343182" y="1330269"/>
                </a:moveTo>
                <a:cubicBezTo>
                  <a:pt x="6352140" y="1331389"/>
                  <a:pt x="6361100" y="1340909"/>
                  <a:pt x="6370059" y="1358828"/>
                </a:cubicBezTo>
                <a:cubicBezTo>
                  <a:pt x="6376033" y="1364801"/>
                  <a:pt x="6382005" y="1373760"/>
                  <a:pt x="6387978" y="1385705"/>
                </a:cubicBezTo>
                <a:cubicBezTo>
                  <a:pt x="6393950" y="1385705"/>
                  <a:pt x="6398430" y="1388691"/>
                  <a:pt x="6401416" y="1394664"/>
                </a:cubicBezTo>
                <a:cubicBezTo>
                  <a:pt x="6404402" y="1400638"/>
                  <a:pt x="6405896" y="1403624"/>
                  <a:pt x="6405896" y="1403624"/>
                </a:cubicBezTo>
                <a:cubicBezTo>
                  <a:pt x="6405896" y="1409597"/>
                  <a:pt x="6410376" y="1417063"/>
                  <a:pt x="6419336" y="1426022"/>
                </a:cubicBezTo>
                <a:cubicBezTo>
                  <a:pt x="6428294" y="1434982"/>
                  <a:pt x="6437254" y="1445435"/>
                  <a:pt x="6446213" y="1457379"/>
                </a:cubicBezTo>
                <a:cubicBezTo>
                  <a:pt x="6455173" y="1469325"/>
                  <a:pt x="6459652" y="1478284"/>
                  <a:pt x="6459652" y="1484257"/>
                </a:cubicBezTo>
                <a:cubicBezTo>
                  <a:pt x="6459652" y="1490231"/>
                  <a:pt x="6462638" y="1493217"/>
                  <a:pt x="6468612" y="1493217"/>
                </a:cubicBezTo>
                <a:cubicBezTo>
                  <a:pt x="6474585" y="1493217"/>
                  <a:pt x="6480556" y="1499190"/>
                  <a:pt x="6486530" y="1511136"/>
                </a:cubicBezTo>
                <a:cubicBezTo>
                  <a:pt x="6492504" y="1535027"/>
                  <a:pt x="6510422" y="1555932"/>
                  <a:pt x="6540286" y="1573850"/>
                </a:cubicBezTo>
                <a:lnTo>
                  <a:pt x="6540286" y="1582810"/>
                </a:lnTo>
                <a:lnTo>
                  <a:pt x="6531327" y="1591769"/>
                </a:lnTo>
                <a:lnTo>
                  <a:pt x="6522367" y="1591769"/>
                </a:lnTo>
                <a:cubicBezTo>
                  <a:pt x="6522367" y="1591769"/>
                  <a:pt x="6522367" y="1590276"/>
                  <a:pt x="6522367" y="1587289"/>
                </a:cubicBezTo>
                <a:cubicBezTo>
                  <a:pt x="6522367" y="1584303"/>
                  <a:pt x="6520873" y="1582810"/>
                  <a:pt x="6517887" y="1582810"/>
                </a:cubicBezTo>
                <a:cubicBezTo>
                  <a:pt x="6514901" y="1582810"/>
                  <a:pt x="6513408" y="1581316"/>
                  <a:pt x="6513408" y="1578330"/>
                </a:cubicBezTo>
                <a:cubicBezTo>
                  <a:pt x="6513408" y="1575344"/>
                  <a:pt x="6513408" y="1570864"/>
                  <a:pt x="6513408" y="1564891"/>
                </a:cubicBezTo>
                <a:cubicBezTo>
                  <a:pt x="6513408" y="1558918"/>
                  <a:pt x="6508928" y="1554438"/>
                  <a:pt x="6499970" y="1551452"/>
                </a:cubicBezTo>
                <a:cubicBezTo>
                  <a:pt x="6491010" y="1548465"/>
                  <a:pt x="6486530" y="1546972"/>
                  <a:pt x="6486530" y="1546972"/>
                </a:cubicBezTo>
                <a:lnTo>
                  <a:pt x="6477570" y="1546972"/>
                </a:lnTo>
                <a:lnTo>
                  <a:pt x="6468612" y="1529054"/>
                </a:lnTo>
                <a:cubicBezTo>
                  <a:pt x="6462638" y="1523081"/>
                  <a:pt x="6459652" y="1517109"/>
                  <a:pt x="6459652" y="1511136"/>
                </a:cubicBezTo>
                <a:cubicBezTo>
                  <a:pt x="6459652" y="1505162"/>
                  <a:pt x="6458159" y="1500682"/>
                  <a:pt x="6455173" y="1497696"/>
                </a:cubicBezTo>
                <a:cubicBezTo>
                  <a:pt x="6452186" y="1494710"/>
                  <a:pt x="6450693" y="1493217"/>
                  <a:pt x="6450693" y="1493217"/>
                </a:cubicBezTo>
                <a:cubicBezTo>
                  <a:pt x="6444720" y="1493217"/>
                  <a:pt x="6441733" y="1490231"/>
                  <a:pt x="6441733" y="1484257"/>
                </a:cubicBezTo>
                <a:cubicBezTo>
                  <a:pt x="6441733" y="1478284"/>
                  <a:pt x="6440240" y="1473804"/>
                  <a:pt x="6437254" y="1470818"/>
                </a:cubicBezTo>
                <a:cubicBezTo>
                  <a:pt x="6434268" y="1467832"/>
                  <a:pt x="6432774" y="1463352"/>
                  <a:pt x="6432774" y="1457379"/>
                </a:cubicBezTo>
                <a:lnTo>
                  <a:pt x="6423816" y="1448421"/>
                </a:lnTo>
                <a:lnTo>
                  <a:pt x="6405896" y="1421542"/>
                </a:lnTo>
                <a:lnTo>
                  <a:pt x="6387978" y="1394664"/>
                </a:lnTo>
                <a:lnTo>
                  <a:pt x="6379019" y="1385705"/>
                </a:lnTo>
                <a:cubicBezTo>
                  <a:pt x="6379019" y="1385705"/>
                  <a:pt x="6371553" y="1378239"/>
                  <a:pt x="6356620" y="1363307"/>
                </a:cubicBezTo>
                <a:cubicBezTo>
                  <a:pt x="6341687" y="1348375"/>
                  <a:pt x="6334222" y="1337923"/>
                  <a:pt x="6334222" y="1331949"/>
                </a:cubicBezTo>
                <a:cubicBezTo>
                  <a:pt x="6337208" y="1330456"/>
                  <a:pt x="6340194" y="1329896"/>
                  <a:pt x="6343182" y="1330269"/>
                </a:cubicBezTo>
                <a:close/>
                <a:moveTo>
                  <a:pt x="5635397" y="1322990"/>
                </a:moveTo>
                <a:cubicBezTo>
                  <a:pt x="5647342" y="1328963"/>
                  <a:pt x="5653316" y="1333443"/>
                  <a:pt x="5653316" y="1336429"/>
                </a:cubicBezTo>
                <a:cubicBezTo>
                  <a:pt x="5653316" y="1339415"/>
                  <a:pt x="5656302" y="1343895"/>
                  <a:pt x="5662274" y="1349868"/>
                </a:cubicBezTo>
                <a:cubicBezTo>
                  <a:pt x="5680194" y="1361814"/>
                  <a:pt x="5689152" y="1361814"/>
                  <a:pt x="5689152" y="1349868"/>
                </a:cubicBezTo>
                <a:cubicBezTo>
                  <a:pt x="5689152" y="1349868"/>
                  <a:pt x="5683180" y="1345388"/>
                  <a:pt x="5671234" y="1336429"/>
                </a:cubicBezTo>
                <a:cubicBezTo>
                  <a:pt x="5659288" y="1327470"/>
                  <a:pt x="5647342" y="1322990"/>
                  <a:pt x="5635397" y="1322990"/>
                </a:cubicBezTo>
                <a:close/>
                <a:moveTo>
                  <a:pt x="1128871" y="1322990"/>
                </a:moveTo>
                <a:lnTo>
                  <a:pt x="1128871" y="1349868"/>
                </a:lnTo>
                <a:lnTo>
                  <a:pt x="1119913" y="1367787"/>
                </a:lnTo>
                <a:lnTo>
                  <a:pt x="1119913" y="1349868"/>
                </a:lnTo>
                <a:close/>
                <a:moveTo>
                  <a:pt x="761540" y="1322990"/>
                </a:moveTo>
                <a:cubicBezTo>
                  <a:pt x="761540" y="1322990"/>
                  <a:pt x="761540" y="1325976"/>
                  <a:pt x="761540" y="1331949"/>
                </a:cubicBezTo>
                <a:lnTo>
                  <a:pt x="752581" y="1331949"/>
                </a:lnTo>
                <a:cubicBezTo>
                  <a:pt x="752581" y="1325976"/>
                  <a:pt x="755567" y="1322990"/>
                  <a:pt x="761540" y="1322990"/>
                </a:cubicBezTo>
                <a:close/>
                <a:moveTo>
                  <a:pt x="1202505" y="1317671"/>
                </a:moveTo>
                <a:cubicBezTo>
                  <a:pt x="1203439" y="1317484"/>
                  <a:pt x="1204279" y="1317765"/>
                  <a:pt x="1205025" y="1318510"/>
                </a:cubicBezTo>
                <a:cubicBezTo>
                  <a:pt x="1208011" y="1321496"/>
                  <a:pt x="1203532" y="1328963"/>
                  <a:pt x="1191587" y="1340909"/>
                </a:cubicBezTo>
                <a:cubicBezTo>
                  <a:pt x="1179641" y="1352854"/>
                  <a:pt x="1172175" y="1361814"/>
                  <a:pt x="1169188" y="1367787"/>
                </a:cubicBezTo>
                <a:cubicBezTo>
                  <a:pt x="1166202" y="1373760"/>
                  <a:pt x="1163215" y="1372267"/>
                  <a:pt x="1160229" y="1363307"/>
                </a:cubicBezTo>
                <a:cubicBezTo>
                  <a:pt x="1157242" y="1354348"/>
                  <a:pt x="1158735" y="1349868"/>
                  <a:pt x="1164709" y="1349868"/>
                </a:cubicBezTo>
                <a:lnTo>
                  <a:pt x="1191587" y="1331949"/>
                </a:lnTo>
                <a:cubicBezTo>
                  <a:pt x="1196065" y="1322991"/>
                  <a:pt x="1199706" y="1318231"/>
                  <a:pt x="1202505" y="1317671"/>
                </a:cubicBezTo>
                <a:close/>
                <a:moveTo>
                  <a:pt x="1747063" y="1314031"/>
                </a:moveTo>
                <a:lnTo>
                  <a:pt x="1756022" y="1322990"/>
                </a:lnTo>
                <a:cubicBezTo>
                  <a:pt x="1750049" y="1346882"/>
                  <a:pt x="1726158" y="1367787"/>
                  <a:pt x="1684348" y="1385705"/>
                </a:cubicBezTo>
                <a:cubicBezTo>
                  <a:pt x="1672402" y="1391678"/>
                  <a:pt x="1666429" y="1397650"/>
                  <a:pt x="1666429" y="1403624"/>
                </a:cubicBezTo>
                <a:cubicBezTo>
                  <a:pt x="1666429" y="1403624"/>
                  <a:pt x="1666429" y="1405117"/>
                  <a:pt x="1666429" y="1408103"/>
                </a:cubicBezTo>
                <a:cubicBezTo>
                  <a:pt x="1666429" y="1411089"/>
                  <a:pt x="1663443" y="1412583"/>
                  <a:pt x="1657470" y="1412583"/>
                </a:cubicBezTo>
                <a:cubicBezTo>
                  <a:pt x="1657470" y="1406610"/>
                  <a:pt x="1657470" y="1400638"/>
                  <a:pt x="1657470" y="1394664"/>
                </a:cubicBezTo>
                <a:cubicBezTo>
                  <a:pt x="1663443" y="1388691"/>
                  <a:pt x="1664936" y="1384211"/>
                  <a:pt x="1661950" y="1381225"/>
                </a:cubicBezTo>
                <a:cubicBezTo>
                  <a:pt x="1660456" y="1379732"/>
                  <a:pt x="1658590" y="1378613"/>
                  <a:pt x="1656350" y="1377866"/>
                </a:cubicBezTo>
                <a:lnTo>
                  <a:pt x="1653736" y="1377493"/>
                </a:lnTo>
                <a:lnTo>
                  <a:pt x="1657470" y="1376745"/>
                </a:lnTo>
                <a:lnTo>
                  <a:pt x="1675389" y="1358828"/>
                </a:lnTo>
                <a:cubicBezTo>
                  <a:pt x="1675389" y="1352854"/>
                  <a:pt x="1678375" y="1349868"/>
                  <a:pt x="1684348" y="1349868"/>
                </a:cubicBezTo>
                <a:cubicBezTo>
                  <a:pt x="1690320" y="1355842"/>
                  <a:pt x="1693306" y="1358828"/>
                  <a:pt x="1693306" y="1358828"/>
                </a:cubicBezTo>
                <a:cubicBezTo>
                  <a:pt x="1699279" y="1364801"/>
                  <a:pt x="1708239" y="1358828"/>
                  <a:pt x="1720185" y="1340909"/>
                </a:cubicBezTo>
                <a:close/>
                <a:moveTo>
                  <a:pt x="6289426" y="1296112"/>
                </a:moveTo>
                <a:lnTo>
                  <a:pt x="6316304" y="1296112"/>
                </a:lnTo>
                <a:lnTo>
                  <a:pt x="6298385" y="1314031"/>
                </a:lnTo>
                <a:cubicBezTo>
                  <a:pt x="6292412" y="1302086"/>
                  <a:pt x="6289426" y="1296112"/>
                  <a:pt x="6289426" y="1296112"/>
                </a:cubicBezTo>
                <a:close/>
                <a:moveTo>
                  <a:pt x="6396936" y="1287152"/>
                </a:moveTo>
                <a:cubicBezTo>
                  <a:pt x="6396936" y="1293127"/>
                  <a:pt x="6396936" y="1296112"/>
                  <a:pt x="6396936" y="1296112"/>
                </a:cubicBezTo>
                <a:cubicBezTo>
                  <a:pt x="6396936" y="1296112"/>
                  <a:pt x="6393950" y="1296112"/>
                  <a:pt x="6387978" y="1296112"/>
                </a:cubicBezTo>
                <a:cubicBezTo>
                  <a:pt x="6387978" y="1296112"/>
                  <a:pt x="6387978" y="1294618"/>
                  <a:pt x="6387978" y="1291633"/>
                </a:cubicBezTo>
                <a:cubicBezTo>
                  <a:pt x="6387978" y="1288647"/>
                  <a:pt x="6390964" y="1287152"/>
                  <a:pt x="6396936" y="1287152"/>
                </a:cubicBezTo>
                <a:close/>
                <a:moveTo>
                  <a:pt x="5608520" y="1287152"/>
                </a:moveTo>
                <a:cubicBezTo>
                  <a:pt x="5602545" y="1287152"/>
                  <a:pt x="5602545" y="1293127"/>
                  <a:pt x="5608520" y="1305071"/>
                </a:cubicBezTo>
                <a:cubicBezTo>
                  <a:pt x="5608520" y="1311044"/>
                  <a:pt x="5611505" y="1314031"/>
                  <a:pt x="5617478" y="1314031"/>
                </a:cubicBezTo>
                <a:cubicBezTo>
                  <a:pt x="5623451" y="1314031"/>
                  <a:pt x="5626437" y="1311044"/>
                  <a:pt x="5626437" y="1305071"/>
                </a:cubicBezTo>
                <a:cubicBezTo>
                  <a:pt x="5632411" y="1293127"/>
                  <a:pt x="5626437" y="1287152"/>
                  <a:pt x="5608520" y="1287152"/>
                </a:cubicBezTo>
                <a:close/>
                <a:moveTo>
                  <a:pt x="6432774" y="1278194"/>
                </a:moveTo>
                <a:cubicBezTo>
                  <a:pt x="6432774" y="1278194"/>
                  <a:pt x="6432774" y="1281180"/>
                  <a:pt x="6432774" y="1287152"/>
                </a:cubicBezTo>
                <a:cubicBezTo>
                  <a:pt x="6438747" y="1293127"/>
                  <a:pt x="6444720" y="1299098"/>
                  <a:pt x="6450693" y="1305071"/>
                </a:cubicBezTo>
                <a:lnTo>
                  <a:pt x="6450693" y="1314031"/>
                </a:lnTo>
                <a:cubicBezTo>
                  <a:pt x="6444720" y="1325976"/>
                  <a:pt x="6447707" y="1337923"/>
                  <a:pt x="6459652" y="1349868"/>
                </a:cubicBezTo>
                <a:cubicBezTo>
                  <a:pt x="6471598" y="1367787"/>
                  <a:pt x="6477570" y="1376745"/>
                  <a:pt x="6477570" y="1376745"/>
                </a:cubicBezTo>
                <a:cubicBezTo>
                  <a:pt x="6477570" y="1388691"/>
                  <a:pt x="6471598" y="1388691"/>
                  <a:pt x="6459652" y="1376745"/>
                </a:cubicBezTo>
                <a:lnTo>
                  <a:pt x="6432774" y="1340909"/>
                </a:lnTo>
                <a:cubicBezTo>
                  <a:pt x="6426801" y="1328963"/>
                  <a:pt x="6423816" y="1322990"/>
                  <a:pt x="6423816" y="1322990"/>
                </a:cubicBezTo>
                <a:cubicBezTo>
                  <a:pt x="6423816" y="1322990"/>
                  <a:pt x="6426801" y="1320004"/>
                  <a:pt x="6432774" y="1314031"/>
                </a:cubicBezTo>
                <a:lnTo>
                  <a:pt x="6432774" y="1305071"/>
                </a:lnTo>
                <a:cubicBezTo>
                  <a:pt x="6426801" y="1305071"/>
                  <a:pt x="6423816" y="1303578"/>
                  <a:pt x="6423816" y="1300591"/>
                </a:cubicBezTo>
                <a:cubicBezTo>
                  <a:pt x="6423816" y="1297605"/>
                  <a:pt x="6423816" y="1293127"/>
                  <a:pt x="6423816" y="1287152"/>
                </a:cubicBezTo>
                <a:cubicBezTo>
                  <a:pt x="6429788" y="1281180"/>
                  <a:pt x="6432774" y="1278194"/>
                  <a:pt x="6432774" y="1278194"/>
                </a:cubicBezTo>
                <a:close/>
                <a:moveTo>
                  <a:pt x="6343182" y="1278194"/>
                </a:moveTo>
                <a:lnTo>
                  <a:pt x="6361100" y="1278194"/>
                </a:lnTo>
                <a:lnTo>
                  <a:pt x="6361100" y="1287152"/>
                </a:lnTo>
                <a:close/>
                <a:moveTo>
                  <a:pt x="1487243" y="1278194"/>
                </a:moveTo>
                <a:lnTo>
                  <a:pt x="1478284" y="1296112"/>
                </a:lnTo>
                <a:cubicBezTo>
                  <a:pt x="1478284" y="1290138"/>
                  <a:pt x="1478284" y="1287152"/>
                  <a:pt x="1478284" y="1287152"/>
                </a:cubicBezTo>
                <a:cubicBezTo>
                  <a:pt x="1478284" y="1287152"/>
                  <a:pt x="1479777" y="1285660"/>
                  <a:pt x="1482763" y="1282674"/>
                </a:cubicBezTo>
                <a:cubicBezTo>
                  <a:pt x="1485750" y="1279688"/>
                  <a:pt x="1487243" y="1278194"/>
                  <a:pt x="1487243" y="1278194"/>
                </a:cubicBezTo>
                <a:close/>
                <a:moveTo>
                  <a:pt x="1413889" y="1275394"/>
                </a:moveTo>
                <a:cubicBezTo>
                  <a:pt x="1415009" y="1275766"/>
                  <a:pt x="1415569" y="1276701"/>
                  <a:pt x="1415569" y="1278194"/>
                </a:cubicBezTo>
                <a:lnTo>
                  <a:pt x="1415569" y="1287152"/>
                </a:lnTo>
                <a:cubicBezTo>
                  <a:pt x="1415569" y="1287152"/>
                  <a:pt x="1408103" y="1291633"/>
                  <a:pt x="1393170" y="1300591"/>
                </a:cubicBezTo>
                <a:cubicBezTo>
                  <a:pt x="1378238" y="1309551"/>
                  <a:pt x="1370772" y="1317017"/>
                  <a:pt x="1370772" y="1322990"/>
                </a:cubicBezTo>
                <a:cubicBezTo>
                  <a:pt x="1370772" y="1328963"/>
                  <a:pt x="1367787" y="1333443"/>
                  <a:pt x="1361814" y="1336429"/>
                </a:cubicBezTo>
                <a:cubicBezTo>
                  <a:pt x="1355839" y="1339415"/>
                  <a:pt x="1355839" y="1343895"/>
                  <a:pt x="1361814" y="1349868"/>
                </a:cubicBezTo>
                <a:cubicBezTo>
                  <a:pt x="1361814" y="1349868"/>
                  <a:pt x="1364799" y="1349868"/>
                  <a:pt x="1370772" y="1349868"/>
                </a:cubicBezTo>
                <a:cubicBezTo>
                  <a:pt x="1382718" y="1325976"/>
                  <a:pt x="1397650" y="1320004"/>
                  <a:pt x="1415569" y="1331949"/>
                </a:cubicBezTo>
                <a:cubicBezTo>
                  <a:pt x="1415569" y="1331949"/>
                  <a:pt x="1414076" y="1331949"/>
                  <a:pt x="1411089" y="1331949"/>
                </a:cubicBezTo>
                <a:cubicBezTo>
                  <a:pt x="1408103" y="1331949"/>
                  <a:pt x="1402130" y="1334935"/>
                  <a:pt x="1393170" y="1340909"/>
                </a:cubicBezTo>
                <a:cubicBezTo>
                  <a:pt x="1384211" y="1346882"/>
                  <a:pt x="1379731" y="1352854"/>
                  <a:pt x="1379731" y="1358828"/>
                </a:cubicBezTo>
                <a:lnTo>
                  <a:pt x="1370772" y="1358828"/>
                </a:lnTo>
                <a:lnTo>
                  <a:pt x="1352854" y="1394664"/>
                </a:lnTo>
                <a:lnTo>
                  <a:pt x="1352854" y="1403624"/>
                </a:lnTo>
                <a:lnTo>
                  <a:pt x="1334935" y="1412583"/>
                </a:lnTo>
                <a:cubicBezTo>
                  <a:pt x="1340908" y="1418556"/>
                  <a:pt x="1343895" y="1421542"/>
                  <a:pt x="1343895" y="1421542"/>
                </a:cubicBezTo>
                <a:cubicBezTo>
                  <a:pt x="1343895" y="1421542"/>
                  <a:pt x="1349868" y="1418556"/>
                  <a:pt x="1361814" y="1412583"/>
                </a:cubicBezTo>
                <a:cubicBezTo>
                  <a:pt x="1367787" y="1406610"/>
                  <a:pt x="1370772" y="1400638"/>
                  <a:pt x="1370772" y="1394664"/>
                </a:cubicBezTo>
                <a:cubicBezTo>
                  <a:pt x="1370772" y="1394664"/>
                  <a:pt x="1372265" y="1393171"/>
                  <a:pt x="1375252" y="1390185"/>
                </a:cubicBezTo>
                <a:cubicBezTo>
                  <a:pt x="1378238" y="1387198"/>
                  <a:pt x="1382718" y="1385705"/>
                  <a:pt x="1388691" y="1385705"/>
                </a:cubicBezTo>
                <a:cubicBezTo>
                  <a:pt x="1394664" y="1385705"/>
                  <a:pt x="1397650" y="1385705"/>
                  <a:pt x="1397650" y="1385705"/>
                </a:cubicBezTo>
                <a:lnTo>
                  <a:pt x="1424528" y="1376745"/>
                </a:lnTo>
                <a:lnTo>
                  <a:pt x="1442446" y="1367787"/>
                </a:lnTo>
                <a:cubicBezTo>
                  <a:pt x="1442446" y="1373760"/>
                  <a:pt x="1437966" y="1385705"/>
                  <a:pt x="1429008" y="1403624"/>
                </a:cubicBezTo>
                <a:cubicBezTo>
                  <a:pt x="1420049" y="1421542"/>
                  <a:pt x="1409596" y="1436475"/>
                  <a:pt x="1397650" y="1448421"/>
                </a:cubicBezTo>
                <a:cubicBezTo>
                  <a:pt x="1373758" y="1466338"/>
                  <a:pt x="1358827" y="1476792"/>
                  <a:pt x="1352854" y="1479778"/>
                </a:cubicBezTo>
                <a:cubicBezTo>
                  <a:pt x="1346881" y="1482764"/>
                  <a:pt x="1340908" y="1487243"/>
                  <a:pt x="1334935" y="1493217"/>
                </a:cubicBezTo>
                <a:lnTo>
                  <a:pt x="1343895" y="1511136"/>
                </a:lnTo>
                <a:lnTo>
                  <a:pt x="1343895" y="1520095"/>
                </a:lnTo>
                <a:lnTo>
                  <a:pt x="1325976" y="1511136"/>
                </a:lnTo>
                <a:cubicBezTo>
                  <a:pt x="1320003" y="1517109"/>
                  <a:pt x="1317017" y="1532041"/>
                  <a:pt x="1317017" y="1555932"/>
                </a:cubicBezTo>
                <a:cubicBezTo>
                  <a:pt x="1311043" y="1573850"/>
                  <a:pt x="1308057" y="1582810"/>
                  <a:pt x="1308057" y="1582810"/>
                </a:cubicBezTo>
                <a:cubicBezTo>
                  <a:pt x="1296111" y="1576837"/>
                  <a:pt x="1290138" y="1573850"/>
                  <a:pt x="1290138" y="1573850"/>
                </a:cubicBezTo>
                <a:cubicBezTo>
                  <a:pt x="1290138" y="1573850"/>
                  <a:pt x="1291631" y="1570864"/>
                  <a:pt x="1294618" y="1564891"/>
                </a:cubicBezTo>
                <a:cubicBezTo>
                  <a:pt x="1297604" y="1558918"/>
                  <a:pt x="1299098" y="1555932"/>
                  <a:pt x="1299098" y="1555932"/>
                </a:cubicBezTo>
                <a:cubicBezTo>
                  <a:pt x="1305071" y="1532041"/>
                  <a:pt x="1305071" y="1520095"/>
                  <a:pt x="1299098" y="1520095"/>
                </a:cubicBezTo>
                <a:cubicBezTo>
                  <a:pt x="1299098" y="1520095"/>
                  <a:pt x="1296111" y="1520095"/>
                  <a:pt x="1290138" y="1520095"/>
                </a:cubicBezTo>
                <a:cubicBezTo>
                  <a:pt x="1284165" y="1520095"/>
                  <a:pt x="1278192" y="1520095"/>
                  <a:pt x="1272219" y="1520095"/>
                </a:cubicBezTo>
                <a:lnTo>
                  <a:pt x="1263261" y="1520095"/>
                </a:lnTo>
                <a:cubicBezTo>
                  <a:pt x="1263261" y="1514122"/>
                  <a:pt x="1266247" y="1511136"/>
                  <a:pt x="1272219" y="1511136"/>
                </a:cubicBezTo>
                <a:cubicBezTo>
                  <a:pt x="1278192" y="1511136"/>
                  <a:pt x="1281179" y="1511136"/>
                  <a:pt x="1281179" y="1511136"/>
                </a:cubicBezTo>
                <a:cubicBezTo>
                  <a:pt x="1281179" y="1505162"/>
                  <a:pt x="1287152" y="1487243"/>
                  <a:pt x="1299098" y="1457379"/>
                </a:cubicBezTo>
                <a:cubicBezTo>
                  <a:pt x="1311043" y="1439461"/>
                  <a:pt x="1317017" y="1427516"/>
                  <a:pt x="1317017" y="1421542"/>
                </a:cubicBezTo>
                <a:cubicBezTo>
                  <a:pt x="1317017" y="1415569"/>
                  <a:pt x="1317017" y="1409597"/>
                  <a:pt x="1317017" y="1403624"/>
                </a:cubicBezTo>
                <a:cubicBezTo>
                  <a:pt x="1311043" y="1391678"/>
                  <a:pt x="1305071" y="1385705"/>
                  <a:pt x="1299098" y="1385705"/>
                </a:cubicBezTo>
                <a:cubicBezTo>
                  <a:pt x="1293125" y="1385705"/>
                  <a:pt x="1290138" y="1384211"/>
                  <a:pt x="1290138" y="1381225"/>
                </a:cubicBezTo>
                <a:cubicBezTo>
                  <a:pt x="1290138" y="1378239"/>
                  <a:pt x="1297604" y="1376745"/>
                  <a:pt x="1312537" y="1376745"/>
                </a:cubicBezTo>
                <a:cubicBezTo>
                  <a:pt x="1327469" y="1376745"/>
                  <a:pt x="1336429" y="1373760"/>
                  <a:pt x="1339415" y="1367787"/>
                </a:cubicBezTo>
                <a:cubicBezTo>
                  <a:pt x="1342401" y="1361814"/>
                  <a:pt x="1343895" y="1355842"/>
                  <a:pt x="1343895" y="1349868"/>
                </a:cubicBezTo>
                <a:cubicBezTo>
                  <a:pt x="1343895" y="1349868"/>
                  <a:pt x="1345388" y="1348375"/>
                  <a:pt x="1348374" y="1345388"/>
                </a:cubicBezTo>
                <a:cubicBezTo>
                  <a:pt x="1351361" y="1342402"/>
                  <a:pt x="1352854" y="1337923"/>
                  <a:pt x="1352854" y="1331949"/>
                </a:cubicBezTo>
                <a:cubicBezTo>
                  <a:pt x="1364799" y="1320004"/>
                  <a:pt x="1369279" y="1312537"/>
                  <a:pt x="1366292" y="1309551"/>
                </a:cubicBezTo>
                <a:cubicBezTo>
                  <a:pt x="1363307" y="1306565"/>
                  <a:pt x="1370772" y="1299098"/>
                  <a:pt x="1388691" y="1287152"/>
                </a:cubicBezTo>
                <a:cubicBezTo>
                  <a:pt x="1402130" y="1278195"/>
                  <a:pt x="1410529" y="1274274"/>
                  <a:pt x="1413889" y="1275394"/>
                </a:cubicBezTo>
                <a:close/>
                <a:moveTo>
                  <a:pt x="6056484" y="1269235"/>
                </a:moveTo>
                <a:lnTo>
                  <a:pt x="6083362" y="1278194"/>
                </a:lnTo>
                <a:cubicBezTo>
                  <a:pt x="6083362" y="1284167"/>
                  <a:pt x="6080376" y="1285660"/>
                  <a:pt x="6074402" y="1282674"/>
                </a:cubicBezTo>
                <a:cubicBezTo>
                  <a:pt x="6068428" y="1279688"/>
                  <a:pt x="6060964" y="1279688"/>
                  <a:pt x="6052004" y="1282674"/>
                </a:cubicBezTo>
                <a:cubicBezTo>
                  <a:pt x="6043045" y="1285660"/>
                  <a:pt x="6037072" y="1285660"/>
                  <a:pt x="6034085" y="1282674"/>
                </a:cubicBezTo>
                <a:cubicBezTo>
                  <a:pt x="6031099" y="1279688"/>
                  <a:pt x="6032592" y="1278194"/>
                  <a:pt x="6038565" y="1278194"/>
                </a:cubicBezTo>
                <a:cubicBezTo>
                  <a:pt x="6044538" y="1278194"/>
                  <a:pt x="6049018" y="1278194"/>
                  <a:pt x="6052004" y="1278194"/>
                </a:cubicBezTo>
                <a:cubicBezTo>
                  <a:pt x="6054990" y="1278194"/>
                  <a:pt x="6056484" y="1275208"/>
                  <a:pt x="6056484" y="1269235"/>
                </a:cubicBezTo>
                <a:close/>
                <a:moveTo>
                  <a:pt x="1585796" y="1269235"/>
                </a:moveTo>
                <a:lnTo>
                  <a:pt x="1594755" y="1269235"/>
                </a:lnTo>
                <a:lnTo>
                  <a:pt x="1594755" y="1278194"/>
                </a:lnTo>
                <a:close/>
                <a:moveTo>
                  <a:pt x="1576836" y="1260275"/>
                </a:moveTo>
                <a:lnTo>
                  <a:pt x="1567877" y="1269235"/>
                </a:lnTo>
                <a:cubicBezTo>
                  <a:pt x="1561904" y="1269235"/>
                  <a:pt x="1555931" y="1269235"/>
                  <a:pt x="1549958" y="1269235"/>
                </a:cubicBezTo>
                <a:close/>
                <a:moveTo>
                  <a:pt x="5769786" y="1251316"/>
                </a:moveTo>
                <a:cubicBezTo>
                  <a:pt x="5775759" y="1251316"/>
                  <a:pt x="5778745" y="1254302"/>
                  <a:pt x="5778745" y="1260275"/>
                </a:cubicBezTo>
                <a:lnTo>
                  <a:pt x="5751868" y="1269235"/>
                </a:lnTo>
                <a:cubicBezTo>
                  <a:pt x="5745894" y="1263261"/>
                  <a:pt x="5745894" y="1258782"/>
                  <a:pt x="5751868" y="1255795"/>
                </a:cubicBezTo>
                <a:cubicBezTo>
                  <a:pt x="5757840" y="1252809"/>
                  <a:pt x="5763814" y="1251316"/>
                  <a:pt x="5769786" y="1251316"/>
                </a:cubicBezTo>
                <a:close/>
                <a:moveTo>
                  <a:pt x="6063203" y="1245716"/>
                </a:moveTo>
                <a:cubicBezTo>
                  <a:pt x="6064698" y="1246463"/>
                  <a:pt x="6065442" y="1248329"/>
                  <a:pt x="6065442" y="1251316"/>
                </a:cubicBezTo>
                <a:cubicBezTo>
                  <a:pt x="6059470" y="1257289"/>
                  <a:pt x="6053498" y="1257289"/>
                  <a:pt x="6047525" y="1251316"/>
                </a:cubicBezTo>
                <a:cubicBezTo>
                  <a:pt x="6047525" y="1251316"/>
                  <a:pt x="6050511" y="1249822"/>
                  <a:pt x="6056484" y="1246836"/>
                </a:cubicBezTo>
                <a:cubicBezTo>
                  <a:pt x="6059471" y="1245343"/>
                  <a:pt x="6061710" y="1244970"/>
                  <a:pt x="6063203" y="1245716"/>
                </a:cubicBezTo>
                <a:close/>
                <a:moveTo>
                  <a:pt x="5892976" y="1245716"/>
                </a:moveTo>
                <a:cubicBezTo>
                  <a:pt x="5894469" y="1246463"/>
                  <a:pt x="5895217" y="1248329"/>
                  <a:pt x="5895217" y="1251316"/>
                </a:cubicBezTo>
                <a:cubicBezTo>
                  <a:pt x="5895217" y="1251316"/>
                  <a:pt x="5892231" y="1251316"/>
                  <a:pt x="5886257" y="1251316"/>
                </a:cubicBezTo>
                <a:lnTo>
                  <a:pt x="5877298" y="1251316"/>
                </a:lnTo>
                <a:cubicBezTo>
                  <a:pt x="5877298" y="1251316"/>
                  <a:pt x="5880284" y="1249822"/>
                  <a:pt x="5886257" y="1246836"/>
                </a:cubicBezTo>
                <a:cubicBezTo>
                  <a:pt x="5889244" y="1245343"/>
                  <a:pt x="5891484" y="1244970"/>
                  <a:pt x="5892976" y="1245716"/>
                </a:cubicBezTo>
                <a:close/>
                <a:moveTo>
                  <a:pt x="6387978" y="1242356"/>
                </a:moveTo>
                <a:lnTo>
                  <a:pt x="6405896" y="1260275"/>
                </a:lnTo>
                <a:lnTo>
                  <a:pt x="6396936" y="1260275"/>
                </a:lnTo>
                <a:close/>
                <a:moveTo>
                  <a:pt x="6226711" y="1242356"/>
                </a:moveTo>
                <a:lnTo>
                  <a:pt x="6244630" y="1251316"/>
                </a:lnTo>
                <a:cubicBezTo>
                  <a:pt x="6262547" y="1269235"/>
                  <a:pt x="6268522" y="1275208"/>
                  <a:pt x="6262547" y="1269235"/>
                </a:cubicBezTo>
                <a:cubicBezTo>
                  <a:pt x="6262547" y="1269235"/>
                  <a:pt x="6261054" y="1269235"/>
                  <a:pt x="6258068" y="1269235"/>
                </a:cubicBezTo>
                <a:cubicBezTo>
                  <a:pt x="6255082" y="1269235"/>
                  <a:pt x="6250602" y="1269235"/>
                  <a:pt x="6244630" y="1269235"/>
                </a:cubicBezTo>
                <a:cubicBezTo>
                  <a:pt x="6232684" y="1269235"/>
                  <a:pt x="6226711" y="1263261"/>
                  <a:pt x="6226711" y="1251316"/>
                </a:cubicBezTo>
                <a:close/>
                <a:moveTo>
                  <a:pt x="6414856" y="1233397"/>
                </a:moveTo>
                <a:cubicBezTo>
                  <a:pt x="6414856" y="1233397"/>
                  <a:pt x="6417841" y="1236383"/>
                  <a:pt x="6423816" y="1242356"/>
                </a:cubicBezTo>
                <a:lnTo>
                  <a:pt x="6432774" y="1251316"/>
                </a:lnTo>
                <a:cubicBezTo>
                  <a:pt x="6426801" y="1251316"/>
                  <a:pt x="6420830" y="1248330"/>
                  <a:pt x="6414856" y="1242356"/>
                </a:cubicBezTo>
                <a:close/>
                <a:moveTo>
                  <a:pt x="5787705" y="1224438"/>
                </a:moveTo>
                <a:cubicBezTo>
                  <a:pt x="5817568" y="1224438"/>
                  <a:pt x="5832502" y="1233397"/>
                  <a:pt x="5832502" y="1251316"/>
                </a:cubicBezTo>
                <a:cubicBezTo>
                  <a:pt x="5820556" y="1251316"/>
                  <a:pt x="5811597" y="1248330"/>
                  <a:pt x="5805624" y="1242356"/>
                </a:cubicBezTo>
                <a:close/>
                <a:moveTo>
                  <a:pt x="1756022" y="1224438"/>
                </a:moveTo>
                <a:lnTo>
                  <a:pt x="1773940" y="1224438"/>
                </a:lnTo>
                <a:cubicBezTo>
                  <a:pt x="1773940" y="1230411"/>
                  <a:pt x="1773940" y="1236383"/>
                  <a:pt x="1773940" y="1242356"/>
                </a:cubicBezTo>
                <a:cubicBezTo>
                  <a:pt x="1773940" y="1242356"/>
                  <a:pt x="1772447" y="1243850"/>
                  <a:pt x="1769460" y="1246836"/>
                </a:cubicBezTo>
                <a:cubicBezTo>
                  <a:pt x="1766475" y="1249822"/>
                  <a:pt x="1764982" y="1254302"/>
                  <a:pt x="1764982" y="1260275"/>
                </a:cubicBezTo>
                <a:cubicBezTo>
                  <a:pt x="1764982" y="1266248"/>
                  <a:pt x="1756022" y="1266248"/>
                  <a:pt x="1738103" y="1260275"/>
                </a:cubicBezTo>
                <a:cubicBezTo>
                  <a:pt x="1756022" y="1254302"/>
                  <a:pt x="1761995" y="1242356"/>
                  <a:pt x="1756022" y="1224438"/>
                </a:cubicBezTo>
                <a:close/>
                <a:moveTo>
                  <a:pt x="6195353" y="1215478"/>
                </a:moveTo>
                <a:cubicBezTo>
                  <a:pt x="6198339" y="1215478"/>
                  <a:pt x="6202819" y="1215478"/>
                  <a:pt x="6208792" y="1215478"/>
                </a:cubicBezTo>
                <a:lnTo>
                  <a:pt x="6208792" y="1224438"/>
                </a:lnTo>
                <a:cubicBezTo>
                  <a:pt x="6196846" y="1224438"/>
                  <a:pt x="6190873" y="1224438"/>
                  <a:pt x="6190873" y="1224438"/>
                </a:cubicBezTo>
                <a:cubicBezTo>
                  <a:pt x="6190873" y="1218464"/>
                  <a:pt x="6192368" y="1215478"/>
                  <a:pt x="6195353" y="1215478"/>
                </a:cubicBezTo>
                <a:close/>
                <a:moveTo>
                  <a:pt x="6361100" y="1206520"/>
                </a:moveTo>
                <a:lnTo>
                  <a:pt x="6370059" y="1215478"/>
                </a:lnTo>
                <a:cubicBezTo>
                  <a:pt x="6370059" y="1227424"/>
                  <a:pt x="6367073" y="1227424"/>
                  <a:pt x="6361100" y="1215478"/>
                </a:cubicBezTo>
                <a:close/>
                <a:moveTo>
                  <a:pt x="1576836" y="1197560"/>
                </a:moveTo>
                <a:cubicBezTo>
                  <a:pt x="1576836" y="1197560"/>
                  <a:pt x="1576836" y="1199054"/>
                  <a:pt x="1576836" y="1202040"/>
                </a:cubicBezTo>
                <a:cubicBezTo>
                  <a:pt x="1576836" y="1205026"/>
                  <a:pt x="1576836" y="1206520"/>
                  <a:pt x="1576836" y="1206520"/>
                </a:cubicBezTo>
                <a:cubicBezTo>
                  <a:pt x="1570863" y="1206520"/>
                  <a:pt x="1567877" y="1206520"/>
                  <a:pt x="1567877" y="1206520"/>
                </a:cubicBezTo>
                <a:cubicBezTo>
                  <a:pt x="1567877" y="1206520"/>
                  <a:pt x="1567877" y="1205026"/>
                  <a:pt x="1567877" y="1202040"/>
                </a:cubicBezTo>
                <a:cubicBezTo>
                  <a:pt x="1567877" y="1199054"/>
                  <a:pt x="1570863" y="1197560"/>
                  <a:pt x="1576836" y="1197560"/>
                </a:cubicBezTo>
                <a:close/>
                <a:moveTo>
                  <a:pt x="5552524" y="1191960"/>
                </a:moveTo>
                <a:cubicBezTo>
                  <a:pt x="5551777" y="1191960"/>
                  <a:pt x="5551030" y="1192334"/>
                  <a:pt x="5550284" y="1193081"/>
                </a:cubicBezTo>
                <a:cubicBezTo>
                  <a:pt x="5547297" y="1196067"/>
                  <a:pt x="5547297" y="1200545"/>
                  <a:pt x="5550284" y="1206520"/>
                </a:cubicBezTo>
                <a:cubicBezTo>
                  <a:pt x="5553270" y="1212493"/>
                  <a:pt x="5557749" y="1216973"/>
                  <a:pt x="5563723" y="1219959"/>
                </a:cubicBezTo>
                <a:cubicBezTo>
                  <a:pt x="5569696" y="1222944"/>
                  <a:pt x="5572682" y="1224438"/>
                  <a:pt x="5572682" y="1224438"/>
                </a:cubicBezTo>
                <a:cubicBezTo>
                  <a:pt x="5572682" y="1224438"/>
                  <a:pt x="5569696" y="1227424"/>
                  <a:pt x="5563723" y="1233397"/>
                </a:cubicBezTo>
                <a:cubicBezTo>
                  <a:pt x="5557749" y="1233397"/>
                  <a:pt x="5551777" y="1227424"/>
                  <a:pt x="5545804" y="1215478"/>
                </a:cubicBezTo>
                <a:cubicBezTo>
                  <a:pt x="5539831" y="1215478"/>
                  <a:pt x="5533858" y="1213984"/>
                  <a:pt x="5527886" y="1210998"/>
                </a:cubicBezTo>
                <a:cubicBezTo>
                  <a:pt x="5521912" y="1208013"/>
                  <a:pt x="5518926" y="1206520"/>
                  <a:pt x="5518926" y="1206520"/>
                </a:cubicBezTo>
                <a:lnTo>
                  <a:pt x="5518926" y="1215478"/>
                </a:lnTo>
                <a:cubicBezTo>
                  <a:pt x="5530871" y="1221451"/>
                  <a:pt x="5536844" y="1227424"/>
                  <a:pt x="5536844" y="1233397"/>
                </a:cubicBezTo>
                <a:cubicBezTo>
                  <a:pt x="5530871" y="1239370"/>
                  <a:pt x="5533858" y="1245342"/>
                  <a:pt x="5545804" y="1251316"/>
                </a:cubicBezTo>
                <a:cubicBezTo>
                  <a:pt x="5557749" y="1251316"/>
                  <a:pt x="5568202" y="1249822"/>
                  <a:pt x="5577162" y="1246836"/>
                </a:cubicBezTo>
                <a:cubicBezTo>
                  <a:pt x="5586120" y="1243850"/>
                  <a:pt x="5589106" y="1237877"/>
                  <a:pt x="5586120" y="1228917"/>
                </a:cubicBezTo>
                <a:cubicBezTo>
                  <a:pt x="5583134" y="1219959"/>
                  <a:pt x="5578654" y="1215478"/>
                  <a:pt x="5572682" y="1215478"/>
                </a:cubicBezTo>
                <a:cubicBezTo>
                  <a:pt x="5566709" y="1215478"/>
                  <a:pt x="5562229" y="1210998"/>
                  <a:pt x="5559243" y="1202040"/>
                </a:cubicBezTo>
                <a:cubicBezTo>
                  <a:pt x="5557004" y="1195320"/>
                  <a:pt x="5554763" y="1191960"/>
                  <a:pt x="5552524" y="1191960"/>
                </a:cubicBezTo>
                <a:close/>
                <a:moveTo>
                  <a:pt x="6181914" y="1188601"/>
                </a:moveTo>
                <a:cubicBezTo>
                  <a:pt x="6187888" y="1194574"/>
                  <a:pt x="6190873" y="1197560"/>
                  <a:pt x="6190873" y="1197560"/>
                </a:cubicBezTo>
                <a:cubicBezTo>
                  <a:pt x="6178928" y="1203534"/>
                  <a:pt x="6163996" y="1203534"/>
                  <a:pt x="6146076" y="1197560"/>
                </a:cubicBezTo>
                <a:close/>
                <a:moveTo>
                  <a:pt x="6122185" y="1174663"/>
                </a:moveTo>
                <a:lnTo>
                  <a:pt x="6121438" y="1175162"/>
                </a:lnTo>
                <a:cubicBezTo>
                  <a:pt x="6119946" y="1178148"/>
                  <a:pt x="6122185" y="1182628"/>
                  <a:pt x="6128158" y="1188601"/>
                </a:cubicBezTo>
                <a:lnTo>
                  <a:pt x="6110239" y="1188601"/>
                </a:lnTo>
                <a:cubicBezTo>
                  <a:pt x="6098294" y="1182628"/>
                  <a:pt x="6092322" y="1179641"/>
                  <a:pt x="6092322" y="1179641"/>
                </a:cubicBezTo>
                <a:close/>
                <a:moveTo>
                  <a:pt x="6137118" y="1170682"/>
                </a:moveTo>
                <a:lnTo>
                  <a:pt x="6146076" y="1170682"/>
                </a:lnTo>
                <a:lnTo>
                  <a:pt x="6122185" y="1174663"/>
                </a:lnTo>
                <a:lnTo>
                  <a:pt x="6126478" y="1171802"/>
                </a:lnTo>
                <a:cubicBezTo>
                  <a:pt x="6129091" y="1171056"/>
                  <a:pt x="6132638" y="1170682"/>
                  <a:pt x="6137118" y="1170682"/>
                </a:cubicBezTo>
                <a:close/>
                <a:moveTo>
                  <a:pt x="5465170" y="1170682"/>
                </a:moveTo>
                <a:lnTo>
                  <a:pt x="5447251" y="1179641"/>
                </a:lnTo>
                <a:cubicBezTo>
                  <a:pt x="5447251" y="1179641"/>
                  <a:pt x="5453226" y="1179641"/>
                  <a:pt x="5465170" y="1179641"/>
                </a:cubicBezTo>
                <a:cubicBezTo>
                  <a:pt x="5477116" y="1179641"/>
                  <a:pt x="5483089" y="1179641"/>
                  <a:pt x="5483089" y="1179641"/>
                </a:cubicBezTo>
                <a:close/>
                <a:moveTo>
                  <a:pt x="1442446" y="1170682"/>
                </a:moveTo>
                <a:cubicBezTo>
                  <a:pt x="1442446" y="1176655"/>
                  <a:pt x="1445434" y="1179641"/>
                  <a:pt x="1451406" y="1179641"/>
                </a:cubicBezTo>
                <a:cubicBezTo>
                  <a:pt x="1439461" y="1191587"/>
                  <a:pt x="1433488" y="1191587"/>
                  <a:pt x="1433488" y="1179641"/>
                </a:cubicBezTo>
                <a:close/>
                <a:moveTo>
                  <a:pt x="5931054" y="1161723"/>
                </a:moveTo>
                <a:cubicBezTo>
                  <a:pt x="5931054" y="1161723"/>
                  <a:pt x="5931054" y="1164709"/>
                  <a:pt x="5931054" y="1170682"/>
                </a:cubicBezTo>
                <a:cubicBezTo>
                  <a:pt x="5925080" y="1170682"/>
                  <a:pt x="5922094" y="1170682"/>
                  <a:pt x="5922094" y="1170682"/>
                </a:cubicBezTo>
                <a:close/>
                <a:moveTo>
                  <a:pt x="5850420" y="1152763"/>
                </a:moveTo>
                <a:lnTo>
                  <a:pt x="5859379" y="1152763"/>
                </a:lnTo>
                <a:cubicBezTo>
                  <a:pt x="5859379" y="1152763"/>
                  <a:pt x="5862365" y="1152763"/>
                  <a:pt x="5868338" y="1152763"/>
                </a:cubicBezTo>
                <a:cubicBezTo>
                  <a:pt x="5868338" y="1158737"/>
                  <a:pt x="5868338" y="1161723"/>
                  <a:pt x="5868338" y="1161723"/>
                </a:cubicBezTo>
                <a:cubicBezTo>
                  <a:pt x="5868338" y="1161723"/>
                  <a:pt x="5866845" y="1161723"/>
                  <a:pt x="5863859" y="1161723"/>
                </a:cubicBezTo>
                <a:cubicBezTo>
                  <a:pt x="5860874" y="1161723"/>
                  <a:pt x="5857885" y="1161723"/>
                  <a:pt x="5854899" y="1161723"/>
                </a:cubicBezTo>
                <a:cubicBezTo>
                  <a:pt x="5851914" y="1161723"/>
                  <a:pt x="5850420" y="1158737"/>
                  <a:pt x="5850420" y="1152763"/>
                </a:cubicBezTo>
                <a:close/>
                <a:moveTo>
                  <a:pt x="1572357" y="1134844"/>
                </a:moveTo>
                <a:cubicBezTo>
                  <a:pt x="1587289" y="1134844"/>
                  <a:pt x="1600728" y="1134844"/>
                  <a:pt x="1612673" y="1134844"/>
                </a:cubicBezTo>
                <a:cubicBezTo>
                  <a:pt x="1624619" y="1134844"/>
                  <a:pt x="1630592" y="1134844"/>
                  <a:pt x="1630592" y="1134844"/>
                </a:cubicBezTo>
                <a:lnTo>
                  <a:pt x="1621632" y="1143804"/>
                </a:lnTo>
                <a:cubicBezTo>
                  <a:pt x="1585796" y="1143804"/>
                  <a:pt x="1552945" y="1158737"/>
                  <a:pt x="1523081" y="1188601"/>
                </a:cubicBezTo>
                <a:cubicBezTo>
                  <a:pt x="1517108" y="1194574"/>
                  <a:pt x="1512628" y="1199054"/>
                  <a:pt x="1509642" y="1202040"/>
                </a:cubicBezTo>
                <a:cubicBezTo>
                  <a:pt x="1506655" y="1205026"/>
                  <a:pt x="1502176" y="1206520"/>
                  <a:pt x="1496203" y="1206520"/>
                </a:cubicBezTo>
                <a:cubicBezTo>
                  <a:pt x="1490230" y="1206520"/>
                  <a:pt x="1487243" y="1209505"/>
                  <a:pt x="1487243" y="1215478"/>
                </a:cubicBezTo>
                <a:cubicBezTo>
                  <a:pt x="1487243" y="1215478"/>
                  <a:pt x="1490230" y="1215478"/>
                  <a:pt x="1496203" y="1215478"/>
                </a:cubicBezTo>
                <a:cubicBezTo>
                  <a:pt x="1502176" y="1209505"/>
                  <a:pt x="1505162" y="1209505"/>
                  <a:pt x="1505162" y="1215478"/>
                </a:cubicBezTo>
                <a:cubicBezTo>
                  <a:pt x="1505162" y="1215478"/>
                  <a:pt x="1502176" y="1218464"/>
                  <a:pt x="1496203" y="1224438"/>
                </a:cubicBezTo>
                <a:cubicBezTo>
                  <a:pt x="1490230" y="1230411"/>
                  <a:pt x="1482763" y="1236383"/>
                  <a:pt x="1473804" y="1242356"/>
                </a:cubicBezTo>
                <a:cubicBezTo>
                  <a:pt x="1464845" y="1248330"/>
                  <a:pt x="1457379" y="1254302"/>
                  <a:pt x="1451406" y="1260275"/>
                </a:cubicBezTo>
                <a:cubicBezTo>
                  <a:pt x="1445434" y="1266248"/>
                  <a:pt x="1442446" y="1269235"/>
                  <a:pt x="1442446" y="1269235"/>
                </a:cubicBezTo>
                <a:lnTo>
                  <a:pt x="1424528" y="1269235"/>
                </a:lnTo>
                <a:cubicBezTo>
                  <a:pt x="1424528" y="1263261"/>
                  <a:pt x="1424528" y="1260275"/>
                  <a:pt x="1424528" y="1260275"/>
                </a:cubicBezTo>
                <a:cubicBezTo>
                  <a:pt x="1424528" y="1260275"/>
                  <a:pt x="1427515" y="1257289"/>
                  <a:pt x="1433488" y="1251316"/>
                </a:cubicBezTo>
                <a:cubicBezTo>
                  <a:pt x="1439461" y="1251316"/>
                  <a:pt x="1442446" y="1248330"/>
                  <a:pt x="1442446" y="1242356"/>
                </a:cubicBezTo>
                <a:cubicBezTo>
                  <a:pt x="1442446" y="1236383"/>
                  <a:pt x="1445434" y="1230411"/>
                  <a:pt x="1451406" y="1224438"/>
                </a:cubicBezTo>
                <a:cubicBezTo>
                  <a:pt x="1457379" y="1218464"/>
                  <a:pt x="1463351" y="1215478"/>
                  <a:pt x="1469324" y="1215478"/>
                </a:cubicBezTo>
                <a:cubicBezTo>
                  <a:pt x="1475297" y="1215478"/>
                  <a:pt x="1478284" y="1208013"/>
                  <a:pt x="1478284" y="1193081"/>
                </a:cubicBezTo>
                <a:cubicBezTo>
                  <a:pt x="1478284" y="1178148"/>
                  <a:pt x="1484257" y="1166202"/>
                  <a:pt x="1496203" y="1157243"/>
                </a:cubicBezTo>
                <a:cubicBezTo>
                  <a:pt x="1508148" y="1148284"/>
                  <a:pt x="1518601" y="1143804"/>
                  <a:pt x="1527561" y="1143804"/>
                </a:cubicBezTo>
                <a:cubicBezTo>
                  <a:pt x="1536519" y="1143804"/>
                  <a:pt x="1543985" y="1143804"/>
                  <a:pt x="1549958" y="1143804"/>
                </a:cubicBezTo>
                <a:cubicBezTo>
                  <a:pt x="1549958" y="1137831"/>
                  <a:pt x="1557424" y="1134844"/>
                  <a:pt x="1572357" y="1134844"/>
                </a:cubicBezTo>
                <a:close/>
                <a:moveTo>
                  <a:pt x="1352854" y="1134844"/>
                </a:moveTo>
                <a:lnTo>
                  <a:pt x="1352854" y="1152763"/>
                </a:lnTo>
                <a:lnTo>
                  <a:pt x="1343895" y="1143804"/>
                </a:lnTo>
                <a:cubicBezTo>
                  <a:pt x="1331949" y="1149777"/>
                  <a:pt x="1330456" y="1149777"/>
                  <a:pt x="1339415" y="1143804"/>
                </a:cubicBezTo>
                <a:cubicBezTo>
                  <a:pt x="1348374" y="1137831"/>
                  <a:pt x="1352854" y="1134844"/>
                  <a:pt x="1352854" y="1134844"/>
                </a:cubicBezTo>
                <a:close/>
                <a:moveTo>
                  <a:pt x="6163996" y="1116927"/>
                </a:moveTo>
                <a:cubicBezTo>
                  <a:pt x="6163996" y="1116927"/>
                  <a:pt x="6166982" y="1116927"/>
                  <a:pt x="6172954" y="1116927"/>
                </a:cubicBezTo>
                <a:cubicBezTo>
                  <a:pt x="6178928" y="1116927"/>
                  <a:pt x="6181914" y="1116927"/>
                  <a:pt x="6181914" y="1116927"/>
                </a:cubicBezTo>
                <a:lnTo>
                  <a:pt x="6181914" y="1125886"/>
                </a:lnTo>
                <a:cubicBezTo>
                  <a:pt x="6175940" y="1125886"/>
                  <a:pt x="6171462" y="1124391"/>
                  <a:pt x="6168476" y="1121405"/>
                </a:cubicBezTo>
                <a:cubicBezTo>
                  <a:pt x="6165488" y="1118420"/>
                  <a:pt x="6163996" y="1116927"/>
                  <a:pt x="6163996" y="1116927"/>
                </a:cubicBezTo>
                <a:close/>
                <a:moveTo>
                  <a:pt x="6056484" y="1116927"/>
                </a:moveTo>
                <a:lnTo>
                  <a:pt x="6065442" y="1116927"/>
                </a:lnTo>
                <a:lnTo>
                  <a:pt x="6065442" y="1121405"/>
                </a:lnTo>
                <a:cubicBezTo>
                  <a:pt x="6065442" y="1118420"/>
                  <a:pt x="6062456" y="1116927"/>
                  <a:pt x="6056484" y="1116927"/>
                </a:cubicBezTo>
                <a:close/>
                <a:moveTo>
                  <a:pt x="1370772" y="1116927"/>
                </a:moveTo>
                <a:lnTo>
                  <a:pt x="1379731" y="1116927"/>
                </a:lnTo>
                <a:lnTo>
                  <a:pt x="1370772" y="1125886"/>
                </a:lnTo>
                <a:close/>
                <a:moveTo>
                  <a:pt x="6271507" y="1107967"/>
                </a:moveTo>
                <a:cubicBezTo>
                  <a:pt x="6277480" y="1107967"/>
                  <a:pt x="6280466" y="1113941"/>
                  <a:pt x="6280466" y="1125886"/>
                </a:cubicBezTo>
                <a:lnTo>
                  <a:pt x="6280466" y="1134844"/>
                </a:lnTo>
                <a:cubicBezTo>
                  <a:pt x="6280466" y="1134844"/>
                  <a:pt x="6277480" y="1133351"/>
                  <a:pt x="6271507" y="1130365"/>
                </a:cubicBezTo>
                <a:cubicBezTo>
                  <a:pt x="6265533" y="1127380"/>
                  <a:pt x="6262547" y="1122900"/>
                  <a:pt x="6262547" y="1116927"/>
                </a:cubicBezTo>
                <a:cubicBezTo>
                  <a:pt x="6262547" y="1110953"/>
                  <a:pt x="6265533" y="1107967"/>
                  <a:pt x="6271507" y="1107967"/>
                </a:cubicBezTo>
                <a:close/>
                <a:moveTo>
                  <a:pt x="2033760" y="1099008"/>
                </a:moveTo>
                <a:cubicBezTo>
                  <a:pt x="2027787" y="1099008"/>
                  <a:pt x="2027787" y="1104981"/>
                  <a:pt x="2033760" y="1116927"/>
                </a:cubicBezTo>
                <a:cubicBezTo>
                  <a:pt x="2039733" y="1116927"/>
                  <a:pt x="2048692" y="1113941"/>
                  <a:pt x="2060638" y="1107967"/>
                </a:cubicBezTo>
                <a:cubicBezTo>
                  <a:pt x="2048692" y="1101994"/>
                  <a:pt x="2039733" y="1099008"/>
                  <a:pt x="2033760" y="1099008"/>
                </a:cubicBezTo>
                <a:close/>
                <a:moveTo>
                  <a:pt x="1818737" y="1090048"/>
                </a:moveTo>
                <a:lnTo>
                  <a:pt x="1818737" y="1099008"/>
                </a:lnTo>
                <a:cubicBezTo>
                  <a:pt x="1812764" y="1099008"/>
                  <a:pt x="1809778" y="1099008"/>
                  <a:pt x="1809778" y="1099008"/>
                </a:cubicBezTo>
                <a:close/>
                <a:moveTo>
                  <a:pt x="1182627" y="1090048"/>
                </a:moveTo>
                <a:cubicBezTo>
                  <a:pt x="1182627" y="1090048"/>
                  <a:pt x="1179641" y="1093034"/>
                  <a:pt x="1173668" y="1099008"/>
                </a:cubicBezTo>
                <a:lnTo>
                  <a:pt x="1164709" y="1107967"/>
                </a:lnTo>
                <a:close/>
                <a:moveTo>
                  <a:pt x="573395" y="1090048"/>
                </a:moveTo>
                <a:lnTo>
                  <a:pt x="555476" y="1107967"/>
                </a:lnTo>
                <a:lnTo>
                  <a:pt x="564435" y="1099008"/>
                </a:lnTo>
                <a:cubicBezTo>
                  <a:pt x="570408" y="1093034"/>
                  <a:pt x="573395" y="1090048"/>
                  <a:pt x="573395" y="1090048"/>
                </a:cubicBezTo>
                <a:close/>
                <a:moveTo>
                  <a:pt x="6076642" y="1083328"/>
                </a:moveTo>
                <a:cubicBezTo>
                  <a:pt x="6084109" y="1084823"/>
                  <a:pt x="6095308" y="1090048"/>
                  <a:pt x="6110239" y="1099008"/>
                </a:cubicBezTo>
                <a:lnTo>
                  <a:pt x="6101280" y="1116927"/>
                </a:lnTo>
                <a:cubicBezTo>
                  <a:pt x="6089336" y="1110953"/>
                  <a:pt x="6080376" y="1104981"/>
                  <a:pt x="6074402" y="1099008"/>
                </a:cubicBezTo>
                <a:cubicBezTo>
                  <a:pt x="6068428" y="1093034"/>
                  <a:pt x="6065442" y="1090048"/>
                  <a:pt x="6065442" y="1090048"/>
                </a:cubicBezTo>
                <a:cubicBezTo>
                  <a:pt x="6065442" y="1084076"/>
                  <a:pt x="6069176" y="1081836"/>
                  <a:pt x="6076642" y="1083328"/>
                </a:cubicBezTo>
                <a:close/>
                <a:moveTo>
                  <a:pt x="6128158" y="1081089"/>
                </a:moveTo>
                <a:lnTo>
                  <a:pt x="6137118" y="1090048"/>
                </a:lnTo>
                <a:lnTo>
                  <a:pt x="6146076" y="1099008"/>
                </a:lnTo>
                <a:close/>
                <a:moveTo>
                  <a:pt x="5662274" y="1081089"/>
                </a:moveTo>
                <a:cubicBezTo>
                  <a:pt x="5668248" y="1081089"/>
                  <a:pt x="5674220" y="1087062"/>
                  <a:pt x="5680194" y="1099008"/>
                </a:cubicBezTo>
                <a:cubicBezTo>
                  <a:pt x="5686166" y="1110953"/>
                  <a:pt x="5686166" y="1116927"/>
                  <a:pt x="5680194" y="1116927"/>
                </a:cubicBezTo>
                <a:cubicBezTo>
                  <a:pt x="5674220" y="1134844"/>
                  <a:pt x="5668248" y="1134844"/>
                  <a:pt x="5662274" y="1116927"/>
                </a:cubicBezTo>
                <a:close/>
                <a:moveTo>
                  <a:pt x="1397650" y="1081089"/>
                </a:moveTo>
                <a:lnTo>
                  <a:pt x="1397650" y="1090048"/>
                </a:lnTo>
                <a:lnTo>
                  <a:pt x="1388691" y="1099008"/>
                </a:lnTo>
                <a:cubicBezTo>
                  <a:pt x="1388691" y="1093034"/>
                  <a:pt x="1391677" y="1087062"/>
                  <a:pt x="1397650" y="1081089"/>
                </a:cubicBezTo>
                <a:close/>
                <a:moveTo>
                  <a:pt x="5406934" y="1072130"/>
                </a:moveTo>
                <a:cubicBezTo>
                  <a:pt x="5397976" y="1072130"/>
                  <a:pt x="5393496" y="1073623"/>
                  <a:pt x="5393496" y="1076609"/>
                </a:cubicBezTo>
                <a:cubicBezTo>
                  <a:pt x="5393496" y="1079595"/>
                  <a:pt x="5397976" y="1081089"/>
                  <a:pt x="5406934" y="1081089"/>
                </a:cubicBezTo>
                <a:cubicBezTo>
                  <a:pt x="5415894" y="1081089"/>
                  <a:pt x="5420374" y="1079595"/>
                  <a:pt x="5420374" y="1076609"/>
                </a:cubicBezTo>
                <a:cubicBezTo>
                  <a:pt x="5420374" y="1073623"/>
                  <a:pt x="5415894" y="1072130"/>
                  <a:pt x="5406934" y="1072130"/>
                </a:cubicBezTo>
                <a:close/>
                <a:moveTo>
                  <a:pt x="1603713" y="1072130"/>
                </a:moveTo>
                <a:lnTo>
                  <a:pt x="1612673" y="1072130"/>
                </a:lnTo>
                <a:cubicBezTo>
                  <a:pt x="1600728" y="1084075"/>
                  <a:pt x="1591769" y="1087062"/>
                  <a:pt x="1585796" y="1081089"/>
                </a:cubicBezTo>
                <a:close/>
                <a:moveTo>
                  <a:pt x="1208385" y="1066531"/>
                </a:moveTo>
                <a:cubicBezTo>
                  <a:pt x="1209132" y="1067277"/>
                  <a:pt x="1209504" y="1069143"/>
                  <a:pt x="1209504" y="1072130"/>
                </a:cubicBezTo>
                <a:cubicBezTo>
                  <a:pt x="1209504" y="1078103"/>
                  <a:pt x="1208011" y="1081089"/>
                  <a:pt x="1205025" y="1081089"/>
                </a:cubicBezTo>
                <a:cubicBezTo>
                  <a:pt x="1202040" y="1081089"/>
                  <a:pt x="1200545" y="1079595"/>
                  <a:pt x="1200545" y="1076609"/>
                </a:cubicBezTo>
                <a:cubicBezTo>
                  <a:pt x="1200545" y="1073623"/>
                  <a:pt x="1202040" y="1070636"/>
                  <a:pt x="1205025" y="1067650"/>
                </a:cubicBezTo>
                <a:cubicBezTo>
                  <a:pt x="1206518" y="1066157"/>
                  <a:pt x="1207638" y="1065784"/>
                  <a:pt x="1208385" y="1066531"/>
                </a:cubicBezTo>
                <a:close/>
                <a:moveTo>
                  <a:pt x="600273" y="1063170"/>
                </a:moveTo>
                <a:lnTo>
                  <a:pt x="600273" y="1072130"/>
                </a:lnTo>
                <a:cubicBezTo>
                  <a:pt x="600273" y="1078103"/>
                  <a:pt x="598780" y="1081089"/>
                  <a:pt x="595793" y="1081089"/>
                </a:cubicBezTo>
                <a:cubicBezTo>
                  <a:pt x="592807" y="1081089"/>
                  <a:pt x="591313" y="1079595"/>
                  <a:pt x="591313" y="1076609"/>
                </a:cubicBezTo>
                <a:cubicBezTo>
                  <a:pt x="591313" y="1073623"/>
                  <a:pt x="594300" y="1069144"/>
                  <a:pt x="600273" y="1063170"/>
                </a:cubicBezTo>
                <a:close/>
                <a:moveTo>
                  <a:pt x="1859053" y="1054212"/>
                </a:moveTo>
                <a:cubicBezTo>
                  <a:pt x="1862040" y="1054212"/>
                  <a:pt x="1863533" y="1057197"/>
                  <a:pt x="1863533" y="1063170"/>
                </a:cubicBezTo>
                <a:cubicBezTo>
                  <a:pt x="1863533" y="1075116"/>
                  <a:pt x="1854574" y="1081089"/>
                  <a:pt x="1836656" y="1081089"/>
                </a:cubicBezTo>
                <a:lnTo>
                  <a:pt x="1845614" y="1063170"/>
                </a:lnTo>
                <a:cubicBezTo>
                  <a:pt x="1851587" y="1057197"/>
                  <a:pt x="1856067" y="1054212"/>
                  <a:pt x="1859053" y="1054212"/>
                </a:cubicBezTo>
                <a:close/>
                <a:moveTo>
                  <a:pt x="1693306" y="1054212"/>
                </a:moveTo>
                <a:lnTo>
                  <a:pt x="1684348" y="1090048"/>
                </a:lnTo>
                <a:lnTo>
                  <a:pt x="1675389" y="1081089"/>
                </a:lnTo>
                <a:cubicBezTo>
                  <a:pt x="1669416" y="1081089"/>
                  <a:pt x="1661950" y="1081089"/>
                  <a:pt x="1652990" y="1081089"/>
                </a:cubicBezTo>
                <a:cubicBezTo>
                  <a:pt x="1644031" y="1081089"/>
                  <a:pt x="1642538" y="1084075"/>
                  <a:pt x="1648511" y="1090048"/>
                </a:cubicBezTo>
                <a:cubicBezTo>
                  <a:pt x="1654483" y="1096022"/>
                  <a:pt x="1654483" y="1099008"/>
                  <a:pt x="1648511" y="1099008"/>
                </a:cubicBezTo>
                <a:lnTo>
                  <a:pt x="1630592" y="1107967"/>
                </a:lnTo>
                <a:lnTo>
                  <a:pt x="1612673" y="1116927"/>
                </a:lnTo>
                <a:lnTo>
                  <a:pt x="1621632" y="1099008"/>
                </a:lnTo>
                <a:cubicBezTo>
                  <a:pt x="1627605" y="1099008"/>
                  <a:pt x="1632085" y="1097514"/>
                  <a:pt x="1635071" y="1094528"/>
                </a:cubicBezTo>
                <a:cubicBezTo>
                  <a:pt x="1638058" y="1091542"/>
                  <a:pt x="1639551" y="1088555"/>
                  <a:pt x="1639551" y="1085569"/>
                </a:cubicBezTo>
                <a:cubicBezTo>
                  <a:pt x="1639551" y="1082583"/>
                  <a:pt x="1642538" y="1079595"/>
                  <a:pt x="1648511" y="1076609"/>
                </a:cubicBezTo>
                <a:cubicBezTo>
                  <a:pt x="1654483" y="1073623"/>
                  <a:pt x="1660456" y="1072130"/>
                  <a:pt x="1666429" y="1072130"/>
                </a:cubicBezTo>
                <a:cubicBezTo>
                  <a:pt x="1678375" y="1066156"/>
                  <a:pt x="1687335" y="1060184"/>
                  <a:pt x="1693306" y="1054212"/>
                </a:cubicBezTo>
                <a:close/>
                <a:moveTo>
                  <a:pt x="5485328" y="1049731"/>
                </a:moveTo>
                <a:cubicBezTo>
                  <a:pt x="5483836" y="1049731"/>
                  <a:pt x="5483089" y="1051224"/>
                  <a:pt x="5483089" y="1054212"/>
                </a:cubicBezTo>
                <a:lnTo>
                  <a:pt x="5492048" y="1054212"/>
                </a:lnTo>
                <a:cubicBezTo>
                  <a:pt x="5489062" y="1051224"/>
                  <a:pt x="5486821" y="1049731"/>
                  <a:pt x="5485328" y="1049731"/>
                </a:cubicBezTo>
                <a:close/>
                <a:moveTo>
                  <a:pt x="6119199" y="1045251"/>
                </a:moveTo>
                <a:lnTo>
                  <a:pt x="6137118" y="1054212"/>
                </a:lnTo>
                <a:cubicBezTo>
                  <a:pt x="6149062" y="1054212"/>
                  <a:pt x="6158022" y="1055704"/>
                  <a:pt x="6163996" y="1058690"/>
                </a:cubicBezTo>
                <a:cubicBezTo>
                  <a:pt x="6169968" y="1061677"/>
                  <a:pt x="6175940" y="1066156"/>
                  <a:pt x="6181914" y="1072130"/>
                </a:cubicBezTo>
                <a:cubicBezTo>
                  <a:pt x="6187888" y="1072130"/>
                  <a:pt x="6193859" y="1069144"/>
                  <a:pt x="6199832" y="1063170"/>
                </a:cubicBezTo>
                <a:cubicBezTo>
                  <a:pt x="6193859" y="1057197"/>
                  <a:pt x="6193859" y="1054212"/>
                  <a:pt x="6199832" y="1054212"/>
                </a:cubicBezTo>
                <a:lnTo>
                  <a:pt x="6235670" y="1072130"/>
                </a:lnTo>
                <a:cubicBezTo>
                  <a:pt x="6229696" y="1072130"/>
                  <a:pt x="6229696" y="1075116"/>
                  <a:pt x="6235670" y="1081089"/>
                </a:cubicBezTo>
                <a:cubicBezTo>
                  <a:pt x="6247616" y="1081089"/>
                  <a:pt x="6252094" y="1085569"/>
                  <a:pt x="6249108" y="1094528"/>
                </a:cubicBezTo>
                <a:cubicBezTo>
                  <a:pt x="6246122" y="1103488"/>
                  <a:pt x="6238656" y="1104981"/>
                  <a:pt x="6226711" y="1099008"/>
                </a:cubicBezTo>
                <a:cubicBezTo>
                  <a:pt x="6220736" y="1099008"/>
                  <a:pt x="6214765" y="1099008"/>
                  <a:pt x="6208792" y="1099008"/>
                </a:cubicBezTo>
                <a:cubicBezTo>
                  <a:pt x="6190873" y="1093034"/>
                  <a:pt x="6178928" y="1087062"/>
                  <a:pt x="6172954" y="1081089"/>
                </a:cubicBezTo>
                <a:lnTo>
                  <a:pt x="6155036" y="1081089"/>
                </a:lnTo>
                <a:cubicBezTo>
                  <a:pt x="6149062" y="1081089"/>
                  <a:pt x="6140104" y="1075116"/>
                  <a:pt x="6128158" y="1063170"/>
                </a:cubicBezTo>
                <a:close/>
                <a:moveTo>
                  <a:pt x="626031" y="1039653"/>
                </a:moveTo>
                <a:cubicBezTo>
                  <a:pt x="626777" y="1040400"/>
                  <a:pt x="627150" y="1042266"/>
                  <a:pt x="627150" y="1045251"/>
                </a:cubicBezTo>
                <a:lnTo>
                  <a:pt x="618192" y="1045251"/>
                </a:lnTo>
                <a:cubicBezTo>
                  <a:pt x="618192" y="1045251"/>
                  <a:pt x="619685" y="1043759"/>
                  <a:pt x="622670" y="1040773"/>
                </a:cubicBezTo>
                <a:cubicBezTo>
                  <a:pt x="624165" y="1039280"/>
                  <a:pt x="625284" y="1038907"/>
                  <a:pt x="626031" y="1039653"/>
                </a:cubicBezTo>
                <a:close/>
                <a:moveTo>
                  <a:pt x="1239742" y="1039373"/>
                </a:moveTo>
                <a:cubicBezTo>
                  <a:pt x="1241983" y="1038812"/>
                  <a:pt x="1240863" y="1040773"/>
                  <a:pt x="1236383" y="1045251"/>
                </a:cubicBezTo>
                <a:lnTo>
                  <a:pt x="1227424" y="1045251"/>
                </a:lnTo>
                <a:cubicBezTo>
                  <a:pt x="1227424" y="1045251"/>
                  <a:pt x="1230410" y="1043759"/>
                  <a:pt x="1236383" y="1040773"/>
                </a:cubicBezTo>
                <a:cubicBezTo>
                  <a:pt x="1237876" y="1040026"/>
                  <a:pt x="1238996" y="1039559"/>
                  <a:pt x="1239742" y="1039373"/>
                </a:cubicBezTo>
                <a:close/>
                <a:moveTo>
                  <a:pt x="6199832" y="1036293"/>
                </a:moveTo>
                <a:cubicBezTo>
                  <a:pt x="6199832" y="1036293"/>
                  <a:pt x="6199832" y="1037787"/>
                  <a:pt x="6199832" y="1040773"/>
                </a:cubicBezTo>
                <a:cubicBezTo>
                  <a:pt x="6199832" y="1043759"/>
                  <a:pt x="6198339" y="1045251"/>
                  <a:pt x="6195353" y="1045251"/>
                </a:cubicBezTo>
                <a:cubicBezTo>
                  <a:pt x="6192368" y="1045251"/>
                  <a:pt x="6190873" y="1045251"/>
                  <a:pt x="6190873" y="1045251"/>
                </a:cubicBezTo>
                <a:cubicBezTo>
                  <a:pt x="6190873" y="1045251"/>
                  <a:pt x="6190873" y="1043759"/>
                  <a:pt x="6190873" y="1040773"/>
                </a:cubicBezTo>
                <a:cubicBezTo>
                  <a:pt x="6190873" y="1037787"/>
                  <a:pt x="6193859" y="1036293"/>
                  <a:pt x="6199832" y="1036293"/>
                </a:cubicBezTo>
                <a:close/>
                <a:moveTo>
                  <a:pt x="1791859" y="1036293"/>
                </a:moveTo>
                <a:cubicBezTo>
                  <a:pt x="1797832" y="1036293"/>
                  <a:pt x="1800818" y="1037787"/>
                  <a:pt x="1800818" y="1040773"/>
                </a:cubicBezTo>
                <a:cubicBezTo>
                  <a:pt x="1800818" y="1043759"/>
                  <a:pt x="1797832" y="1045251"/>
                  <a:pt x="1791859" y="1045251"/>
                </a:cubicBezTo>
                <a:lnTo>
                  <a:pt x="1782900" y="1045251"/>
                </a:lnTo>
                <a:cubicBezTo>
                  <a:pt x="1782900" y="1039278"/>
                  <a:pt x="1785886" y="1036293"/>
                  <a:pt x="1791859" y="1036293"/>
                </a:cubicBezTo>
                <a:close/>
                <a:moveTo>
                  <a:pt x="5975850" y="1027334"/>
                </a:moveTo>
                <a:lnTo>
                  <a:pt x="6038565" y="1027334"/>
                </a:lnTo>
                <a:cubicBezTo>
                  <a:pt x="6050511" y="1033307"/>
                  <a:pt x="6056484" y="1039278"/>
                  <a:pt x="6056484" y="1045251"/>
                </a:cubicBezTo>
                <a:cubicBezTo>
                  <a:pt x="6050511" y="1045251"/>
                  <a:pt x="6047525" y="1048237"/>
                  <a:pt x="6047525" y="1054212"/>
                </a:cubicBezTo>
                <a:lnTo>
                  <a:pt x="6020646" y="1063170"/>
                </a:lnTo>
                <a:cubicBezTo>
                  <a:pt x="6020646" y="1057197"/>
                  <a:pt x="6023632" y="1054212"/>
                  <a:pt x="6029606" y="1054212"/>
                </a:cubicBezTo>
                <a:lnTo>
                  <a:pt x="5975850" y="1045251"/>
                </a:lnTo>
                <a:close/>
                <a:moveTo>
                  <a:pt x="5536844" y="1027334"/>
                </a:moveTo>
                <a:cubicBezTo>
                  <a:pt x="5542818" y="1033307"/>
                  <a:pt x="5551777" y="1036293"/>
                  <a:pt x="5563723" y="1036293"/>
                </a:cubicBezTo>
                <a:lnTo>
                  <a:pt x="5572682" y="1036293"/>
                </a:lnTo>
                <a:lnTo>
                  <a:pt x="5545804" y="1027334"/>
                </a:lnTo>
                <a:close/>
                <a:moveTo>
                  <a:pt x="5259106" y="1027334"/>
                </a:moveTo>
                <a:lnTo>
                  <a:pt x="5268066" y="1036293"/>
                </a:lnTo>
                <a:cubicBezTo>
                  <a:pt x="5274040" y="1036293"/>
                  <a:pt x="5277026" y="1033307"/>
                  <a:pt x="5277026" y="1027334"/>
                </a:cubicBezTo>
                <a:cubicBezTo>
                  <a:pt x="5271052" y="1027334"/>
                  <a:pt x="5268066" y="1027334"/>
                  <a:pt x="5268066" y="1027334"/>
                </a:cubicBezTo>
                <a:close/>
                <a:moveTo>
                  <a:pt x="1478284" y="1027334"/>
                </a:moveTo>
                <a:cubicBezTo>
                  <a:pt x="1478284" y="1039278"/>
                  <a:pt x="1466338" y="1045251"/>
                  <a:pt x="1442446" y="1045251"/>
                </a:cubicBezTo>
                <a:lnTo>
                  <a:pt x="1460365" y="1036293"/>
                </a:lnTo>
                <a:close/>
                <a:moveTo>
                  <a:pt x="5504926" y="1024533"/>
                </a:moveTo>
                <a:cubicBezTo>
                  <a:pt x="5503807" y="1024907"/>
                  <a:pt x="5502500" y="1025841"/>
                  <a:pt x="5501008" y="1027334"/>
                </a:cubicBezTo>
                <a:cubicBezTo>
                  <a:pt x="5501008" y="1033307"/>
                  <a:pt x="5501008" y="1039278"/>
                  <a:pt x="5501008" y="1045251"/>
                </a:cubicBezTo>
                <a:lnTo>
                  <a:pt x="5509966" y="1036293"/>
                </a:lnTo>
                <a:cubicBezTo>
                  <a:pt x="5509966" y="1027334"/>
                  <a:pt x="5508287" y="1023414"/>
                  <a:pt x="5504926" y="1024533"/>
                </a:cubicBezTo>
                <a:close/>
                <a:moveTo>
                  <a:pt x="2150231" y="1018374"/>
                </a:moveTo>
                <a:cubicBezTo>
                  <a:pt x="2150231" y="1018374"/>
                  <a:pt x="2150231" y="1021360"/>
                  <a:pt x="2150231" y="1027334"/>
                </a:cubicBezTo>
                <a:cubicBezTo>
                  <a:pt x="2150231" y="1027334"/>
                  <a:pt x="2151724" y="1025840"/>
                  <a:pt x="2154711" y="1022854"/>
                </a:cubicBezTo>
                <a:cubicBezTo>
                  <a:pt x="2157697" y="1019868"/>
                  <a:pt x="2159190" y="1018374"/>
                  <a:pt x="2159190" y="1018374"/>
                </a:cubicBezTo>
                <a:cubicBezTo>
                  <a:pt x="2153218" y="1018374"/>
                  <a:pt x="2150231" y="1018374"/>
                  <a:pt x="2150231" y="1018374"/>
                </a:cubicBezTo>
                <a:close/>
                <a:moveTo>
                  <a:pt x="1684348" y="1018374"/>
                </a:moveTo>
                <a:lnTo>
                  <a:pt x="1693306" y="1027334"/>
                </a:lnTo>
                <a:lnTo>
                  <a:pt x="1675389" y="1027334"/>
                </a:lnTo>
                <a:cubicBezTo>
                  <a:pt x="1681360" y="1027334"/>
                  <a:pt x="1684348" y="1024347"/>
                  <a:pt x="1684348" y="1018374"/>
                </a:cubicBezTo>
                <a:close/>
                <a:moveTo>
                  <a:pt x="1646270" y="1011654"/>
                </a:moveTo>
                <a:cubicBezTo>
                  <a:pt x="1647765" y="1010161"/>
                  <a:pt x="1651497" y="1012401"/>
                  <a:pt x="1657470" y="1018374"/>
                </a:cubicBezTo>
                <a:cubicBezTo>
                  <a:pt x="1663443" y="1030320"/>
                  <a:pt x="1663443" y="1036293"/>
                  <a:pt x="1657470" y="1036293"/>
                </a:cubicBezTo>
                <a:lnTo>
                  <a:pt x="1648511" y="1027334"/>
                </a:lnTo>
                <a:cubicBezTo>
                  <a:pt x="1645524" y="1018374"/>
                  <a:pt x="1644778" y="1013148"/>
                  <a:pt x="1646270" y="1011654"/>
                </a:cubicBezTo>
                <a:close/>
                <a:moveTo>
                  <a:pt x="5742908" y="1009415"/>
                </a:moveTo>
                <a:cubicBezTo>
                  <a:pt x="5748882" y="1009415"/>
                  <a:pt x="5753362" y="1010908"/>
                  <a:pt x="5756348" y="1013894"/>
                </a:cubicBezTo>
                <a:cubicBezTo>
                  <a:pt x="5759334" y="1016881"/>
                  <a:pt x="5760828" y="1021360"/>
                  <a:pt x="5760828" y="1027334"/>
                </a:cubicBezTo>
                <a:cubicBezTo>
                  <a:pt x="5760828" y="1033307"/>
                  <a:pt x="5760828" y="1039278"/>
                  <a:pt x="5760828" y="1045251"/>
                </a:cubicBezTo>
                <a:cubicBezTo>
                  <a:pt x="5772772" y="1057197"/>
                  <a:pt x="5775759" y="1066156"/>
                  <a:pt x="5769786" y="1072130"/>
                </a:cubicBezTo>
                <a:lnTo>
                  <a:pt x="5751868" y="1063170"/>
                </a:lnTo>
                <a:cubicBezTo>
                  <a:pt x="5733948" y="1051226"/>
                  <a:pt x="5730963" y="1039278"/>
                  <a:pt x="5742908" y="1027334"/>
                </a:cubicBezTo>
                <a:close/>
                <a:moveTo>
                  <a:pt x="1881452" y="1009415"/>
                </a:moveTo>
                <a:cubicBezTo>
                  <a:pt x="1881452" y="1015388"/>
                  <a:pt x="1881452" y="1018374"/>
                  <a:pt x="1881452" y="1018374"/>
                </a:cubicBezTo>
                <a:lnTo>
                  <a:pt x="1881452" y="1027334"/>
                </a:lnTo>
                <a:cubicBezTo>
                  <a:pt x="1881452" y="1027334"/>
                  <a:pt x="1879959" y="1024347"/>
                  <a:pt x="1876972" y="1018374"/>
                </a:cubicBezTo>
                <a:cubicBezTo>
                  <a:pt x="1873986" y="1012401"/>
                  <a:pt x="1875479" y="1009415"/>
                  <a:pt x="1881452" y="1009415"/>
                </a:cubicBezTo>
                <a:close/>
                <a:moveTo>
                  <a:pt x="1540998" y="1009415"/>
                </a:moveTo>
                <a:cubicBezTo>
                  <a:pt x="1540998" y="1015388"/>
                  <a:pt x="1540998" y="1018374"/>
                  <a:pt x="1540998" y="1018374"/>
                </a:cubicBezTo>
                <a:cubicBezTo>
                  <a:pt x="1535026" y="1024347"/>
                  <a:pt x="1532039" y="1027334"/>
                  <a:pt x="1532039" y="1027334"/>
                </a:cubicBezTo>
                <a:cubicBezTo>
                  <a:pt x="1532039" y="1027334"/>
                  <a:pt x="1532039" y="1024347"/>
                  <a:pt x="1532039" y="1018374"/>
                </a:cubicBezTo>
                <a:cubicBezTo>
                  <a:pt x="1532039" y="1018374"/>
                  <a:pt x="1532039" y="1016881"/>
                  <a:pt x="1532039" y="1013894"/>
                </a:cubicBezTo>
                <a:cubicBezTo>
                  <a:pt x="1532039" y="1010908"/>
                  <a:pt x="1535026" y="1009415"/>
                  <a:pt x="1540998" y="1009415"/>
                </a:cubicBezTo>
                <a:close/>
                <a:moveTo>
                  <a:pt x="1263261" y="1009415"/>
                </a:moveTo>
                <a:lnTo>
                  <a:pt x="1263261" y="1018374"/>
                </a:lnTo>
                <a:lnTo>
                  <a:pt x="1254302" y="1018374"/>
                </a:lnTo>
                <a:cubicBezTo>
                  <a:pt x="1260275" y="1012401"/>
                  <a:pt x="1263261" y="1009415"/>
                  <a:pt x="1263261" y="1009415"/>
                </a:cubicBezTo>
                <a:close/>
                <a:moveTo>
                  <a:pt x="654028" y="1009415"/>
                </a:moveTo>
                <a:lnTo>
                  <a:pt x="654028" y="1018374"/>
                </a:lnTo>
                <a:lnTo>
                  <a:pt x="645069" y="1018374"/>
                </a:lnTo>
                <a:cubicBezTo>
                  <a:pt x="651042" y="1012401"/>
                  <a:pt x="654028" y="1009415"/>
                  <a:pt x="654028" y="1009415"/>
                </a:cubicBezTo>
                <a:close/>
                <a:moveTo>
                  <a:pt x="5966891" y="1000455"/>
                </a:moveTo>
                <a:cubicBezTo>
                  <a:pt x="5966891" y="1000455"/>
                  <a:pt x="5968385" y="1001949"/>
                  <a:pt x="5971371" y="1004935"/>
                </a:cubicBezTo>
                <a:cubicBezTo>
                  <a:pt x="5974357" y="1007921"/>
                  <a:pt x="5972864" y="1009415"/>
                  <a:pt x="5966891" y="1009415"/>
                </a:cubicBezTo>
                <a:cubicBezTo>
                  <a:pt x="5960918" y="1009415"/>
                  <a:pt x="5957932" y="1009415"/>
                  <a:pt x="5957932" y="1009415"/>
                </a:cubicBezTo>
                <a:close/>
                <a:moveTo>
                  <a:pt x="5178472" y="1000455"/>
                </a:moveTo>
                <a:cubicBezTo>
                  <a:pt x="5184446" y="1006429"/>
                  <a:pt x="5190418" y="1009415"/>
                  <a:pt x="5196392" y="1009415"/>
                </a:cubicBezTo>
                <a:lnTo>
                  <a:pt x="5196392" y="1000455"/>
                </a:lnTo>
                <a:close/>
                <a:moveTo>
                  <a:pt x="2141272" y="994855"/>
                </a:moveTo>
                <a:cubicBezTo>
                  <a:pt x="2138285" y="994110"/>
                  <a:pt x="2135299" y="994483"/>
                  <a:pt x="2132312" y="995976"/>
                </a:cubicBezTo>
                <a:cubicBezTo>
                  <a:pt x="2126339" y="998962"/>
                  <a:pt x="2123353" y="1003441"/>
                  <a:pt x="2123353" y="1009415"/>
                </a:cubicBezTo>
                <a:cubicBezTo>
                  <a:pt x="2117380" y="1021360"/>
                  <a:pt x="2111407" y="1021360"/>
                  <a:pt x="2105434" y="1009415"/>
                </a:cubicBezTo>
                <a:cubicBezTo>
                  <a:pt x="2099461" y="1009415"/>
                  <a:pt x="2093488" y="1009415"/>
                  <a:pt x="2087516" y="1009415"/>
                </a:cubicBezTo>
                <a:cubicBezTo>
                  <a:pt x="2081543" y="1009415"/>
                  <a:pt x="2078557" y="1012401"/>
                  <a:pt x="2078557" y="1018374"/>
                </a:cubicBezTo>
                <a:cubicBezTo>
                  <a:pt x="2078557" y="1024347"/>
                  <a:pt x="2072584" y="1027334"/>
                  <a:pt x="2060638" y="1027334"/>
                </a:cubicBezTo>
                <a:cubicBezTo>
                  <a:pt x="2060638" y="1027334"/>
                  <a:pt x="2057651" y="1028827"/>
                  <a:pt x="2051679" y="1031813"/>
                </a:cubicBezTo>
                <a:cubicBezTo>
                  <a:pt x="2045706" y="1034799"/>
                  <a:pt x="2042719" y="1036293"/>
                  <a:pt x="2042719" y="1036293"/>
                </a:cubicBezTo>
                <a:cubicBezTo>
                  <a:pt x="2036746" y="1036293"/>
                  <a:pt x="2033760" y="1042266"/>
                  <a:pt x="2033760" y="1054212"/>
                </a:cubicBezTo>
                <a:cubicBezTo>
                  <a:pt x="2033760" y="1066156"/>
                  <a:pt x="2036746" y="1072130"/>
                  <a:pt x="2042719" y="1072130"/>
                </a:cubicBezTo>
                <a:cubicBezTo>
                  <a:pt x="2054665" y="1078103"/>
                  <a:pt x="2069597" y="1072130"/>
                  <a:pt x="2087516" y="1054212"/>
                </a:cubicBezTo>
                <a:cubicBezTo>
                  <a:pt x="2105434" y="1036293"/>
                  <a:pt x="2117380" y="1024347"/>
                  <a:pt x="2123353" y="1018374"/>
                </a:cubicBezTo>
                <a:lnTo>
                  <a:pt x="2150231" y="1000455"/>
                </a:lnTo>
                <a:cubicBezTo>
                  <a:pt x="2147245" y="997469"/>
                  <a:pt x="2144258" y="995603"/>
                  <a:pt x="2141272" y="994855"/>
                </a:cubicBezTo>
                <a:close/>
                <a:moveTo>
                  <a:pt x="6101280" y="991496"/>
                </a:moveTo>
                <a:lnTo>
                  <a:pt x="6128158" y="1009415"/>
                </a:lnTo>
                <a:cubicBezTo>
                  <a:pt x="6140104" y="1021360"/>
                  <a:pt x="6146076" y="1028827"/>
                  <a:pt x="6146076" y="1031813"/>
                </a:cubicBezTo>
                <a:cubicBezTo>
                  <a:pt x="6146076" y="1034799"/>
                  <a:pt x="6137118" y="1033307"/>
                  <a:pt x="6119199" y="1027334"/>
                </a:cubicBezTo>
                <a:cubicBezTo>
                  <a:pt x="6107253" y="1027334"/>
                  <a:pt x="6101280" y="1021360"/>
                  <a:pt x="6101280" y="1009415"/>
                </a:cubicBezTo>
                <a:close/>
                <a:moveTo>
                  <a:pt x="5384537" y="991496"/>
                </a:moveTo>
                <a:lnTo>
                  <a:pt x="5384537" y="1009415"/>
                </a:lnTo>
                <a:cubicBezTo>
                  <a:pt x="5372591" y="1009415"/>
                  <a:pt x="5366618" y="1006429"/>
                  <a:pt x="5366618" y="1000455"/>
                </a:cubicBezTo>
                <a:close/>
                <a:moveTo>
                  <a:pt x="1818737" y="982537"/>
                </a:moveTo>
                <a:cubicBezTo>
                  <a:pt x="1824710" y="982537"/>
                  <a:pt x="1826203" y="984030"/>
                  <a:pt x="1823217" y="987016"/>
                </a:cubicBezTo>
                <a:cubicBezTo>
                  <a:pt x="1820230" y="990002"/>
                  <a:pt x="1818737" y="991496"/>
                  <a:pt x="1818737" y="991496"/>
                </a:cubicBezTo>
                <a:cubicBezTo>
                  <a:pt x="1818737" y="991496"/>
                  <a:pt x="1815751" y="991496"/>
                  <a:pt x="1809778" y="991496"/>
                </a:cubicBezTo>
                <a:close/>
                <a:moveTo>
                  <a:pt x="1315336" y="979737"/>
                </a:moveTo>
                <a:cubicBezTo>
                  <a:pt x="1316456" y="980110"/>
                  <a:pt x="1317017" y="981043"/>
                  <a:pt x="1317017" y="982537"/>
                </a:cubicBezTo>
                <a:cubicBezTo>
                  <a:pt x="1317017" y="994482"/>
                  <a:pt x="1305071" y="1000455"/>
                  <a:pt x="1281179" y="1000455"/>
                </a:cubicBezTo>
                <a:lnTo>
                  <a:pt x="1290138" y="991496"/>
                </a:lnTo>
                <a:cubicBezTo>
                  <a:pt x="1303577" y="982537"/>
                  <a:pt x="1311977" y="978617"/>
                  <a:pt x="1315336" y="979737"/>
                </a:cubicBezTo>
                <a:close/>
                <a:moveTo>
                  <a:pt x="697705" y="979737"/>
                </a:moveTo>
                <a:cubicBezTo>
                  <a:pt x="698451" y="980110"/>
                  <a:pt x="698825" y="981043"/>
                  <a:pt x="698825" y="982537"/>
                </a:cubicBezTo>
                <a:cubicBezTo>
                  <a:pt x="698825" y="982537"/>
                  <a:pt x="695839" y="985523"/>
                  <a:pt x="689866" y="991496"/>
                </a:cubicBezTo>
                <a:cubicBezTo>
                  <a:pt x="683893" y="997469"/>
                  <a:pt x="677920" y="1000455"/>
                  <a:pt x="671947" y="1000455"/>
                </a:cubicBezTo>
                <a:lnTo>
                  <a:pt x="680906" y="991496"/>
                </a:lnTo>
                <a:cubicBezTo>
                  <a:pt x="689866" y="982537"/>
                  <a:pt x="695465" y="978617"/>
                  <a:pt x="697705" y="979737"/>
                </a:cubicBezTo>
                <a:close/>
                <a:moveTo>
                  <a:pt x="5922094" y="976938"/>
                </a:moveTo>
                <a:cubicBezTo>
                  <a:pt x="5923588" y="976191"/>
                  <a:pt x="5925082" y="976564"/>
                  <a:pt x="5926574" y="978057"/>
                </a:cubicBezTo>
                <a:cubicBezTo>
                  <a:pt x="5929560" y="981043"/>
                  <a:pt x="5934039" y="982537"/>
                  <a:pt x="5940014" y="982537"/>
                </a:cubicBezTo>
                <a:lnTo>
                  <a:pt x="5922094" y="991496"/>
                </a:lnTo>
                <a:cubicBezTo>
                  <a:pt x="5916122" y="991496"/>
                  <a:pt x="5914628" y="988510"/>
                  <a:pt x="5917614" y="982537"/>
                </a:cubicBezTo>
                <a:cubicBezTo>
                  <a:pt x="5919108" y="979550"/>
                  <a:pt x="5920600" y="977684"/>
                  <a:pt x="5922094" y="976938"/>
                </a:cubicBezTo>
                <a:close/>
                <a:moveTo>
                  <a:pt x="6065442" y="973577"/>
                </a:moveTo>
                <a:cubicBezTo>
                  <a:pt x="6065442" y="973577"/>
                  <a:pt x="6065442" y="976563"/>
                  <a:pt x="6065442" y="982537"/>
                </a:cubicBezTo>
                <a:lnTo>
                  <a:pt x="6074402" y="982537"/>
                </a:lnTo>
                <a:cubicBezTo>
                  <a:pt x="6074402" y="976563"/>
                  <a:pt x="6071416" y="973577"/>
                  <a:pt x="6065442" y="973577"/>
                </a:cubicBezTo>
                <a:close/>
                <a:moveTo>
                  <a:pt x="5895217" y="973577"/>
                </a:moveTo>
                <a:lnTo>
                  <a:pt x="5904176" y="982537"/>
                </a:lnTo>
                <a:cubicBezTo>
                  <a:pt x="5904176" y="982537"/>
                  <a:pt x="5901190" y="982537"/>
                  <a:pt x="5895217" y="982537"/>
                </a:cubicBezTo>
                <a:cubicBezTo>
                  <a:pt x="5889242" y="976563"/>
                  <a:pt x="5889242" y="973577"/>
                  <a:pt x="5895217" y="973577"/>
                </a:cubicBezTo>
                <a:close/>
                <a:moveTo>
                  <a:pt x="5689152" y="973577"/>
                </a:moveTo>
                <a:cubicBezTo>
                  <a:pt x="5701098" y="973577"/>
                  <a:pt x="5713044" y="976563"/>
                  <a:pt x="5724990" y="982537"/>
                </a:cubicBezTo>
                <a:lnTo>
                  <a:pt x="5716031" y="982537"/>
                </a:lnTo>
                <a:cubicBezTo>
                  <a:pt x="5698112" y="982537"/>
                  <a:pt x="5686166" y="982537"/>
                  <a:pt x="5680194" y="982537"/>
                </a:cubicBezTo>
                <a:close/>
                <a:moveTo>
                  <a:pt x="5203110" y="969097"/>
                </a:moveTo>
                <a:cubicBezTo>
                  <a:pt x="5201618" y="969097"/>
                  <a:pt x="5199378" y="970590"/>
                  <a:pt x="5196392" y="973577"/>
                </a:cubicBezTo>
                <a:lnTo>
                  <a:pt x="5205350" y="973577"/>
                </a:lnTo>
                <a:cubicBezTo>
                  <a:pt x="5205350" y="970590"/>
                  <a:pt x="5204605" y="969097"/>
                  <a:pt x="5203110" y="969097"/>
                </a:cubicBezTo>
                <a:close/>
                <a:moveTo>
                  <a:pt x="5957932" y="964619"/>
                </a:moveTo>
                <a:cubicBezTo>
                  <a:pt x="5993768" y="964619"/>
                  <a:pt x="6011688" y="973577"/>
                  <a:pt x="6011688" y="991496"/>
                </a:cubicBezTo>
                <a:cubicBezTo>
                  <a:pt x="6011688" y="991496"/>
                  <a:pt x="6005714" y="991496"/>
                  <a:pt x="5993768" y="991496"/>
                </a:cubicBezTo>
                <a:lnTo>
                  <a:pt x="5984810" y="991496"/>
                </a:lnTo>
                <a:lnTo>
                  <a:pt x="5975850" y="982537"/>
                </a:lnTo>
                <a:cubicBezTo>
                  <a:pt x="5969877" y="982537"/>
                  <a:pt x="5963905" y="979550"/>
                  <a:pt x="5957932" y="973577"/>
                </a:cubicBezTo>
                <a:cubicBezTo>
                  <a:pt x="5951958" y="973577"/>
                  <a:pt x="5948972" y="972085"/>
                  <a:pt x="5948972" y="969097"/>
                </a:cubicBezTo>
                <a:cubicBezTo>
                  <a:pt x="5948972" y="966111"/>
                  <a:pt x="5951958" y="964619"/>
                  <a:pt x="5957932" y="964619"/>
                </a:cubicBezTo>
                <a:close/>
                <a:moveTo>
                  <a:pt x="5492048" y="964619"/>
                </a:moveTo>
                <a:cubicBezTo>
                  <a:pt x="5498022" y="964619"/>
                  <a:pt x="5501008" y="964619"/>
                  <a:pt x="5501008" y="964619"/>
                </a:cubicBezTo>
                <a:lnTo>
                  <a:pt x="5509966" y="964619"/>
                </a:lnTo>
                <a:cubicBezTo>
                  <a:pt x="5509966" y="970591"/>
                  <a:pt x="5509966" y="973577"/>
                  <a:pt x="5509966" y="973577"/>
                </a:cubicBezTo>
                <a:cubicBezTo>
                  <a:pt x="5503994" y="973577"/>
                  <a:pt x="5498022" y="970591"/>
                  <a:pt x="5492048" y="964619"/>
                </a:cubicBezTo>
                <a:close/>
                <a:moveTo>
                  <a:pt x="2177108" y="964619"/>
                </a:moveTo>
                <a:cubicBezTo>
                  <a:pt x="2159190" y="964619"/>
                  <a:pt x="2156204" y="970591"/>
                  <a:pt x="2168150" y="982537"/>
                </a:cubicBezTo>
                <a:cubicBezTo>
                  <a:pt x="2174122" y="982537"/>
                  <a:pt x="2180095" y="979550"/>
                  <a:pt x="2186068" y="973577"/>
                </a:cubicBezTo>
                <a:close/>
                <a:moveTo>
                  <a:pt x="5805027" y="956256"/>
                </a:moveTo>
                <a:lnTo>
                  <a:pt x="5796664" y="964619"/>
                </a:lnTo>
                <a:cubicBezTo>
                  <a:pt x="5784720" y="976563"/>
                  <a:pt x="5778745" y="982537"/>
                  <a:pt x="5778745" y="982537"/>
                </a:cubicBezTo>
                <a:lnTo>
                  <a:pt x="5787705" y="964619"/>
                </a:lnTo>
                <a:close/>
                <a:moveTo>
                  <a:pt x="5805624" y="955659"/>
                </a:moveTo>
                <a:lnTo>
                  <a:pt x="5805624" y="955968"/>
                </a:lnTo>
                <a:lnTo>
                  <a:pt x="5805027" y="956256"/>
                </a:lnTo>
                <a:close/>
                <a:moveTo>
                  <a:pt x="5366618" y="955659"/>
                </a:moveTo>
                <a:cubicBezTo>
                  <a:pt x="5372591" y="955659"/>
                  <a:pt x="5381550" y="958644"/>
                  <a:pt x="5393496" y="964619"/>
                </a:cubicBezTo>
                <a:lnTo>
                  <a:pt x="5393496" y="982537"/>
                </a:lnTo>
                <a:cubicBezTo>
                  <a:pt x="5375577" y="982537"/>
                  <a:pt x="5366618" y="979550"/>
                  <a:pt x="5366618" y="973577"/>
                </a:cubicBezTo>
                <a:close/>
                <a:moveTo>
                  <a:pt x="5812063" y="952859"/>
                </a:moveTo>
                <a:cubicBezTo>
                  <a:pt x="5814490" y="953233"/>
                  <a:pt x="5816822" y="954166"/>
                  <a:pt x="5819063" y="955659"/>
                </a:cubicBezTo>
                <a:cubicBezTo>
                  <a:pt x="5828022" y="961633"/>
                  <a:pt x="5832502" y="966111"/>
                  <a:pt x="5832502" y="969097"/>
                </a:cubicBezTo>
                <a:cubicBezTo>
                  <a:pt x="5832502" y="972085"/>
                  <a:pt x="5826528" y="976563"/>
                  <a:pt x="5814582" y="982537"/>
                </a:cubicBezTo>
                <a:cubicBezTo>
                  <a:pt x="5796664" y="1000455"/>
                  <a:pt x="5799650" y="1009415"/>
                  <a:pt x="5823542" y="1009415"/>
                </a:cubicBezTo>
                <a:cubicBezTo>
                  <a:pt x="5841460" y="1009415"/>
                  <a:pt x="5850420" y="994482"/>
                  <a:pt x="5850420" y="964619"/>
                </a:cubicBezTo>
                <a:cubicBezTo>
                  <a:pt x="5868338" y="964619"/>
                  <a:pt x="5877298" y="970591"/>
                  <a:pt x="5877298" y="982537"/>
                </a:cubicBezTo>
                <a:cubicBezTo>
                  <a:pt x="5877298" y="982537"/>
                  <a:pt x="5877298" y="984030"/>
                  <a:pt x="5877298" y="987016"/>
                </a:cubicBezTo>
                <a:cubicBezTo>
                  <a:pt x="5877298" y="990002"/>
                  <a:pt x="5878791" y="991496"/>
                  <a:pt x="5881778" y="991496"/>
                </a:cubicBezTo>
                <a:cubicBezTo>
                  <a:pt x="5884764" y="991496"/>
                  <a:pt x="5889242" y="992990"/>
                  <a:pt x="5895217" y="995976"/>
                </a:cubicBezTo>
                <a:cubicBezTo>
                  <a:pt x="5901190" y="998962"/>
                  <a:pt x="5907162" y="1000455"/>
                  <a:pt x="5913134" y="1000455"/>
                </a:cubicBezTo>
                <a:cubicBezTo>
                  <a:pt x="5925080" y="1012401"/>
                  <a:pt x="5934039" y="1018374"/>
                  <a:pt x="5940014" y="1018374"/>
                </a:cubicBezTo>
                <a:cubicBezTo>
                  <a:pt x="5951958" y="1030320"/>
                  <a:pt x="5951958" y="1033307"/>
                  <a:pt x="5940014" y="1027334"/>
                </a:cubicBezTo>
                <a:cubicBezTo>
                  <a:pt x="5934039" y="1027334"/>
                  <a:pt x="5925080" y="1027334"/>
                  <a:pt x="5913134" y="1027334"/>
                </a:cubicBezTo>
                <a:cubicBezTo>
                  <a:pt x="5895217" y="1021360"/>
                  <a:pt x="5886257" y="1018374"/>
                  <a:pt x="5886257" y="1018374"/>
                </a:cubicBezTo>
                <a:lnTo>
                  <a:pt x="5886257" y="1027334"/>
                </a:lnTo>
                <a:cubicBezTo>
                  <a:pt x="5886257" y="1027334"/>
                  <a:pt x="5889242" y="1027334"/>
                  <a:pt x="5895217" y="1027334"/>
                </a:cubicBezTo>
                <a:cubicBezTo>
                  <a:pt x="5901190" y="1027334"/>
                  <a:pt x="5908656" y="1031813"/>
                  <a:pt x="5917614" y="1040773"/>
                </a:cubicBezTo>
                <a:cubicBezTo>
                  <a:pt x="5926574" y="1049731"/>
                  <a:pt x="5937028" y="1054212"/>
                  <a:pt x="5948972" y="1054212"/>
                </a:cubicBezTo>
                <a:cubicBezTo>
                  <a:pt x="5954945" y="1054212"/>
                  <a:pt x="5957932" y="1055704"/>
                  <a:pt x="5957932" y="1058690"/>
                </a:cubicBezTo>
                <a:cubicBezTo>
                  <a:pt x="5957932" y="1061677"/>
                  <a:pt x="5957932" y="1063170"/>
                  <a:pt x="5957932" y="1063170"/>
                </a:cubicBezTo>
                <a:cubicBezTo>
                  <a:pt x="5951958" y="1081089"/>
                  <a:pt x="5940014" y="1081089"/>
                  <a:pt x="5922094" y="1063170"/>
                </a:cubicBezTo>
                <a:cubicBezTo>
                  <a:pt x="5916122" y="1057197"/>
                  <a:pt x="5910148" y="1054212"/>
                  <a:pt x="5904176" y="1054212"/>
                </a:cubicBezTo>
                <a:cubicBezTo>
                  <a:pt x="5898202" y="1048237"/>
                  <a:pt x="5893722" y="1045251"/>
                  <a:pt x="5890737" y="1045251"/>
                </a:cubicBezTo>
                <a:cubicBezTo>
                  <a:pt x="5887751" y="1045251"/>
                  <a:pt x="5883271" y="1048237"/>
                  <a:pt x="5877298" y="1054212"/>
                </a:cubicBezTo>
                <a:cubicBezTo>
                  <a:pt x="5877298" y="1060184"/>
                  <a:pt x="5878791" y="1066156"/>
                  <a:pt x="5881778" y="1072130"/>
                </a:cubicBezTo>
                <a:cubicBezTo>
                  <a:pt x="5884764" y="1078103"/>
                  <a:pt x="5890737" y="1081089"/>
                  <a:pt x="5899696" y="1081089"/>
                </a:cubicBezTo>
                <a:cubicBezTo>
                  <a:pt x="5908656" y="1081089"/>
                  <a:pt x="5922094" y="1084075"/>
                  <a:pt x="5940014" y="1090048"/>
                </a:cubicBezTo>
                <a:lnTo>
                  <a:pt x="5975850" y="1099008"/>
                </a:lnTo>
                <a:lnTo>
                  <a:pt x="5984810" y="1090048"/>
                </a:lnTo>
                <a:cubicBezTo>
                  <a:pt x="5990782" y="1084075"/>
                  <a:pt x="5996754" y="1081089"/>
                  <a:pt x="6002728" y="1081089"/>
                </a:cubicBezTo>
                <a:lnTo>
                  <a:pt x="5993768" y="1099008"/>
                </a:lnTo>
                <a:cubicBezTo>
                  <a:pt x="5981824" y="1110953"/>
                  <a:pt x="5969877" y="1113941"/>
                  <a:pt x="5957932" y="1107967"/>
                </a:cubicBezTo>
                <a:lnTo>
                  <a:pt x="5931054" y="1099008"/>
                </a:lnTo>
                <a:cubicBezTo>
                  <a:pt x="5925080" y="1099008"/>
                  <a:pt x="5916122" y="1096022"/>
                  <a:pt x="5904176" y="1090048"/>
                </a:cubicBezTo>
                <a:cubicBezTo>
                  <a:pt x="5898202" y="1090048"/>
                  <a:pt x="5893722" y="1090048"/>
                  <a:pt x="5890737" y="1090048"/>
                </a:cubicBezTo>
                <a:cubicBezTo>
                  <a:pt x="5887751" y="1090048"/>
                  <a:pt x="5887751" y="1093034"/>
                  <a:pt x="5890737" y="1099008"/>
                </a:cubicBezTo>
                <a:cubicBezTo>
                  <a:pt x="5893722" y="1104981"/>
                  <a:pt x="5893722" y="1107967"/>
                  <a:pt x="5890737" y="1107967"/>
                </a:cubicBezTo>
                <a:cubicBezTo>
                  <a:pt x="5887751" y="1107967"/>
                  <a:pt x="5880284" y="1107967"/>
                  <a:pt x="5868338" y="1107967"/>
                </a:cubicBezTo>
                <a:lnTo>
                  <a:pt x="5850420" y="1107967"/>
                </a:lnTo>
                <a:lnTo>
                  <a:pt x="5868338" y="1116927"/>
                </a:lnTo>
                <a:cubicBezTo>
                  <a:pt x="5874312" y="1116927"/>
                  <a:pt x="5880284" y="1119913"/>
                  <a:pt x="5886257" y="1125886"/>
                </a:cubicBezTo>
                <a:lnTo>
                  <a:pt x="5877298" y="1125886"/>
                </a:lnTo>
                <a:cubicBezTo>
                  <a:pt x="5871325" y="1131859"/>
                  <a:pt x="5862365" y="1133351"/>
                  <a:pt x="5850420" y="1130365"/>
                </a:cubicBezTo>
                <a:cubicBezTo>
                  <a:pt x="5838474" y="1127380"/>
                  <a:pt x="5832502" y="1122900"/>
                  <a:pt x="5832502" y="1116927"/>
                </a:cubicBezTo>
                <a:cubicBezTo>
                  <a:pt x="5832502" y="1104981"/>
                  <a:pt x="5820556" y="1101994"/>
                  <a:pt x="5796664" y="1107967"/>
                </a:cubicBezTo>
                <a:cubicBezTo>
                  <a:pt x="5790691" y="1107967"/>
                  <a:pt x="5786211" y="1109461"/>
                  <a:pt x="5783225" y="1112447"/>
                </a:cubicBezTo>
                <a:cubicBezTo>
                  <a:pt x="5780239" y="1115433"/>
                  <a:pt x="5781731" y="1119913"/>
                  <a:pt x="5787705" y="1125886"/>
                </a:cubicBezTo>
                <a:cubicBezTo>
                  <a:pt x="5793678" y="1131859"/>
                  <a:pt x="5796664" y="1134844"/>
                  <a:pt x="5796664" y="1134844"/>
                </a:cubicBezTo>
                <a:lnTo>
                  <a:pt x="5778745" y="1134844"/>
                </a:lnTo>
                <a:cubicBezTo>
                  <a:pt x="5778745" y="1128871"/>
                  <a:pt x="5774266" y="1125886"/>
                  <a:pt x="5765306" y="1125886"/>
                </a:cubicBezTo>
                <a:cubicBezTo>
                  <a:pt x="5756348" y="1125886"/>
                  <a:pt x="5754854" y="1124391"/>
                  <a:pt x="5760828" y="1121405"/>
                </a:cubicBezTo>
                <a:cubicBezTo>
                  <a:pt x="5766800" y="1118420"/>
                  <a:pt x="5769786" y="1110953"/>
                  <a:pt x="5769786" y="1099008"/>
                </a:cubicBezTo>
                <a:cubicBezTo>
                  <a:pt x="5769786" y="1093034"/>
                  <a:pt x="5771280" y="1090048"/>
                  <a:pt x="5774266" y="1090048"/>
                </a:cubicBezTo>
                <a:cubicBezTo>
                  <a:pt x="5777252" y="1090048"/>
                  <a:pt x="5784720" y="1090048"/>
                  <a:pt x="5796664" y="1090048"/>
                </a:cubicBezTo>
                <a:lnTo>
                  <a:pt x="5832502" y="1099008"/>
                </a:lnTo>
                <a:cubicBezTo>
                  <a:pt x="5838474" y="1099008"/>
                  <a:pt x="5841460" y="1097514"/>
                  <a:pt x="5841460" y="1094528"/>
                </a:cubicBezTo>
                <a:cubicBezTo>
                  <a:pt x="5841460" y="1091542"/>
                  <a:pt x="5845940" y="1090048"/>
                  <a:pt x="5854899" y="1090048"/>
                </a:cubicBezTo>
                <a:cubicBezTo>
                  <a:pt x="5863859" y="1090048"/>
                  <a:pt x="5868338" y="1087062"/>
                  <a:pt x="5868338" y="1081089"/>
                </a:cubicBezTo>
                <a:lnTo>
                  <a:pt x="5850420" y="1063170"/>
                </a:lnTo>
                <a:cubicBezTo>
                  <a:pt x="5850420" y="1069144"/>
                  <a:pt x="5845940" y="1070636"/>
                  <a:pt x="5836982" y="1067650"/>
                </a:cubicBezTo>
                <a:cubicBezTo>
                  <a:pt x="5828022" y="1064664"/>
                  <a:pt x="5820556" y="1063170"/>
                  <a:pt x="5814582" y="1063170"/>
                </a:cubicBezTo>
                <a:cubicBezTo>
                  <a:pt x="5808610" y="1063170"/>
                  <a:pt x="5805624" y="1061677"/>
                  <a:pt x="5805624" y="1058690"/>
                </a:cubicBezTo>
                <a:cubicBezTo>
                  <a:pt x="5805624" y="1055704"/>
                  <a:pt x="5805624" y="1051226"/>
                  <a:pt x="5805624" y="1045251"/>
                </a:cubicBezTo>
                <a:cubicBezTo>
                  <a:pt x="5805624" y="1039278"/>
                  <a:pt x="5801144" y="1034799"/>
                  <a:pt x="5792185" y="1031813"/>
                </a:cubicBezTo>
                <a:cubicBezTo>
                  <a:pt x="5783225" y="1028827"/>
                  <a:pt x="5778745" y="1024347"/>
                  <a:pt x="5778745" y="1018374"/>
                </a:cubicBezTo>
                <a:cubicBezTo>
                  <a:pt x="5778745" y="1012401"/>
                  <a:pt x="5778745" y="1007921"/>
                  <a:pt x="5778745" y="1004935"/>
                </a:cubicBezTo>
                <a:cubicBezTo>
                  <a:pt x="5778745" y="1001949"/>
                  <a:pt x="5781731" y="1000455"/>
                  <a:pt x="5787705" y="1000455"/>
                </a:cubicBezTo>
                <a:cubicBezTo>
                  <a:pt x="5793678" y="1006429"/>
                  <a:pt x="5796664" y="1007921"/>
                  <a:pt x="5796664" y="1004935"/>
                </a:cubicBezTo>
                <a:cubicBezTo>
                  <a:pt x="5796664" y="1001949"/>
                  <a:pt x="5799650" y="991496"/>
                  <a:pt x="5805624" y="973577"/>
                </a:cubicBezTo>
                <a:lnTo>
                  <a:pt x="5805624" y="955968"/>
                </a:lnTo>
                <a:close/>
                <a:moveTo>
                  <a:pt x="5546924" y="950059"/>
                </a:moveTo>
                <a:cubicBezTo>
                  <a:pt x="5549163" y="949314"/>
                  <a:pt x="5551777" y="949687"/>
                  <a:pt x="5554763" y="951180"/>
                </a:cubicBezTo>
                <a:cubicBezTo>
                  <a:pt x="5560737" y="954166"/>
                  <a:pt x="5563723" y="960138"/>
                  <a:pt x="5563723" y="969097"/>
                </a:cubicBezTo>
                <a:cubicBezTo>
                  <a:pt x="5563723" y="978057"/>
                  <a:pt x="5560737" y="982537"/>
                  <a:pt x="5554763" y="982537"/>
                </a:cubicBezTo>
                <a:cubicBezTo>
                  <a:pt x="5548790" y="982537"/>
                  <a:pt x="5544310" y="979550"/>
                  <a:pt x="5541324" y="973577"/>
                </a:cubicBezTo>
                <a:cubicBezTo>
                  <a:pt x="5538338" y="967604"/>
                  <a:pt x="5538338" y="961633"/>
                  <a:pt x="5541324" y="955659"/>
                </a:cubicBezTo>
                <a:cubicBezTo>
                  <a:pt x="5542817" y="952673"/>
                  <a:pt x="5544683" y="950807"/>
                  <a:pt x="5546924" y="950059"/>
                </a:cubicBezTo>
                <a:close/>
                <a:moveTo>
                  <a:pt x="4990328" y="950059"/>
                </a:moveTo>
                <a:cubicBezTo>
                  <a:pt x="4988835" y="949314"/>
                  <a:pt x="4987342" y="949687"/>
                  <a:pt x="4985848" y="951180"/>
                </a:cubicBezTo>
                <a:cubicBezTo>
                  <a:pt x="4982862" y="954166"/>
                  <a:pt x="4982862" y="957153"/>
                  <a:pt x="4985848" y="960138"/>
                </a:cubicBezTo>
                <a:cubicBezTo>
                  <a:pt x="4988835" y="963125"/>
                  <a:pt x="4991821" y="964619"/>
                  <a:pt x="4994806" y="964619"/>
                </a:cubicBezTo>
                <a:cubicBezTo>
                  <a:pt x="4997794" y="964619"/>
                  <a:pt x="4997794" y="961633"/>
                  <a:pt x="4994806" y="955659"/>
                </a:cubicBezTo>
                <a:cubicBezTo>
                  <a:pt x="4993314" y="952673"/>
                  <a:pt x="4991821" y="950807"/>
                  <a:pt x="4990328" y="950059"/>
                </a:cubicBezTo>
                <a:close/>
                <a:moveTo>
                  <a:pt x="5662274" y="946700"/>
                </a:moveTo>
                <a:lnTo>
                  <a:pt x="5671234" y="955659"/>
                </a:lnTo>
                <a:cubicBezTo>
                  <a:pt x="5671234" y="955659"/>
                  <a:pt x="5671234" y="957153"/>
                  <a:pt x="5671234" y="960138"/>
                </a:cubicBezTo>
                <a:cubicBezTo>
                  <a:pt x="5671234" y="963125"/>
                  <a:pt x="5668248" y="964619"/>
                  <a:pt x="5662274" y="964619"/>
                </a:cubicBezTo>
                <a:cubicBezTo>
                  <a:pt x="5662274" y="964619"/>
                  <a:pt x="5662274" y="961633"/>
                  <a:pt x="5662274" y="955659"/>
                </a:cubicBezTo>
                <a:close/>
                <a:moveTo>
                  <a:pt x="5035124" y="946700"/>
                </a:moveTo>
                <a:cubicBezTo>
                  <a:pt x="5029152" y="946700"/>
                  <a:pt x="5023178" y="952673"/>
                  <a:pt x="5017206" y="964619"/>
                </a:cubicBezTo>
                <a:cubicBezTo>
                  <a:pt x="5017206" y="976563"/>
                  <a:pt x="5026164" y="979550"/>
                  <a:pt x="5044083" y="973577"/>
                </a:cubicBezTo>
                <a:lnTo>
                  <a:pt x="5026164" y="955659"/>
                </a:lnTo>
                <a:cubicBezTo>
                  <a:pt x="5032138" y="955659"/>
                  <a:pt x="5035124" y="952673"/>
                  <a:pt x="5035124" y="946700"/>
                </a:cubicBezTo>
                <a:close/>
                <a:moveTo>
                  <a:pt x="4889536" y="942220"/>
                </a:moveTo>
                <a:cubicBezTo>
                  <a:pt x="4888042" y="942220"/>
                  <a:pt x="4885802" y="943713"/>
                  <a:pt x="4882816" y="946700"/>
                </a:cubicBezTo>
                <a:cubicBezTo>
                  <a:pt x="4876844" y="946700"/>
                  <a:pt x="4873858" y="946700"/>
                  <a:pt x="4873858" y="946700"/>
                </a:cubicBezTo>
                <a:cubicBezTo>
                  <a:pt x="4873858" y="946700"/>
                  <a:pt x="4873858" y="949686"/>
                  <a:pt x="4873858" y="955659"/>
                </a:cubicBezTo>
                <a:lnTo>
                  <a:pt x="4882816" y="955659"/>
                </a:lnTo>
                <a:cubicBezTo>
                  <a:pt x="4888789" y="955659"/>
                  <a:pt x="4891775" y="952673"/>
                  <a:pt x="4891775" y="946700"/>
                </a:cubicBezTo>
                <a:cubicBezTo>
                  <a:pt x="4891775" y="943713"/>
                  <a:pt x="4891028" y="942220"/>
                  <a:pt x="4889536" y="942220"/>
                </a:cubicBezTo>
                <a:close/>
                <a:moveTo>
                  <a:pt x="5948972" y="937741"/>
                </a:moveTo>
                <a:lnTo>
                  <a:pt x="5948972" y="946700"/>
                </a:lnTo>
                <a:cubicBezTo>
                  <a:pt x="5948972" y="946700"/>
                  <a:pt x="5947478" y="945206"/>
                  <a:pt x="5944492" y="942220"/>
                </a:cubicBezTo>
                <a:cubicBezTo>
                  <a:pt x="5941506" y="939234"/>
                  <a:pt x="5942999" y="937741"/>
                  <a:pt x="5948972" y="937741"/>
                </a:cubicBezTo>
                <a:close/>
                <a:moveTo>
                  <a:pt x="5724990" y="937741"/>
                </a:moveTo>
                <a:lnTo>
                  <a:pt x="5733948" y="946700"/>
                </a:lnTo>
                <a:lnTo>
                  <a:pt x="5724990" y="946700"/>
                </a:lnTo>
                <a:cubicBezTo>
                  <a:pt x="5719017" y="946700"/>
                  <a:pt x="5716031" y="946700"/>
                  <a:pt x="5716031" y="946700"/>
                </a:cubicBezTo>
                <a:cubicBezTo>
                  <a:pt x="5716031" y="946700"/>
                  <a:pt x="5716031" y="945206"/>
                  <a:pt x="5716031" y="942220"/>
                </a:cubicBezTo>
                <a:cubicBezTo>
                  <a:pt x="5716031" y="939234"/>
                  <a:pt x="5719017" y="937741"/>
                  <a:pt x="5724990" y="937741"/>
                </a:cubicBezTo>
                <a:close/>
                <a:moveTo>
                  <a:pt x="4963450" y="937741"/>
                </a:moveTo>
                <a:cubicBezTo>
                  <a:pt x="4963450" y="943714"/>
                  <a:pt x="4963450" y="948194"/>
                  <a:pt x="4963450" y="951180"/>
                </a:cubicBezTo>
                <a:cubicBezTo>
                  <a:pt x="4963450" y="954166"/>
                  <a:pt x="4963450" y="955659"/>
                  <a:pt x="4963450" y="955659"/>
                </a:cubicBezTo>
                <a:cubicBezTo>
                  <a:pt x="4963450" y="955659"/>
                  <a:pt x="4966436" y="955659"/>
                  <a:pt x="4972409" y="955659"/>
                </a:cubicBezTo>
                <a:cubicBezTo>
                  <a:pt x="4972409" y="955659"/>
                  <a:pt x="4972409" y="952673"/>
                  <a:pt x="4972409" y="946700"/>
                </a:cubicBezTo>
                <a:close/>
                <a:moveTo>
                  <a:pt x="5438292" y="928781"/>
                </a:moveTo>
                <a:cubicBezTo>
                  <a:pt x="5444266" y="928781"/>
                  <a:pt x="5447251" y="928781"/>
                  <a:pt x="5447251" y="928781"/>
                </a:cubicBezTo>
                <a:lnTo>
                  <a:pt x="5447251" y="937741"/>
                </a:lnTo>
                <a:close/>
                <a:moveTo>
                  <a:pt x="4918654" y="928781"/>
                </a:moveTo>
                <a:cubicBezTo>
                  <a:pt x="4924627" y="934754"/>
                  <a:pt x="4927612" y="940727"/>
                  <a:pt x="4927612" y="946700"/>
                </a:cubicBezTo>
                <a:lnTo>
                  <a:pt x="4936572" y="946700"/>
                </a:lnTo>
                <a:cubicBezTo>
                  <a:pt x="4936572" y="940727"/>
                  <a:pt x="4933586" y="934754"/>
                  <a:pt x="4927612" y="928781"/>
                </a:cubicBezTo>
                <a:close/>
                <a:moveTo>
                  <a:pt x="2069597" y="928781"/>
                </a:moveTo>
                <a:lnTo>
                  <a:pt x="2051679" y="937741"/>
                </a:lnTo>
                <a:cubicBezTo>
                  <a:pt x="2039733" y="937741"/>
                  <a:pt x="2024800" y="940727"/>
                  <a:pt x="2006883" y="946700"/>
                </a:cubicBezTo>
                <a:cubicBezTo>
                  <a:pt x="2006883" y="952673"/>
                  <a:pt x="2006883" y="958644"/>
                  <a:pt x="2006883" y="964619"/>
                </a:cubicBezTo>
                <a:lnTo>
                  <a:pt x="2015841" y="964619"/>
                </a:lnTo>
                <a:lnTo>
                  <a:pt x="2006883" y="973577"/>
                </a:lnTo>
                <a:cubicBezTo>
                  <a:pt x="2000910" y="979550"/>
                  <a:pt x="2000910" y="984030"/>
                  <a:pt x="2006883" y="987016"/>
                </a:cubicBezTo>
                <a:cubicBezTo>
                  <a:pt x="2012856" y="990002"/>
                  <a:pt x="2024800" y="991496"/>
                  <a:pt x="2042719" y="991496"/>
                </a:cubicBezTo>
                <a:lnTo>
                  <a:pt x="2060638" y="991496"/>
                </a:lnTo>
                <a:lnTo>
                  <a:pt x="2060638" y="964619"/>
                </a:lnTo>
                <a:close/>
                <a:moveTo>
                  <a:pt x="5691393" y="924301"/>
                </a:moveTo>
                <a:cubicBezTo>
                  <a:pt x="5692886" y="924301"/>
                  <a:pt x="5695125" y="925794"/>
                  <a:pt x="5698112" y="928781"/>
                </a:cubicBezTo>
                <a:lnTo>
                  <a:pt x="5689152" y="928781"/>
                </a:lnTo>
                <a:cubicBezTo>
                  <a:pt x="5689152" y="925794"/>
                  <a:pt x="5689898" y="924301"/>
                  <a:pt x="5691393" y="924301"/>
                </a:cubicBezTo>
                <a:close/>
                <a:moveTo>
                  <a:pt x="5724990" y="919822"/>
                </a:moveTo>
                <a:cubicBezTo>
                  <a:pt x="5724990" y="919822"/>
                  <a:pt x="5727976" y="919822"/>
                  <a:pt x="5733948" y="919822"/>
                </a:cubicBezTo>
                <a:cubicBezTo>
                  <a:pt x="5739923" y="919822"/>
                  <a:pt x="5742908" y="919822"/>
                  <a:pt x="5742908" y="919822"/>
                </a:cubicBezTo>
                <a:lnTo>
                  <a:pt x="5733948" y="928781"/>
                </a:lnTo>
                <a:cubicBezTo>
                  <a:pt x="5727976" y="928781"/>
                  <a:pt x="5724990" y="928781"/>
                  <a:pt x="5724990" y="928781"/>
                </a:cubicBezTo>
                <a:cubicBezTo>
                  <a:pt x="5724990" y="928781"/>
                  <a:pt x="5724990" y="925795"/>
                  <a:pt x="5724990" y="919822"/>
                </a:cubicBezTo>
                <a:close/>
                <a:moveTo>
                  <a:pt x="5070961" y="919822"/>
                </a:moveTo>
                <a:cubicBezTo>
                  <a:pt x="5064989" y="919822"/>
                  <a:pt x="5062002" y="922808"/>
                  <a:pt x="5062002" y="928781"/>
                </a:cubicBezTo>
                <a:cubicBezTo>
                  <a:pt x="5062002" y="934754"/>
                  <a:pt x="5064989" y="937741"/>
                  <a:pt x="5070961" y="937741"/>
                </a:cubicBezTo>
                <a:lnTo>
                  <a:pt x="5079921" y="928781"/>
                </a:lnTo>
                <a:cubicBezTo>
                  <a:pt x="5079921" y="928781"/>
                  <a:pt x="5078428" y="927287"/>
                  <a:pt x="5075441" y="924301"/>
                </a:cubicBezTo>
                <a:cubicBezTo>
                  <a:pt x="5072455" y="921315"/>
                  <a:pt x="5070961" y="919822"/>
                  <a:pt x="5070961" y="919822"/>
                </a:cubicBezTo>
                <a:close/>
                <a:moveTo>
                  <a:pt x="4784265" y="919822"/>
                </a:moveTo>
                <a:lnTo>
                  <a:pt x="4784265" y="928781"/>
                </a:lnTo>
                <a:lnTo>
                  <a:pt x="4820101" y="937741"/>
                </a:lnTo>
                <a:cubicBezTo>
                  <a:pt x="4820101" y="931767"/>
                  <a:pt x="4814128" y="928781"/>
                  <a:pt x="4802182" y="928781"/>
                </a:cubicBezTo>
                <a:cubicBezTo>
                  <a:pt x="4802182" y="922808"/>
                  <a:pt x="4799196" y="919822"/>
                  <a:pt x="4793224" y="919822"/>
                </a:cubicBezTo>
                <a:cubicBezTo>
                  <a:pt x="4787251" y="919822"/>
                  <a:pt x="4784265" y="919822"/>
                  <a:pt x="4784265" y="919822"/>
                </a:cubicBezTo>
                <a:close/>
                <a:moveTo>
                  <a:pt x="4811142" y="910862"/>
                </a:moveTo>
                <a:cubicBezTo>
                  <a:pt x="4811142" y="910862"/>
                  <a:pt x="4814128" y="913848"/>
                  <a:pt x="4820101" y="919822"/>
                </a:cubicBezTo>
                <a:lnTo>
                  <a:pt x="4820101" y="910862"/>
                </a:lnTo>
                <a:cubicBezTo>
                  <a:pt x="4814128" y="910862"/>
                  <a:pt x="4811142" y="910862"/>
                  <a:pt x="4811142" y="910862"/>
                </a:cubicBezTo>
                <a:close/>
                <a:moveTo>
                  <a:pt x="5922094" y="901903"/>
                </a:moveTo>
                <a:lnTo>
                  <a:pt x="5957932" y="910862"/>
                </a:lnTo>
                <a:cubicBezTo>
                  <a:pt x="5969877" y="916836"/>
                  <a:pt x="5980330" y="918328"/>
                  <a:pt x="5989288" y="915342"/>
                </a:cubicBezTo>
                <a:cubicBezTo>
                  <a:pt x="5998248" y="912356"/>
                  <a:pt x="6008702" y="913848"/>
                  <a:pt x="6020646" y="919822"/>
                </a:cubicBezTo>
                <a:cubicBezTo>
                  <a:pt x="6032592" y="925795"/>
                  <a:pt x="6041551" y="930275"/>
                  <a:pt x="6047525" y="933261"/>
                </a:cubicBezTo>
                <a:cubicBezTo>
                  <a:pt x="6053498" y="936247"/>
                  <a:pt x="6059470" y="934754"/>
                  <a:pt x="6065442" y="928781"/>
                </a:cubicBezTo>
                <a:lnTo>
                  <a:pt x="6074402" y="919822"/>
                </a:lnTo>
                <a:cubicBezTo>
                  <a:pt x="6080376" y="943714"/>
                  <a:pt x="6080376" y="955659"/>
                  <a:pt x="6074402" y="955659"/>
                </a:cubicBezTo>
                <a:lnTo>
                  <a:pt x="6065442" y="955659"/>
                </a:lnTo>
                <a:lnTo>
                  <a:pt x="6074402" y="964619"/>
                </a:lnTo>
                <a:cubicBezTo>
                  <a:pt x="6092322" y="970591"/>
                  <a:pt x="6092322" y="979550"/>
                  <a:pt x="6074402" y="991496"/>
                </a:cubicBezTo>
                <a:lnTo>
                  <a:pt x="6056484" y="1000455"/>
                </a:lnTo>
                <a:lnTo>
                  <a:pt x="6056484" y="1009415"/>
                </a:lnTo>
                <a:cubicBezTo>
                  <a:pt x="6056484" y="1015388"/>
                  <a:pt x="6054990" y="1019868"/>
                  <a:pt x="6052004" y="1022854"/>
                </a:cubicBezTo>
                <a:cubicBezTo>
                  <a:pt x="6049018" y="1025840"/>
                  <a:pt x="6044538" y="1024347"/>
                  <a:pt x="6038565" y="1018374"/>
                </a:cubicBezTo>
                <a:cubicBezTo>
                  <a:pt x="6032592" y="1012401"/>
                  <a:pt x="6029606" y="1006429"/>
                  <a:pt x="6029606" y="1000455"/>
                </a:cubicBezTo>
                <a:cubicBezTo>
                  <a:pt x="6041551" y="988510"/>
                  <a:pt x="6035579" y="973577"/>
                  <a:pt x="6011688" y="955659"/>
                </a:cubicBezTo>
                <a:cubicBezTo>
                  <a:pt x="6005714" y="949686"/>
                  <a:pt x="6002728" y="946700"/>
                  <a:pt x="6002728" y="946700"/>
                </a:cubicBezTo>
                <a:cubicBezTo>
                  <a:pt x="6002728" y="940727"/>
                  <a:pt x="6001234" y="939234"/>
                  <a:pt x="5998248" y="942220"/>
                </a:cubicBezTo>
                <a:cubicBezTo>
                  <a:pt x="5995262" y="945206"/>
                  <a:pt x="5987796" y="943714"/>
                  <a:pt x="5975850" y="937741"/>
                </a:cubicBezTo>
                <a:cubicBezTo>
                  <a:pt x="5963905" y="931767"/>
                  <a:pt x="5957932" y="927287"/>
                  <a:pt x="5957932" y="924301"/>
                </a:cubicBezTo>
                <a:cubicBezTo>
                  <a:pt x="5957932" y="921315"/>
                  <a:pt x="5948972" y="916836"/>
                  <a:pt x="5931054" y="910862"/>
                </a:cubicBezTo>
                <a:close/>
                <a:moveTo>
                  <a:pt x="5030644" y="897423"/>
                </a:moveTo>
                <a:cubicBezTo>
                  <a:pt x="5027658" y="897423"/>
                  <a:pt x="5023178" y="898916"/>
                  <a:pt x="5017206" y="901903"/>
                </a:cubicBezTo>
                <a:cubicBezTo>
                  <a:pt x="5011232" y="901903"/>
                  <a:pt x="5008246" y="901903"/>
                  <a:pt x="5008246" y="901903"/>
                </a:cubicBezTo>
                <a:cubicBezTo>
                  <a:pt x="5008246" y="901903"/>
                  <a:pt x="5011232" y="904889"/>
                  <a:pt x="5017206" y="910862"/>
                </a:cubicBezTo>
                <a:cubicBezTo>
                  <a:pt x="5023178" y="904889"/>
                  <a:pt x="5029152" y="901903"/>
                  <a:pt x="5035124" y="901903"/>
                </a:cubicBezTo>
                <a:cubicBezTo>
                  <a:pt x="5035124" y="898916"/>
                  <a:pt x="5033632" y="897423"/>
                  <a:pt x="5030644" y="897423"/>
                </a:cubicBezTo>
                <a:close/>
                <a:moveTo>
                  <a:pt x="6244630" y="892943"/>
                </a:moveTo>
                <a:cubicBezTo>
                  <a:pt x="6244630" y="892943"/>
                  <a:pt x="6246122" y="894437"/>
                  <a:pt x="6249108" y="897423"/>
                </a:cubicBezTo>
                <a:cubicBezTo>
                  <a:pt x="6252094" y="900409"/>
                  <a:pt x="6250602" y="901903"/>
                  <a:pt x="6244630" y="901903"/>
                </a:cubicBezTo>
                <a:cubicBezTo>
                  <a:pt x="6244630" y="895930"/>
                  <a:pt x="6244630" y="892943"/>
                  <a:pt x="6244630" y="892943"/>
                </a:cubicBezTo>
                <a:close/>
                <a:moveTo>
                  <a:pt x="5070961" y="892943"/>
                </a:moveTo>
                <a:cubicBezTo>
                  <a:pt x="5070961" y="892943"/>
                  <a:pt x="5070961" y="894437"/>
                  <a:pt x="5070961" y="897423"/>
                </a:cubicBezTo>
                <a:cubicBezTo>
                  <a:pt x="5070961" y="900409"/>
                  <a:pt x="5073948" y="901903"/>
                  <a:pt x="5079921" y="901903"/>
                </a:cubicBezTo>
                <a:lnTo>
                  <a:pt x="5088880" y="901903"/>
                </a:lnTo>
                <a:cubicBezTo>
                  <a:pt x="5082906" y="895930"/>
                  <a:pt x="5076935" y="892943"/>
                  <a:pt x="5070961" y="892943"/>
                </a:cubicBezTo>
                <a:close/>
                <a:moveTo>
                  <a:pt x="6056484" y="883985"/>
                </a:moveTo>
                <a:cubicBezTo>
                  <a:pt x="6062456" y="883985"/>
                  <a:pt x="6066936" y="883985"/>
                  <a:pt x="6069922" y="883985"/>
                </a:cubicBezTo>
                <a:cubicBezTo>
                  <a:pt x="6072908" y="883985"/>
                  <a:pt x="6074402" y="883985"/>
                  <a:pt x="6074402" y="883985"/>
                </a:cubicBezTo>
                <a:lnTo>
                  <a:pt x="6065442" y="892943"/>
                </a:lnTo>
                <a:close/>
                <a:moveTo>
                  <a:pt x="6038565" y="883985"/>
                </a:moveTo>
                <a:cubicBezTo>
                  <a:pt x="6038565" y="883985"/>
                  <a:pt x="6038565" y="885479"/>
                  <a:pt x="6038565" y="888464"/>
                </a:cubicBezTo>
                <a:cubicBezTo>
                  <a:pt x="6038565" y="891450"/>
                  <a:pt x="6041551" y="895930"/>
                  <a:pt x="6047525" y="901903"/>
                </a:cubicBezTo>
                <a:cubicBezTo>
                  <a:pt x="6047525" y="907876"/>
                  <a:pt x="6038565" y="907876"/>
                  <a:pt x="6020646" y="901903"/>
                </a:cubicBezTo>
                <a:lnTo>
                  <a:pt x="6011688" y="892943"/>
                </a:lnTo>
                <a:lnTo>
                  <a:pt x="6029606" y="892943"/>
                </a:lnTo>
                <a:close/>
                <a:moveTo>
                  <a:pt x="5707071" y="879504"/>
                </a:moveTo>
                <a:cubicBezTo>
                  <a:pt x="5710057" y="879504"/>
                  <a:pt x="5713044" y="880998"/>
                  <a:pt x="5716031" y="883985"/>
                </a:cubicBezTo>
                <a:cubicBezTo>
                  <a:pt x="5716031" y="883985"/>
                  <a:pt x="5716031" y="886970"/>
                  <a:pt x="5716031" y="892943"/>
                </a:cubicBezTo>
                <a:cubicBezTo>
                  <a:pt x="5704085" y="892943"/>
                  <a:pt x="5701098" y="895930"/>
                  <a:pt x="5707071" y="901903"/>
                </a:cubicBezTo>
                <a:lnTo>
                  <a:pt x="5698112" y="910862"/>
                </a:lnTo>
                <a:cubicBezTo>
                  <a:pt x="5686166" y="910862"/>
                  <a:pt x="5674220" y="910862"/>
                  <a:pt x="5662274" y="910862"/>
                </a:cubicBezTo>
                <a:lnTo>
                  <a:pt x="5662274" y="901903"/>
                </a:lnTo>
                <a:cubicBezTo>
                  <a:pt x="5668248" y="901903"/>
                  <a:pt x="5672728" y="900409"/>
                  <a:pt x="5675714" y="897423"/>
                </a:cubicBezTo>
                <a:cubicBezTo>
                  <a:pt x="5678700" y="894437"/>
                  <a:pt x="5681688" y="892943"/>
                  <a:pt x="5684674" y="892943"/>
                </a:cubicBezTo>
                <a:cubicBezTo>
                  <a:pt x="5687660" y="892943"/>
                  <a:pt x="5690646" y="892943"/>
                  <a:pt x="5693632" y="892943"/>
                </a:cubicBezTo>
                <a:cubicBezTo>
                  <a:pt x="5696618" y="892943"/>
                  <a:pt x="5698112" y="889958"/>
                  <a:pt x="5698112" y="883985"/>
                </a:cubicBezTo>
                <a:cubicBezTo>
                  <a:pt x="5701098" y="880998"/>
                  <a:pt x="5704084" y="879504"/>
                  <a:pt x="5707071" y="879504"/>
                </a:cubicBezTo>
                <a:close/>
                <a:moveTo>
                  <a:pt x="5205350" y="878385"/>
                </a:moveTo>
                <a:cubicBezTo>
                  <a:pt x="5202364" y="879133"/>
                  <a:pt x="5199378" y="880998"/>
                  <a:pt x="5196392" y="883985"/>
                </a:cubicBezTo>
                <a:cubicBezTo>
                  <a:pt x="5184446" y="895930"/>
                  <a:pt x="5184446" y="904889"/>
                  <a:pt x="5196392" y="910862"/>
                </a:cubicBezTo>
                <a:cubicBezTo>
                  <a:pt x="5208336" y="922808"/>
                  <a:pt x="5214310" y="919822"/>
                  <a:pt x="5214310" y="901903"/>
                </a:cubicBezTo>
                <a:cubicBezTo>
                  <a:pt x="5220283" y="889958"/>
                  <a:pt x="5220283" y="882490"/>
                  <a:pt x="5214310" y="879504"/>
                </a:cubicBezTo>
                <a:cubicBezTo>
                  <a:pt x="5211323" y="878011"/>
                  <a:pt x="5208337" y="877638"/>
                  <a:pt x="5205350" y="878385"/>
                </a:cubicBezTo>
                <a:close/>
                <a:moveTo>
                  <a:pt x="5904176" y="866066"/>
                </a:moveTo>
                <a:lnTo>
                  <a:pt x="5922094" y="875026"/>
                </a:lnTo>
                <a:cubicBezTo>
                  <a:pt x="5922094" y="886970"/>
                  <a:pt x="5910148" y="892943"/>
                  <a:pt x="5886257" y="892943"/>
                </a:cubicBezTo>
                <a:cubicBezTo>
                  <a:pt x="5880284" y="886970"/>
                  <a:pt x="5874312" y="883985"/>
                  <a:pt x="5868338" y="883985"/>
                </a:cubicBezTo>
                <a:cubicBezTo>
                  <a:pt x="5856394" y="883985"/>
                  <a:pt x="5850420" y="882490"/>
                  <a:pt x="5850420" y="879504"/>
                </a:cubicBezTo>
                <a:cubicBezTo>
                  <a:pt x="5850420" y="876519"/>
                  <a:pt x="5856394" y="875026"/>
                  <a:pt x="5868338" y="875026"/>
                </a:cubicBezTo>
                <a:close/>
                <a:moveTo>
                  <a:pt x="5993768" y="857107"/>
                </a:moveTo>
                <a:lnTo>
                  <a:pt x="6002728" y="857107"/>
                </a:lnTo>
                <a:cubicBezTo>
                  <a:pt x="6002728" y="863080"/>
                  <a:pt x="6001234" y="867560"/>
                  <a:pt x="5998248" y="870546"/>
                </a:cubicBezTo>
                <a:cubicBezTo>
                  <a:pt x="5995262" y="873532"/>
                  <a:pt x="5993768" y="875026"/>
                  <a:pt x="5993768" y="875026"/>
                </a:cubicBezTo>
                <a:lnTo>
                  <a:pt x="5993768" y="892943"/>
                </a:lnTo>
                <a:lnTo>
                  <a:pt x="5975850" y="875026"/>
                </a:lnTo>
                <a:lnTo>
                  <a:pt x="5966891" y="866066"/>
                </a:lnTo>
                <a:cubicBezTo>
                  <a:pt x="5972864" y="866066"/>
                  <a:pt x="5978836" y="864573"/>
                  <a:pt x="5984810" y="861587"/>
                </a:cubicBezTo>
                <a:cubicBezTo>
                  <a:pt x="5990782" y="858600"/>
                  <a:pt x="5993768" y="857107"/>
                  <a:pt x="5993768" y="857107"/>
                </a:cubicBezTo>
                <a:close/>
                <a:moveTo>
                  <a:pt x="5133676" y="857107"/>
                </a:moveTo>
                <a:cubicBezTo>
                  <a:pt x="5133676" y="857107"/>
                  <a:pt x="5133676" y="860093"/>
                  <a:pt x="5133676" y="866066"/>
                </a:cubicBezTo>
                <a:cubicBezTo>
                  <a:pt x="5133676" y="866066"/>
                  <a:pt x="5136662" y="866066"/>
                  <a:pt x="5142636" y="866066"/>
                </a:cubicBezTo>
                <a:cubicBezTo>
                  <a:pt x="5148609" y="866066"/>
                  <a:pt x="5151595" y="866066"/>
                  <a:pt x="5151595" y="866066"/>
                </a:cubicBezTo>
                <a:cubicBezTo>
                  <a:pt x="5151595" y="860093"/>
                  <a:pt x="5151595" y="857107"/>
                  <a:pt x="5151595" y="857107"/>
                </a:cubicBezTo>
                <a:cubicBezTo>
                  <a:pt x="5151595" y="857107"/>
                  <a:pt x="5148609" y="857107"/>
                  <a:pt x="5142636" y="857107"/>
                </a:cubicBezTo>
                <a:cubicBezTo>
                  <a:pt x="5136662" y="857107"/>
                  <a:pt x="5133676" y="857107"/>
                  <a:pt x="5133676" y="857107"/>
                </a:cubicBezTo>
                <a:close/>
                <a:moveTo>
                  <a:pt x="6046406" y="850387"/>
                </a:moveTo>
                <a:cubicBezTo>
                  <a:pt x="6048644" y="850387"/>
                  <a:pt x="6050511" y="851134"/>
                  <a:pt x="6052004" y="852627"/>
                </a:cubicBezTo>
                <a:cubicBezTo>
                  <a:pt x="6054990" y="855613"/>
                  <a:pt x="6056484" y="860093"/>
                  <a:pt x="6056484" y="866066"/>
                </a:cubicBezTo>
                <a:cubicBezTo>
                  <a:pt x="6056484" y="872040"/>
                  <a:pt x="6053498" y="875026"/>
                  <a:pt x="6047525" y="875026"/>
                </a:cubicBezTo>
                <a:cubicBezTo>
                  <a:pt x="6041551" y="875026"/>
                  <a:pt x="6037072" y="872040"/>
                  <a:pt x="6034085" y="866066"/>
                </a:cubicBezTo>
                <a:cubicBezTo>
                  <a:pt x="6031099" y="860093"/>
                  <a:pt x="6032592" y="855613"/>
                  <a:pt x="6038565" y="852627"/>
                </a:cubicBezTo>
                <a:cubicBezTo>
                  <a:pt x="6041552" y="851134"/>
                  <a:pt x="6044166" y="850387"/>
                  <a:pt x="6046406" y="850387"/>
                </a:cubicBezTo>
                <a:close/>
                <a:moveTo>
                  <a:pt x="1549958" y="834708"/>
                </a:moveTo>
                <a:cubicBezTo>
                  <a:pt x="1552944" y="834708"/>
                  <a:pt x="1555931" y="836201"/>
                  <a:pt x="1558918" y="839188"/>
                </a:cubicBezTo>
                <a:lnTo>
                  <a:pt x="1549958" y="839188"/>
                </a:lnTo>
                <a:lnTo>
                  <a:pt x="1540998" y="839188"/>
                </a:lnTo>
                <a:cubicBezTo>
                  <a:pt x="1543985" y="836201"/>
                  <a:pt x="1546972" y="834708"/>
                  <a:pt x="1549958" y="834708"/>
                </a:cubicBezTo>
                <a:close/>
                <a:moveTo>
                  <a:pt x="5303903" y="830229"/>
                </a:moveTo>
                <a:cubicBezTo>
                  <a:pt x="5315848" y="830229"/>
                  <a:pt x="5323315" y="831722"/>
                  <a:pt x="5326300" y="834708"/>
                </a:cubicBezTo>
                <a:cubicBezTo>
                  <a:pt x="5329286" y="837694"/>
                  <a:pt x="5327795" y="842174"/>
                  <a:pt x="5321822" y="848147"/>
                </a:cubicBezTo>
                <a:cubicBezTo>
                  <a:pt x="5315848" y="848147"/>
                  <a:pt x="5314356" y="849641"/>
                  <a:pt x="5317342" y="852627"/>
                </a:cubicBezTo>
                <a:cubicBezTo>
                  <a:pt x="5320328" y="855613"/>
                  <a:pt x="5321822" y="860093"/>
                  <a:pt x="5321822" y="866066"/>
                </a:cubicBezTo>
                <a:cubicBezTo>
                  <a:pt x="5339740" y="872040"/>
                  <a:pt x="5357658" y="869051"/>
                  <a:pt x="5375577" y="857107"/>
                </a:cubicBezTo>
                <a:cubicBezTo>
                  <a:pt x="5381550" y="851134"/>
                  <a:pt x="5386030" y="848147"/>
                  <a:pt x="5389016" y="848147"/>
                </a:cubicBezTo>
                <a:cubicBezTo>
                  <a:pt x="5392002" y="848147"/>
                  <a:pt x="5393496" y="848147"/>
                  <a:pt x="5393496" y="848147"/>
                </a:cubicBezTo>
                <a:lnTo>
                  <a:pt x="5393496" y="839188"/>
                </a:lnTo>
                <a:lnTo>
                  <a:pt x="5402454" y="830229"/>
                </a:lnTo>
                <a:cubicBezTo>
                  <a:pt x="5408429" y="836202"/>
                  <a:pt x="5417388" y="839188"/>
                  <a:pt x="5429334" y="839188"/>
                </a:cubicBezTo>
                <a:lnTo>
                  <a:pt x="5456211" y="857107"/>
                </a:lnTo>
                <a:lnTo>
                  <a:pt x="5420374" y="866066"/>
                </a:lnTo>
                <a:cubicBezTo>
                  <a:pt x="5414400" y="860093"/>
                  <a:pt x="5409920" y="857107"/>
                  <a:pt x="5406934" y="857107"/>
                </a:cubicBezTo>
                <a:cubicBezTo>
                  <a:pt x="5403949" y="857107"/>
                  <a:pt x="5400962" y="863080"/>
                  <a:pt x="5397976" y="875026"/>
                </a:cubicBezTo>
                <a:cubicBezTo>
                  <a:pt x="5394990" y="886970"/>
                  <a:pt x="5393496" y="895930"/>
                  <a:pt x="5393496" y="901903"/>
                </a:cubicBezTo>
                <a:cubicBezTo>
                  <a:pt x="5399469" y="907876"/>
                  <a:pt x="5399469" y="913848"/>
                  <a:pt x="5393496" y="919822"/>
                </a:cubicBezTo>
                <a:lnTo>
                  <a:pt x="5393496" y="928781"/>
                </a:lnTo>
                <a:cubicBezTo>
                  <a:pt x="5375577" y="940727"/>
                  <a:pt x="5360644" y="940727"/>
                  <a:pt x="5348700" y="928781"/>
                </a:cubicBezTo>
                <a:lnTo>
                  <a:pt x="5357658" y="919822"/>
                </a:lnTo>
                <a:cubicBezTo>
                  <a:pt x="5363632" y="925795"/>
                  <a:pt x="5368111" y="927287"/>
                  <a:pt x="5371097" y="924301"/>
                </a:cubicBezTo>
                <a:cubicBezTo>
                  <a:pt x="5374083" y="921315"/>
                  <a:pt x="5372591" y="913848"/>
                  <a:pt x="5366618" y="901903"/>
                </a:cubicBezTo>
                <a:cubicBezTo>
                  <a:pt x="5366618" y="901903"/>
                  <a:pt x="5365124" y="900409"/>
                  <a:pt x="5362138" y="897423"/>
                </a:cubicBezTo>
                <a:cubicBezTo>
                  <a:pt x="5359152" y="894437"/>
                  <a:pt x="5357658" y="892943"/>
                  <a:pt x="5357658" y="892943"/>
                </a:cubicBezTo>
                <a:lnTo>
                  <a:pt x="5339740" y="883985"/>
                </a:lnTo>
                <a:cubicBezTo>
                  <a:pt x="5333766" y="883985"/>
                  <a:pt x="5327795" y="880999"/>
                  <a:pt x="5321822" y="875026"/>
                </a:cubicBezTo>
                <a:cubicBezTo>
                  <a:pt x="5315848" y="875026"/>
                  <a:pt x="5306889" y="869051"/>
                  <a:pt x="5294943" y="857107"/>
                </a:cubicBezTo>
                <a:cubicBezTo>
                  <a:pt x="5282998" y="845161"/>
                  <a:pt x="5278518" y="837694"/>
                  <a:pt x="5281504" y="834708"/>
                </a:cubicBezTo>
                <a:cubicBezTo>
                  <a:pt x="5284490" y="831722"/>
                  <a:pt x="5291957" y="830229"/>
                  <a:pt x="5303903" y="830229"/>
                </a:cubicBezTo>
                <a:close/>
                <a:moveTo>
                  <a:pt x="4838020" y="830229"/>
                </a:moveTo>
                <a:cubicBezTo>
                  <a:pt x="4826074" y="830229"/>
                  <a:pt x="4823088" y="836202"/>
                  <a:pt x="4829061" y="848147"/>
                </a:cubicBezTo>
                <a:cubicBezTo>
                  <a:pt x="4835034" y="860093"/>
                  <a:pt x="4848472" y="866066"/>
                  <a:pt x="4869378" y="866066"/>
                </a:cubicBezTo>
                <a:cubicBezTo>
                  <a:pt x="4890282" y="866066"/>
                  <a:pt x="4900735" y="863080"/>
                  <a:pt x="4900735" y="857107"/>
                </a:cubicBezTo>
                <a:lnTo>
                  <a:pt x="4882816" y="848147"/>
                </a:lnTo>
                <a:lnTo>
                  <a:pt x="4846978" y="839188"/>
                </a:lnTo>
                <a:cubicBezTo>
                  <a:pt x="4846978" y="833215"/>
                  <a:pt x="4843992" y="830229"/>
                  <a:pt x="4838020" y="830229"/>
                </a:cubicBezTo>
                <a:close/>
                <a:moveTo>
                  <a:pt x="4739468" y="830229"/>
                </a:moveTo>
                <a:lnTo>
                  <a:pt x="4766346" y="848147"/>
                </a:lnTo>
                <a:cubicBezTo>
                  <a:pt x="4778292" y="848147"/>
                  <a:pt x="4784265" y="848147"/>
                  <a:pt x="4784265" y="848147"/>
                </a:cubicBezTo>
                <a:cubicBezTo>
                  <a:pt x="4784265" y="842174"/>
                  <a:pt x="4776799" y="837694"/>
                  <a:pt x="4761866" y="834708"/>
                </a:cubicBezTo>
                <a:cubicBezTo>
                  <a:pt x="4746934" y="831722"/>
                  <a:pt x="4739468" y="830229"/>
                  <a:pt x="4739468" y="830229"/>
                </a:cubicBezTo>
                <a:close/>
                <a:moveTo>
                  <a:pt x="4774717" y="825235"/>
                </a:moveTo>
                <a:lnTo>
                  <a:pt x="4775305" y="825749"/>
                </a:lnTo>
                <a:cubicBezTo>
                  <a:pt x="4775305" y="828735"/>
                  <a:pt x="4779785" y="830229"/>
                  <a:pt x="4788744" y="830229"/>
                </a:cubicBezTo>
                <a:cubicBezTo>
                  <a:pt x="4797704" y="830229"/>
                  <a:pt x="4802182" y="830229"/>
                  <a:pt x="4802182" y="830229"/>
                </a:cubicBezTo>
                <a:close/>
                <a:moveTo>
                  <a:pt x="5674594" y="824630"/>
                </a:moveTo>
                <a:cubicBezTo>
                  <a:pt x="5676833" y="823883"/>
                  <a:pt x="5680194" y="824256"/>
                  <a:pt x="5684674" y="825749"/>
                </a:cubicBezTo>
                <a:cubicBezTo>
                  <a:pt x="5693632" y="828735"/>
                  <a:pt x="5701098" y="830229"/>
                  <a:pt x="5707071" y="830229"/>
                </a:cubicBezTo>
                <a:cubicBezTo>
                  <a:pt x="5713044" y="830229"/>
                  <a:pt x="5720510" y="831722"/>
                  <a:pt x="5729470" y="834708"/>
                </a:cubicBezTo>
                <a:cubicBezTo>
                  <a:pt x="5738428" y="837694"/>
                  <a:pt x="5742908" y="839188"/>
                  <a:pt x="5742908" y="839188"/>
                </a:cubicBezTo>
                <a:cubicBezTo>
                  <a:pt x="5742908" y="845161"/>
                  <a:pt x="5739923" y="848147"/>
                  <a:pt x="5733948" y="848147"/>
                </a:cubicBezTo>
                <a:lnTo>
                  <a:pt x="5751868" y="866066"/>
                </a:lnTo>
                <a:cubicBezTo>
                  <a:pt x="5763814" y="866066"/>
                  <a:pt x="5771280" y="863080"/>
                  <a:pt x="5774266" y="857107"/>
                </a:cubicBezTo>
                <a:cubicBezTo>
                  <a:pt x="5777252" y="851134"/>
                  <a:pt x="5778745" y="845161"/>
                  <a:pt x="5778745" y="839188"/>
                </a:cubicBezTo>
                <a:cubicBezTo>
                  <a:pt x="5766800" y="827243"/>
                  <a:pt x="5769786" y="824255"/>
                  <a:pt x="5787705" y="830229"/>
                </a:cubicBezTo>
                <a:lnTo>
                  <a:pt x="5805624" y="839188"/>
                </a:lnTo>
                <a:cubicBezTo>
                  <a:pt x="5817568" y="845161"/>
                  <a:pt x="5817568" y="848147"/>
                  <a:pt x="5805624" y="848147"/>
                </a:cubicBezTo>
                <a:cubicBezTo>
                  <a:pt x="5793678" y="848147"/>
                  <a:pt x="5786211" y="852627"/>
                  <a:pt x="5783225" y="861587"/>
                </a:cubicBezTo>
                <a:cubicBezTo>
                  <a:pt x="5780239" y="870546"/>
                  <a:pt x="5772772" y="875026"/>
                  <a:pt x="5760828" y="875026"/>
                </a:cubicBezTo>
                <a:lnTo>
                  <a:pt x="5733948" y="866066"/>
                </a:lnTo>
                <a:cubicBezTo>
                  <a:pt x="5722004" y="860093"/>
                  <a:pt x="5716031" y="857107"/>
                  <a:pt x="5716031" y="857107"/>
                </a:cubicBezTo>
                <a:lnTo>
                  <a:pt x="5698112" y="839188"/>
                </a:lnTo>
                <a:cubicBezTo>
                  <a:pt x="5698112" y="845161"/>
                  <a:pt x="5701098" y="851134"/>
                  <a:pt x="5707071" y="857107"/>
                </a:cubicBezTo>
                <a:cubicBezTo>
                  <a:pt x="5713044" y="857107"/>
                  <a:pt x="5716031" y="858600"/>
                  <a:pt x="5716031" y="861587"/>
                </a:cubicBezTo>
                <a:cubicBezTo>
                  <a:pt x="5716031" y="864573"/>
                  <a:pt x="5713044" y="866066"/>
                  <a:pt x="5707071" y="866066"/>
                </a:cubicBezTo>
                <a:cubicBezTo>
                  <a:pt x="5689152" y="860093"/>
                  <a:pt x="5677208" y="848147"/>
                  <a:pt x="5671234" y="830229"/>
                </a:cubicBezTo>
                <a:cubicBezTo>
                  <a:pt x="5671234" y="827242"/>
                  <a:pt x="5672354" y="825376"/>
                  <a:pt x="5674594" y="824630"/>
                </a:cubicBezTo>
                <a:close/>
                <a:moveTo>
                  <a:pt x="5169514" y="812311"/>
                </a:moveTo>
                <a:lnTo>
                  <a:pt x="5169514" y="821269"/>
                </a:lnTo>
                <a:cubicBezTo>
                  <a:pt x="5157568" y="833215"/>
                  <a:pt x="5148609" y="833215"/>
                  <a:pt x="5142636" y="821269"/>
                </a:cubicBezTo>
                <a:cubicBezTo>
                  <a:pt x="5148609" y="815296"/>
                  <a:pt x="5157568" y="812311"/>
                  <a:pt x="5169514" y="812311"/>
                </a:cubicBezTo>
                <a:close/>
                <a:moveTo>
                  <a:pt x="4703631" y="812311"/>
                </a:moveTo>
                <a:cubicBezTo>
                  <a:pt x="4703631" y="818283"/>
                  <a:pt x="4706617" y="821269"/>
                  <a:pt x="4712589" y="821269"/>
                </a:cubicBezTo>
                <a:cubicBezTo>
                  <a:pt x="4718562" y="821269"/>
                  <a:pt x="4727522" y="821269"/>
                  <a:pt x="4739468" y="821269"/>
                </a:cubicBezTo>
                <a:lnTo>
                  <a:pt x="4754371" y="821535"/>
                </a:lnTo>
                <a:close/>
                <a:moveTo>
                  <a:pt x="1612673" y="812311"/>
                </a:moveTo>
                <a:lnTo>
                  <a:pt x="1621632" y="821269"/>
                </a:lnTo>
                <a:cubicBezTo>
                  <a:pt x="1621632" y="821269"/>
                  <a:pt x="1618646" y="822763"/>
                  <a:pt x="1612673" y="825749"/>
                </a:cubicBezTo>
                <a:cubicBezTo>
                  <a:pt x="1606700" y="828735"/>
                  <a:pt x="1600728" y="830229"/>
                  <a:pt x="1594755" y="830229"/>
                </a:cubicBezTo>
                <a:lnTo>
                  <a:pt x="1585796" y="821269"/>
                </a:lnTo>
                <a:close/>
                <a:moveTo>
                  <a:pt x="5413654" y="807830"/>
                </a:moveTo>
                <a:cubicBezTo>
                  <a:pt x="5415147" y="807830"/>
                  <a:pt x="5417386" y="809323"/>
                  <a:pt x="5420374" y="812311"/>
                </a:cubicBezTo>
                <a:cubicBezTo>
                  <a:pt x="5426346" y="812311"/>
                  <a:pt x="5429334" y="812311"/>
                  <a:pt x="5429334" y="812311"/>
                </a:cubicBezTo>
                <a:cubicBezTo>
                  <a:pt x="5429334" y="818283"/>
                  <a:pt x="5426346" y="821269"/>
                  <a:pt x="5420374" y="821269"/>
                </a:cubicBezTo>
                <a:cubicBezTo>
                  <a:pt x="5420374" y="821269"/>
                  <a:pt x="5418880" y="819776"/>
                  <a:pt x="5415894" y="816790"/>
                </a:cubicBezTo>
                <a:cubicBezTo>
                  <a:pt x="5412908" y="813803"/>
                  <a:pt x="5411414" y="812311"/>
                  <a:pt x="5411414" y="812311"/>
                </a:cubicBezTo>
                <a:cubicBezTo>
                  <a:pt x="5411414" y="809323"/>
                  <a:pt x="5412161" y="807830"/>
                  <a:pt x="5413654" y="807830"/>
                </a:cubicBezTo>
                <a:close/>
                <a:moveTo>
                  <a:pt x="5698112" y="803350"/>
                </a:moveTo>
                <a:cubicBezTo>
                  <a:pt x="5704085" y="803350"/>
                  <a:pt x="5708565" y="803350"/>
                  <a:pt x="5711551" y="803350"/>
                </a:cubicBezTo>
                <a:cubicBezTo>
                  <a:pt x="5714537" y="803350"/>
                  <a:pt x="5716031" y="803350"/>
                  <a:pt x="5716031" y="803350"/>
                </a:cubicBezTo>
                <a:cubicBezTo>
                  <a:pt x="5704085" y="809324"/>
                  <a:pt x="5695126" y="812311"/>
                  <a:pt x="5689152" y="812311"/>
                </a:cubicBezTo>
                <a:close/>
                <a:moveTo>
                  <a:pt x="5268066" y="803350"/>
                </a:moveTo>
                <a:lnTo>
                  <a:pt x="5294943" y="803350"/>
                </a:lnTo>
                <a:cubicBezTo>
                  <a:pt x="5294943" y="803350"/>
                  <a:pt x="5291957" y="806336"/>
                  <a:pt x="5285984" y="812311"/>
                </a:cubicBezTo>
                <a:close/>
                <a:moveTo>
                  <a:pt x="5644356" y="794392"/>
                </a:moveTo>
                <a:cubicBezTo>
                  <a:pt x="5650330" y="794392"/>
                  <a:pt x="5653316" y="795886"/>
                  <a:pt x="5653316" y="798872"/>
                </a:cubicBezTo>
                <a:cubicBezTo>
                  <a:pt x="5653316" y="801858"/>
                  <a:pt x="5653316" y="803350"/>
                  <a:pt x="5653316" y="803350"/>
                </a:cubicBezTo>
                <a:cubicBezTo>
                  <a:pt x="5653316" y="809324"/>
                  <a:pt x="5651822" y="812311"/>
                  <a:pt x="5648836" y="812311"/>
                </a:cubicBezTo>
                <a:cubicBezTo>
                  <a:pt x="5645850" y="812311"/>
                  <a:pt x="5644356" y="809324"/>
                  <a:pt x="5644356" y="803350"/>
                </a:cubicBezTo>
                <a:close/>
                <a:moveTo>
                  <a:pt x="5393496" y="794392"/>
                </a:moveTo>
                <a:lnTo>
                  <a:pt x="5402454" y="803350"/>
                </a:lnTo>
                <a:cubicBezTo>
                  <a:pt x="5396482" y="803350"/>
                  <a:pt x="5392002" y="803350"/>
                  <a:pt x="5389016" y="803350"/>
                </a:cubicBezTo>
                <a:cubicBezTo>
                  <a:pt x="5386030" y="803350"/>
                  <a:pt x="5381550" y="803350"/>
                  <a:pt x="5375577" y="803350"/>
                </a:cubicBezTo>
                <a:close/>
                <a:moveTo>
                  <a:pt x="2616114" y="794392"/>
                </a:moveTo>
                <a:lnTo>
                  <a:pt x="2616114" y="803350"/>
                </a:lnTo>
                <a:cubicBezTo>
                  <a:pt x="2622087" y="803350"/>
                  <a:pt x="2625074" y="800364"/>
                  <a:pt x="2625074" y="794392"/>
                </a:cubicBezTo>
                <a:close/>
                <a:moveTo>
                  <a:pt x="2114393" y="794392"/>
                </a:moveTo>
                <a:cubicBezTo>
                  <a:pt x="2120366" y="800364"/>
                  <a:pt x="2127833" y="803350"/>
                  <a:pt x="2136792" y="803350"/>
                </a:cubicBezTo>
                <a:cubicBezTo>
                  <a:pt x="2145751" y="803350"/>
                  <a:pt x="2159190" y="803350"/>
                  <a:pt x="2177108" y="803350"/>
                </a:cubicBezTo>
                <a:lnTo>
                  <a:pt x="2186068" y="812311"/>
                </a:lnTo>
                <a:cubicBezTo>
                  <a:pt x="2186068" y="818283"/>
                  <a:pt x="2184575" y="819776"/>
                  <a:pt x="2181588" y="816790"/>
                </a:cubicBezTo>
                <a:cubicBezTo>
                  <a:pt x="2178601" y="813803"/>
                  <a:pt x="2165162" y="815296"/>
                  <a:pt x="2141272" y="821269"/>
                </a:cubicBezTo>
                <a:lnTo>
                  <a:pt x="2105434" y="821269"/>
                </a:lnTo>
                <a:cubicBezTo>
                  <a:pt x="2105434" y="815296"/>
                  <a:pt x="2102448" y="812311"/>
                  <a:pt x="2096476" y="812311"/>
                </a:cubicBezTo>
                <a:close/>
                <a:moveTo>
                  <a:pt x="1666429" y="794392"/>
                </a:moveTo>
                <a:lnTo>
                  <a:pt x="1657470" y="803350"/>
                </a:lnTo>
                <a:cubicBezTo>
                  <a:pt x="1651497" y="809324"/>
                  <a:pt x="1645524" y="812311"/>
                  <a:pt x="1639551" y="812311"/>
                </a:cubicBezTo>
                <a:lnTo>
                  <a:pt x="1648511" y="803350"/>
                </a:lnTo>
                <a:cubicBezTo>
                  <a:pt x="1654483" y="797377"/>
                  <a:pt x="1660456" y="794392"/>
                  <a:pt x="1666429" y="794392"/>
                </a:cubicBezTo>
                <a:close/>
                <a:moveTo>
                  <a:pt x="5554763" y="785433"/>
                </a:moveTo>
                <a:cubicBezTo>
                  <a:pt x="5554763" y="785433"/>
                  <a:pt x="5556257" y="788419"/>
                  <a:pt x="5559243" y="794392"/>
                </a:cubicBezTo>
                <a:cubicBezTo>
                  <a:pt x="5562229" y="800364"/>
                  <a:pt x="5565216" y="803350"/>
                  <a:pt x="5568202" y="803350"/>
                </a:cubicBezTo>
                <a:cubicBezTo>
                  <a:pt x="5571188" y="803350"/>
                  <a:pt x="5572682" y="801858"/>
                  <a:pt x="5572682" y="798872"/>
                </a:cubicBezTo>
                <a:cubicBezTo>
                  <a:pt x="5572682" y="795886"/>
                  <a:pt x="5569696" y="792898"/>
                  <a:pt x="5563723" y="789912"/>
                </a:cubicBezTo>
                <a:cubicBezTo>
                  <a:pt x="5557749" y="786926"/>
                  <a:pt x="5554763" y="785433"/>
                  <a:pt x="5554763" y="785433"/>
                </a:cubicBezTo>
                <a:close/>
                <a:moveTo>
                  <a:pt x="5357658" y="785433"/>
                </a:moveTo>
                <a:cubicBezTo>
                  <a:pt x="5357658" y="785433"/>
                  <a:pt x="5357658" y="788419"/>
                  <a:pt x="5357658" y="794392"/>
                </a:cubicBezTo>
                <a:lnTo>
                  <a:pt x="5348700" y="794392"/>
                </a:lnTo>
                <a:close/>
                <a:moveTo>
                  <a:pt x="4999286" y="785433"/>
                </a:moveTo>
                <a:lnTo>
                  <a:pt x="4990328" y="794392"/>
                </a:lnTo>
                <a:cubicBezTo>
                  <a:pt x="4996301" y="794392"/>
                  <a:pt x="4999286" y="794392"/>
                  <a:pt x="4999286" y="794392"/>
                </a:cubicBezTo>
                <a:cubicBezTo>
                  <a:pt x="4999286" y="788419"/>
                  <a:pt x="4999286" y="785433"/>
                  <a:pt x="4999286" y="785433"/>
                </a:cubicBezTo>
                <a:close/>
                <a:moveTo>
                  <a:pt x="5151595" y="779833"/>
                </a:moveTo>
                <a:cubicBezTo>
                  <a:pt x="5154582" y="780580"/>
                  <a:pt x="5157568" y="782446"/>
                  <a:pt x="5160554" y="785433"/>
                </a:cubicBezTo>
                <a:lnTo>
                  <a:pt x="5169514" y="794392"/>
                </a:lnTo>
                <a:lnTo>
                  <a:pt x="5151595" y="794392"/>
                </a:lnTo>
                <a:cubicBezTo>
                  <a:pt x="5139649" y="794392"/>
                  <a:pt x="5133676" y="794392"/>
                  <a:pt x="5133676" y="794392"/>
                </a:cubicBezTo>
                <a:cubicBezTo>
                  <a:pt x="5133676" y="788419"/>
                  <a:pt x="5136662" y="783939"/>
                  <a:pt x="5142636" y="780953"/>
                </a:cubicBezTo>
                <a:cubicBezTo>
                  <a:pt x="5145622" y="779460"/>
                  <a:pt x="5148609" y="779087"/>
                  <a:pt x="5151595" y="779833"/>
                </a:cubicBezTo>
                <a:close/>
                <a:moveTo>
                  <a:pt x="4954490" y="776473"/>
                </a:moveTo>
                <a:lnTo>
                  <a:pt x="4954490" y="785433"/>
                </a:lnTo>
                <a:cubicBezTo>
                  <a:pt x="4966436" y="785433"/>
                  <a:pt x="4972409" y="782447"/>
                  <a:pt x="4972409" y="776473"/>
                </a:cubicBezTo>
                <a:close/>
                <a:moveTo>
                  <a:pt x="3377655" y="776473"/>
                </a:moveTo>
                <a:lnTo>
                  <a:pt x="3341817" y="785433"/>
                </a:lnTo>
                <a:cubicBezTo>
                  <a:pt x="3335844" y="791406"/>
                  <a:pt x="3329871" y="791406"/>
                  <a:pt x="3323898" y="785433"/>
                </a:cubicBezTo>
                <a:cubicBezTo>
                  <a:pt x="3317927" y="785433"/>
                  <a:pt x="3314940" y="786926"/>
                  <a:pt x="3314940" y="789912"/>
                </a:cubicBezTo>
                <a:cubicBezTo>
                  <a:pt x="3314940" y="792898"/>
                  <a:pt x="3316432" y="795886"/>
                  <a:pt x="3319420" y="798872"/>
                </a:cubicBezTo>
                <a:cubicBezTo>
                  <a:pt x="3322405" y="801858"/>
                  <a:pt x="3326885" y="803350"/>
                  <a:pt x="3332858" y="803350"/>
                </a:cubicBezTo>
                <a:cubicBezTo>
                  <a:pt x="3338830" y="797377"/>
                  <a:pt x="3344804" y="797377"/>
                  <a:pt x="3350776" y="803350"/>
                </a:cubicBezTo>
                <a:lnTo>
                  <a:pt x="3368695" y="794392"/>
                </a:lnTo>
                <a:cubicBezTo>
                  <a:pt x="3368695" y="788419"/>
                  <a:pt x="3370188" y="785433"/>
                  <a:pt x="3373175" y="785433"/>
                </a:cubicBezTo>
                <a:cubicBezTo>
                  <a:pt x="3376162" y="785433"/>
                  <a:pt x="3377655" y="782447"/>
                  <a:pt x="3377655" y="776473"/>
                </a:cubicBezTo>
                <a:close/>
                <a:moveTo>
                  <a:pt x="2701228" y="771993"/>
                </a:moveTo>
                <a:cubicBezTo>
                  <a:pt x="2698241" y="771993"/>
                  <a:pt x="2693761" y="773487"/>
                  <a:pt x="2687788" y="776473"/>
                </a:cubicBezTo>
                <a:cubicBezTo>
                  <a:pt x="2681816" y="776473"/>
                  <a:pt x="2681816" y="779459"/>
                  <a:pt x="2687788" y="785433"/>
                </a:cubicBezTo>
                <a:lnTo>
                  <a:pt x="2705707" y="776473"/>
                </a:lnTo>
                <a:cubicBezTo>
                  <a:pt x="2705707" y="773487"/>
                  <a:pt x="2704214" y="771993"/>
                  <a:pt x="2701228" y="771993"/>
                </a:cubicBezTo>
                <a:close/>
                <a:moveTo>
                  <a:pt x="4758507" y="769755"/>
                </a:moveTo>
                <a:cubicBezTo>
                  <a:pt x="4756266" y="769755"/>
                  <a:pt x="4754400" y="770500"/>
                  <a:pt x="4752907" y="771993"/>
                </a:cubicBezTo>
                <a:cubicBezTo>
                  <a:pt x="4749920" y="774980"/>
                  <a:pt x="4749920" y="779459"/>
                  <a:pt x="4752907" y="785433"/>
                </a:cubicBezTo>
                <a:cubicBezTo>
                  <a:pt x="4755893" y="791406"/>
                  <a:pt x="4760373" y="794392"/>
                  <a:pt x="4766346" y="794392"/>
                </a:cubicBezTo>
                <a:cubicBezTo>
                  <a:pt x="4772319" y="794392"/>
                  <a:pt x="4775305" y="791406"/>
                  <a:pt x="4775305" y="785433"/>
                </a:cubicBezTo>
                <a:cubicBezTo>
                  <a:pt x="4775305" y="779459"/>
                  <a:pt x="4772319" y="774980"/>
                  <a:pt x="4766346" y="771993"/>
                </a:cubicBezTo>
                <a:cubicBezTo>
                  <a:pt x="4763359" y="770500"/>
                  <a:pt x="4760746" y="769755"/>
                  <a:pt x="4758507" y="769755"/>
                </a:cubicBezTo>
                <a:close/>
                <a:moveTo>
                  <a:pt x="2472766" y="767514"/>
                </a:moveTo>
                <a:lnTo>
                  <a:pt x="2463806" y="776473"/>
                </a:lnTo>
                <a:cubicBezTo>
                  <a:pt x="2469779" y="776473"/>
                  <a:pt x="2474259" y="776473"/>
                  <a:pt x="2477245" y="776473"/>
                </a:cubicBezTo>
                <a:cubicBezTo>
                  <a:pt x="2480232" y="776473"/>
                  <a:pt x="2481725" y="776473"/>
                  <a:pt x="2481725" y="776473"/>
                </a:cubicBezTo>
                <a:cubicBezTo>
                  <a:pt x="2481725" y="770500"/>
                  <a:pt x="2478738" y="767514"/>
                  <a:pt x="2472766" y="767514"/>
                </a:cubicBezTo>
                <a:close/>
                <a:moveTo>
                  <a:pt x="6701553" y="758554"/>
                </a:moveTo>
                <a:cubicBezTo>
                  <a:pt x="6701553" y="758554"/>
                  <a:pt x="6707527" y="761540"/>
                  <a:pt x="6719472" y="767514"/>
                </a:cubicBezTo>
                <a:cubicBezTo>
                  <a:pt x="6731416" y="773487"/>
                  <a:pt x="6737390" y="776473"/>
                  <a:pt x="6737390" y="776473"/>
                </a:cubicBezTo>
                <a:lnTo>
                  <a:pt x="6719472" y="776473"/>
                </a:lnTo>
                <a:close/>
                <a:moveTo>
                  <a:pt x="5975850" y="758554"/>
                </a:moveTo>
                <a:lnTo>
                  <a:pt x="5966891" y="767514"/>
                </a:lnTo>
                <a:lnTo>
                  <a:pt x="5957932" y="767514"/>
                </a:lnTo>
                <a:cubicBezTo>
                  <a:pt x="5957932" y="767514"/>
                  <a:pt x="5960918" y="766020"/>
                  <a:pt x="5966891" y="763034"/>
                </a:cubicBezTo>
                <a:cubicBezTo>
                  <a:pt x="5972864" y="760048"/>
                  <a:pt x="5975850" y="758554"/>
                  <a:pt x="5975850" y="758554"/>
                </a:cubicBezTo>
                <a:close/>
                <a:moveTo>
                  <a:pt x="5312862" y="758554"/>
                </a:moveTo>
                <a:lnTo>
                  <a:pt x="5321822" y="758554"/>
                </a:lnTo>
                <a:cubicBezTo>
                  <a:pt x="5315848" y="764528"/>
                  <a:pt x="5314356" y="769007"/>
                  <a:pt x="5317342" y="771993"/>
                </a:cubicBezTo>
                <a:cubicBezTo>
                  <a:pt x="5320328" y="774980"/>
                  <a:pt x="5321822" y="776473"/>
                  <a:pt x="5321822" y="776473"/>
                </a:cubicBezTo>
                <a:cubicBezTo>
                  <a:pt x="5327795" y="782447"/>
                  <a:pt x="5332275" y="786926"/>
                  <a:pt x="5335260" y="789912"/>
                </a:cubicBezTo>
                <a:cubicBezTo>
                  <a:pt x="5338246" y="792898"/>
                  <a:pt x="5339740" y="797377"/>
                  <a:pt x="5339740" y="803350"/>
                </a:cubicBezTo>
                <a:cubicBezTo>
                  <a:pt x="5339740" y="803350"/>
                  <a:pt x="5344220" y="804845"/>
                  <a:pt x="5353180" y="807830"/>
                </a:cubicBezTo>
                <a:cubicBezTo>
                  <a:pt x="5362138" y="810816"/>
                  <a:pt x="5369604" y="818283"/>
                  <a:pt x="5375577" y="830229"/>
                </a:cubicBezTo>
                <a:cubicBezTo>
                  <a:pt x="5375577" y="830229"/>
                  <a:pt x="5375577" y="831722"/>
                  <a:pt x="5375577" y="834708"/>
                </a:cubicBezTo>
                <a:cubicBezTo>
                  <a:pt x="5375577" y="837694"/>
                  <a:pt x="5372591" y="839188"/>
                  <a:pt x="5366618" y="839188"/>
                </a:cubicBezTo>
                <a:cubicBezTo>
                  <a:pt x="5360644" y="839188"/>
                  <a:pt x="5354672" y="839188"/>
                  <a:pt x="5348700" y="839188"/>
                </a:cubicBezTo>
                <a:cubicBezTo>
                  <a:pt x="5348700" y="833215"/>
                  <a:pt x="5351686" y="830229"/>
                  <a:pt x="5357658" y="830229"/>
                </a:cubicBezTo>
                <a:cubicBezTo>
                  <a:pt x="5363632" y="830229"/>
                  <a:pt x="5363632" y="828735"/>
                  <a:pt x="5357658" y="825749"/>
                </a:cubicBezTo>
                <a:cubicBezTo>
                  <a:pt x="5351686" y="822763"/>
                  <a:pt x="5342726" y="818283"/>
                  <a:pt x="5330780" y="812311"/>
                </a:cubicBezTo>
                <a:cubicBezTo>
                  <a:pt x="5324808" y="812311"/>
                  <a:pt x="5320328" y="810816"/>
                  <a:pt x="5317342" y="807830"/>
                </a:cubicBezTo>
                <a:cubicBezTo>
                  <a:pt x="5314356" y="804845"/>
                  <a:pt x="5311369" y="801858"/>
                  <a:pt x="5308383" y="798872"/>
                </a:cubicBezTo>
                <a:cubicBezTo>
                  <a:pt x="5305396" y="795886"/>
                  <a:pt x="5303903" y="792898"/>
                  <a:pt x="5303903" y="789912"/>
                </a:cubicBezTo>
                <a:cubicBezTo>
                  <a:pt x="5303903" y="786926"/>
                  <a:pt x="5303903" y="782447"/>
                  <a:pt x="5303903" y="776473"/>
                </a:cubicBezTo>
                <a:cubicBezTo>
                  <a:pt x="5303903" y="770500"/>
                  <a:pt x="5306889" y="764528"/>
                  <a:pt x="5312862" y="758554"/>
                </a:cubicBezTo>
                <a:close/>
                <a:moveTo>
                  <a:pt x="4900735" y="758554"/>
                </a:moveTo>
                <a:lnTo>
                  <a:pt x="4918654" y="758554"/>
                </a:lnTo>
                <a:cubicBezTo>
                  <a:pt x="4918654" y="764528"/>
                  <a:pt x="4915667" y="767514"/>
                  <a:pt x="4909694" y="767514"/>
                </a:cubicBezTo>
                <a:cubicBezTo>
                  <a:pt x="4903721" y="767514"/>
                  <a:pt x="4900735" y="764528"/>
                  <a:pt x="4900735" y="758554"/>
                </a:cubicBezTo>
                <a:close/>
                <a:moveTo>
                  <a:pt x="4820101" y="758554"/>
                </a:moveTo>
                <a:cubicBezTo>
                  <a:pt x="4820101" y="758554"/>
                  <a:pt x="4820101" y="761540"/>
                  <a:pt x="4820101" y="767514"/>
                </a:cubicBezTo>
                <a:lnTo>
                  <a:pt x="4802182" y="767514"/>
                </a:lnTo>
                <a:cubicBezTo>
                  <a:pt x="4790238" y="767514"/>
                  <a:pt x="4784265" y="770500"/>
                  <a:pt x="4784265" y="776473"/>
                </a:cubicBezTo>
                <a:cubicBezTo>
                  <a:pt x="4790238" y="776473"/>
                  <a:pt x="4793224" y="776473"/>
                  <a:pt x="4793224" y="776473"/>
                </a:cubicBezTo>
                <a:cubicBezTo>
                  <a:pt x="4799196" y="782447"/>
                  <a:pt x="4806662" y="782447"/>
                  <a:pt x="4815622" y="776473"/>
                </a:cubicBezTo>
                <a:cubicBezTo>
                  <a:pt x="4824581" y="770500"/>
                  <a:pt x="4829061" y="766020"/>
                  <a:pt x="4829061" y="763034"/>
                </a:cubicBezTo>
                <a:cubicBezTo>
                  <a:pt x="4829061" y="760048"/>
                  <a:pt x="4826074" y="758554"/>
                  <a:pt x="4820101" y="758554"/>
                </a:cubicBezTo>
                <a:close/>
                <a:moveTo>
                  <a:pt x="5133676" y="749595"/>
                </a:moveTo>
                <a:cubicBezTo>
                  <a:pt x="5139649" y="749595"/>
                  <a:pt x="5142636" y="752581"/>
                  <a:pt x="5142636" y="758554"/>
                </a:cubicBezTo>
                <a:cubicBezTo>
                  <a:pt x="5142636" y="764528"/>
                  <a:pt x="5136662" y="767514"/>
                  <a:pt x="5124717" y="767514"/>
                </a:cubicBezTo>
                <a:close/>
                <a:moveTo>
                  <a:pt x="1791859" y="749595"/>
                </a:moveTo>
                <a:cubicBezTo>
                  <a:pt x="1797832" y="749595"/>
                  <a:pt x="1797832" y="751089"/>
                  <a:pt x="1791859" y="754075"/>
                </a:cubicBezTo>
                <a:cubicBezTo>
                  <a:pt x="1785886" y="757061"/>
                  <a:pt x="1779913" y="758554"/>
                  <a:pt x="1773940" y="758554"/>
                </a:cubicBezTo>
                <a:cubicBezTo>
                  <a:pt x="1779913" y="752581"/>
                  <a:pt x="1785886" y="749595"/>
                  <a:pt x="1791859" y="749595"/>
                </a:cubicBezTo>
                <a:close/>
                <a:moveTo>
                  <a:pt x="3537802" y="745115"/>
                </a:moveTo>
                <a:cubicBezTo>
                  <a:pt x="3535561" y="745115"/>
                  <a:pt x="3532949" y="746608"/>
                  <a:pt x="3529963" y="749595"/>
                </a:cubicBezTo>
                <a:cubicBezTo>
                  <a:pt x="3523990" y="755568"/>
                  <a:pt x="3518017" y="758554"/>
                  <a:pt x="3512044" y="758554"/>
                </a:cubicBezTo>
                <a:lnTo>
                  <a:pt x="3503084" y="767514"/>
                </a:lnTo>
                <a:lnTo>
                  <a:pt x="3538922" y="767514"/>
                </a:lnTo>
                <a:cubicBezTo>
                  <a:pt x="3544895" y="761540"/>
                  <a:pt x="3546388" y="755568"/>
                  <a:pt x="3543402" y="749595"/>
                </a:cubicBezTo>
                <a:cubicBezTo>
                  <a:pt x="3541908" y="746608"/>
                  <a:pt x="3540041" y="745115"/>
                  <a:pt x="3537802" y="745115"/>
                </a:cubicBezTo>
                <a:close/>
                <a:moveTo>
                  <a:pt x="3467248" y="740636"/>
                </a:moveTo>
                <a:cubicBezTo>
                  <a:pt x="3467248" y="740636"/>
                  <a:pt x="3467248" y="743622"/>
                  <a:pt x="3467248" y="749595"/>
                </a:cubicBezTo>
                <a:lnTo>
                  <a:pt x="3476206" y="740636"/>
                </a:lnTo>
                <a:cubicBezTo>
                  <a:pt x="3470234" y="740636"/>
                  <a:pt x="3467248" y="740636"/>
                  <a:pt x="3467248" y="740636"/>
                </a:cubicBezTo>
                <a:close/>
                <a:moveTo>
                  <a:pt x="1818737" y="740636"/>
                </a:moveTo>
                <a:cubicBezTo>
                  <a:pt x="1824710" y="740636"/>
                  <a:pt x="1827697" y="740636"/>
                  <a:pt x="1827697" y="740636"/>
                </a:cubicBezTo>
                <a:lnTo>
                  <a:pt x="1818737" y="749595"/>
                </a:lnTo>
                <a:close/>
                <a:moveTo>
                  <a:pt x="3438129" y="738396"/>
                </a:moveTo>
                <a:cubicBezTo>
                  <a:pt x="3430664" y="739889"/>
                  <a:pt x="3419464" y="746608"/>
                  <a:pt x="3404532" y="758554"/>
                </a:cubicBezTo>
                <a:lnTo>
                  <a:pt x="3395572" y="776473"/>
                </a:lnTo>
                <a:lnTo>
                  <a:pt x="3386614" y="794392"/>
                </a:lnTo>
                <a:cubicBezTo>
                  <a:pt x="3386614" y="800364"/>
                  <a:pt x="3395572" y="800364"/>
                  <a:pt x="3413491" y="794392"/>
                </a:cubicBezTo>
                <a:lnTo>
                  <a:pt x="3422451" y="785433"/>
                </a:lnTo>
                <a:lnTo>
                  <a:pt x="3413491" y="776473"/>
                </a:lnTo>
                <a:lnTo>
                  <a:pt x="3422451" y="758554"/>
                </a:lnTo>
                <a:cubicBezTo>
                  <a:pt x="3434397" y="752581"/>
                  <a:pt x="3441863" y="749595"/>
                  <a:pt x="3444849" y="749595"/>
                </a:cubicBezTo>
                <a:cubicBezTo>
                  <a:pt x="3447836" y="749595"/>
                  <a:pt x="3449329" y="749595"/>
                  <a:pt x="3449329" y="749595"/>
                </a:cubicBezTo>
                <a:cubicBezTo>
                  <a:pt x="3449329" y="740636"/>
                  <a:pt x="3445597" y="736903"/>
                  <a:pt x="3438129" y="738396"/>
                </a:cubicBezTo>
                <a:close/>
                <a:moveTo>
                  <a:pt x="2563478" y="735037"/>
                </a:moveTo>
                <a:cubicBezTo>
                  <a:pt x="2559745" y="735783"/>
                  <a:pt x="2556386" y="737649"/>
                  <a:pt x="2553399" y="740636"/>
                </a:cubicBezTo>
                <a:cubicBezTo>
                  <a:pt x="2553399" y="740636"/>
                  <a:pt x="2551906" y="742129"/>
                  <a:pt x="2548920" y="745115"/>
                </a:cubicBezTo>
                <a:cubicBezTo>
                  <a:pt x="2545933" y="748101"/>
                  <a:pt x="2541453" y="749595"/>
                  <a:pt x="2535480" y="749595"/>
                </a:cubicBezTo>
                <a:lnTo>
                  <a:pt x="2526521" y="749595"/>
                </a:lnTo>
                <a:cubicBezTo>
                  <a:pt x="2526521" y="749595"/>
                  <a:pt x="2526521" y="752581"/>
                  <a:pt x="2526521" y="758554"/>
                </a:cubicBezTo>
                <a:lnTo>
                  <a:pt x="2571318" y="776473"/>
                </a:lnTo>
                <a:lnTo>
                  <a:pt x="2580278" y="767514"/>
                </a:lnTo>
                <a:lnTo>
                  <a:pt x="2580278" y="749595"/>
                </a:lnTo>
                <a:cubicBezTo>
                  <a:pt x="2586249" y="743622"/>
                  <a:pt x="2584756" y="739142"/>
                  <a:pt x="2575798" y="736156"/>
                </a:cubicBezTo>
                <a:cubicBezTo>
                  <a:pt x="2571318" y="734663"/>
                  <a:pt x="2567212" y="734290"/>
                  <a:pt x="2563478" y="735037"/>
                </a:cubicBezTo>
                <a:close/>
                <a:moveTo>
                  <a:pt x="4899616" y="733917"/>
                </a:moveTo>
                <a:cubicBezTo>
                  <a:pt x="4900362" y="733917"/>
                  <a:pt x="4900735" y="734663"/>
                  <a:pt x="4900735" y="736156"/>
                </a:cubicBezTo>
                <a:cubicBezTo>
                  <a:pt x="4900735" y="739142"/>
                  <a:pt x="4900735" y="743622"/>
                  <a:pt x="4900735" y="749595"/>
                </a:cubicBezTo>
                <a:lnTo>
                  <a:pt x="4891775" y="749595"/>
                </a:lnTo>
                <a:cubicBezTo>
                  <a:pt x="4891775" y="743622"/>
                  <a:pt x="4893269" y="739142"/>
                  <a:pt x="4896255" y="736156"/>
                </a:cubicBezTo>
                <a:cubicBezTo>
                  <a:pt x="4897748" y="734663"/>
                  <a:pt x="4898868" y="733917"/>
                  <a:pt x="4899616" y="733917"/>
                </a:cubicBezTo>
                <a:close/>
                <a:moveTo>
                  <a:pt x="5062002" y="731676"/>
                </a:moveTo>
                <a:cubicBezTo>
                  <a:pt x="5067975" y="731676"/>
                  <a:pt x="5072455" y="734662"/>
                  <a:pt x="5075441" y="740636"/>
                </a:cubicBezTo>
                <a:cubicBezTo>
                  <a:pt x="5078428" y="746609"/>
                  <a:pt x="5076935" y="749595"/>
                  <a:pt x="5070961" y="749595"/>
                </a:cubicBezTo>
                <a:cubicBezTo>
                  <a:pt x="5070961" y="749595"/>
                  <a:pt x="5067975" y="746609"/>
                  <a:pt x="5062002" y="740636"/>
                </a:cubicBezTo>
                <a:cubicBezTo>
                  <a:pt x="5062002" y="734662"/>
                  <a:pt x="5062002" y="731676"/>
                  <a:pt x="5062002" y="731676"/>
                </a:cubicBezTo>
                <a:close/>
                <a:moveTo>
                  <a:pt x="2105434" y="731676"/>
                </a:moveTo>
                <a:cubicBezTo>
                  <a:pt x="2117380" y="731676"/>
                  <a:pt x="2126339" y="734662"/>
                  <a:pt x="2132312" y="740636"/>
                </a:cubicBezTo>
                <a:cubicBezTo>
                  <a:pt x="2138285" y="746609"/>
                  <a:pt x="2138285" y="749595"/>
                  <a:pt x="2132312" y="749595"/>
                </a:cubicBezTo>
                <a:lnTo>
                  <a:pt x="2123353" y="749595"/>
                </a:lnTo>
                <a:cubicBezTo>
                  <a:pt x="2123353" y="743622"/>
                  <a:pt x="2117380" y="740636"/>
                  <a:pt x="2105434" y="740636"/>
                </a:cubicBezTo>
                <a:close/>
                <a:moveTo>
                  <a:pt x="5707071" y="722718"/>
                </a:moveTo>
                <a:cubicBezTo>
                  <a:pt x="5701098" y="728690"/>
                  <a:pt x="5699605" y="733171"/>
                  <a:pt x="5702591" y="736156"/>
                </a:cubicBezTo>
                <a:cubicBezTo>
                  <a:pt x="5705578" y="739142"/>
                  <a:pt x="5710057" y="740636"/>
                  <a:pt x="5716031" y="740636"/>
                </a:cubicBezTo>
                <a:cubicBezTo>
                  <a:pt x="5722004" y="740636"/>
                  <a:pt x="5724990" y="737649"/>
                  <a:pt x="5724990" y="731676"/>
                </a:cubicBezTo>
                <a:close/>
                <a:moveTo>
                  <a:pt x="5563723" y="722718"/>
                </a:moveTo>
                <a:lnTo>
                  <a:pt x="5554763" y="740636"/>
                </a:lnTo>
                <a:lnTo>
                  <a:pt x="5554763" y="749595"/>
                </a:lnTo>
                <a:lnTo>
                  <a:pt x="5563723" y="758554"/>
                </a:lnTo>
                <a:cubicBezTo>
                  <a:pt x="5569696" y="758554"/>
                  <a:pt x="5575668" y="757061"/>
                  <a:pt x="5581640" y="754075"/>
                </a:cubicBezTo>
                <a:cubicBezTo>
                  <a:pt x="5587614" y="751089"/>
                  <a:pt x="5590600" y="749595"/>
                  <a:pt x="5590600" y="749595"/>
                </a:cubicBezTo>
                <a:cubicBezTo>
                  <a:pt x="5584628" y="743622"/>
                  <a:pt x="5575668" y="734662"/>
                  <a:pt x="5563723" y="722718"/>
                </a:cubicBezTo>
                <a:close/>
                <a:moveTo>
                  <a:pt x="4927612" y="722718"/>
                </a:moveTo>
                <a:cubicBezTo>
                  <a:pt x="4897748" y="728690"/>
                  <a:pt x="4879830" y="737649"/>
                  <a:pt x="4873858" y="749595"/>
                </a:cubicBezTo>
                <a:cubicBezTo>
                  <a:pt x="4873858" y="755568"/>
                  <a:pt x="4872364" y="757061"/>
                  <a:pt x="4869378" y="754075"/>
                </a:cubicBezTo>
                <a:cubicBezTo>
                  <a:pt x="4866392" y="751089"/>
                  <a:pt x="4863404" y="752581"/>
                  <a:pt x="4860418" y="758554"/>
                </a:cubicBezTo>
                <a:cubicBezTo>
                  <a:pt x="4857432" y="764528"/>
                  <a:pt x="4858924" y="767514"/>
                  <a:pt x="4864898" y="767514"/>
                </a:cubicBezTo>
                <a:cubicBezTo>
                  <a:pt x="4870870" y="767514"/>
                  <a:pt x="4876844" y="770500"/>
                  <a:pt x="4882816" y="776473"/>
                </a:cubicBezTo>
                <a:lnTo>
                  <a:pt x="4838020" y="785433"/>
                </a:lnTo>
                <a:cubicBezTo>
                  <a:pt x="4826074" y="791406"/>
                  <a:pt x="4820101" y="797377"/>
                  <a:pt x="4820101" y="803350"/>
                </a:cubicBezTo>
                <a:lnTo>
                  <a:pt x="4829061" y="812311"/>
                </a:lnTo>
                <a:lnTo>
                  <a:pt x="4838020" y="794392"/>
                </a:lnTo>
                <a:cubicBezTo>
                  <a:pt x="4843992" y="794392"/>
                  <a:pt x="4855938" y="794392"/>
                  <a:pt x="4873858" y="794392"/>
                </a:cubicBezTo>
                <a:cubicBezTo>
                  <a:pt x="4897748" y="794392"/>
                  <a:pt x="4909694" y="792898"/>
                  <a:pt x="4909694" y="789912"/>
                </a:cubicBezTo>
                <a:cubicBezTo>
                  <a:pt x="4909694" y="786926"/>
                  <a:pt x="4915667" y="785433"/>
                  <a:pt x="4927612" y="785433"/>
                </a:cubicBezTo>
                <a:lnTo>
                  <a:pt x="4936572" y="776473"/>
                </a:lnTo>
                <a:lnTo>
                  <a:pt x="4927612" y="767514"/>
                </a:lnTo>
                <a:cubicBezTo>
                  <a:pt x="4933586" y="767514"/>
                  <a:pt x="4936572" y="764528"/>
                  <a:pt x="4936572" y="758554"/>
                </a:cubicBezTo>
                <a:lnTo>
                  <a:pt x="4936572" y="731676"/>
                </a:lnTo>
                <a:cubicBezTo>
                  <a:pt x="4942546" y="737649"/>
                  <a:pt x="4945532" y="743622"/>
                  <a:pt x="4945532" y="749595"/>
                </a:cubicBezTo>
                <a:lnTo>
                  <a:pt x="4954490" y="749595"/>
                </a:lnTo>
                <a:cubicBezTo>
                  <a:pt x="4960463" y="731676"/>
                  <a:pt x="4951504" y="722718"/>
                  <a:pt x="4927612" y="722718"/>
                </a:cubicBezTo>
                <a:close/>
                <a:moveTo>
                  <a:pt x="3718108" y="722718"/>
                </a:moveTo>
                <a:cubicBezTo>
                  <a:pt x="3724080" y="722718"/>
                  <a:pt x="3725573" y="724210"/>
                  <a:pt x="3722588" y="727196"/>
                </a:cubicBezTo>
                <a:cubicBezTo>
                  <a:pt x="3719600" y="730184"/>
                  <a:pt x="3718108" y="731676"/>
                  <a:pt x="3718108" y="731676"/>
                </a:cubicBezTo>
                <a:cubicBezTo>
                  <a:pt x="3718108" y="731676"/>
                  <a:pt x="3718108" y="730184"/>
                  <a:pt x="3718108" y="727196"/>
                </a:cubicBezTo>
                <a:cubicBezTo>
                  <a:pt x="3718108" y="724210"/>
                  <a:pt x="3718108" y="722718"/>
                  <a:pt x="3718108" y="722718"/>
                </a:cubicBezTo>
                <a:close/>
                <a:moveTo>
                  <a:pt x="3521003" y="722718"/>
                </a:moveTo>
                <a:cubicBezTo>
                  <a:pt x="3521003" y="728690"/>
                  <a:pt x="3523990" y="731676"/>
                  <a:pt x="3529963" y="731676"/>
                </a:cubicBezTo>
                <a:cubicBezTo>
                  <a:pt x="3535935" y="731676"/>
                  <a:pt x="3538922" y="730184"/>
                  <a:pt x="3538922" y="727196"/>
                </a:cubicBezTo>
                <a:cubicBezTo>
                  <a:pt x="3538922" y="724210"/>
                  <a:pt x="3535935" y="722718"/>
                  <a:pt x="3529963" y="722718"/>
                </a:cubicBezTo>
                <a:close/>
                <a:moveTo>
                  <a:pt x="3442609" y="718237"/>
                </a:moveTo>
                <a:cubicBezTo>
                  <a:pt x="3441117" y="718237"/>
                  <a:pt x="3440370" y="719731"/>
                  <a:pt x="3440370" y="722718"/>
                </a:cubicBezTo>
                <a:cubicBezTo>
                  <a:pt x="3440370" y="728690"/>
                  <a:pt x="3441863" y="731676"/>
                  <a:pt x="3444849" y="731676"/>
                </a:cubicBezTo>
                <a:cubicBezTo>
                  <a:pt x="3447836" y="731676"/>
                  <a:pt x="3449329" y="728690"/>
                  <a:pt x="3449329" y="722718"/>
                </a:cubicBezTo>
                <a:cubicBezTo>
                  <a:pt x="3446343" y="719731"/>
                  <a:pt x="3444102" y="718237"/>
                  <a:pt x="3442609" y="718237"/>
                </a:cubicBezTo>
                <a:close/>
                <a:moveTo>
                  <a:pt x="5357658" y="713758"/>
                </a:moveTo>
                <a:cubicBezTo>
                  <a:pt x="5357658" y="713758"/>
                  <a:pt x="5357658" y="716743"/>
                  <a:pt x="5357658" y="722718"/>
                </a:cubicBezTo>
                <a:cubicBezTo>
                  <a:pt x="5357658" y="728690"/>
                  <a:pt x="5354672" y="731676"/>
                  <a:pt x="5348700" y="731676"/>
                </a:cubicBezTo>
                <a:cubicBezTo>
                  <a:pt x="5348700" y="725703"/>
                  <a:pt x="5348700" y="722718"/>
                  <a:pt x="5348700" y="722718"/>
                </a:cubicBezTo>
                <a:cubicBezTo>
                  <a:pt x="5348700" y="722718"/>
                  <a:pt x="5350194" y="721223"/>
                  <a:pt x="5353180" y="718237"/>
                </a:cubicBezTo>
                <a:cubicBezTo>
                  <a:pt x="5356166" y="715252"/>
                  <a:pt x="5357658" y="713758"/>
                  <a:pt x="5357658" y="713758"/>
                </a:cubicBezTo>
                <a:close/>
                <a:moveTo>
                  <a:pt x="4820101" y="713758"/>
                </a:moveTo>
                <a:lnTo>
                  <a:pt x="4811142" y="722718"/>
                </a:lnTo>
                <a:cubicBezTo>
                  <a:pt x="4817115" y="728690"/>
                  <a:pt x="4823088" y="731676"/>
                  <a:pt x="4829061" y="731676"/>
                </a:cubicBezTo>
                <a:lnTo>
                  <a:pt x="4838020" y="722718"/>
                </a:lnTo>
                <a:cubicBezTo>
                  <a:pt x="4832047" y="716743"/>
                  <a:pt x="4826074" y="713758"/>
                  <a:pt x="4820101" y="713758"/>
                </a:cubicBezTo>
                <a:close/>
                <a:moveTo>
                  <a:pt x="4658834" y="713758"/>
                </a:moveTo>
                <a:cubicBezTo>
                  <a:pt x="4652861" y="713758"/>
                  <a:pt x="4649874" y="716743"/>
                  <a:pt x="4649874" y="722718"/>
                </a:cubicBezTo>
                <a:lnTo>
                  <a:pt x="4658834" y="731676"/>
                </a:lnTo>
                <a:cubicBezTo>
                  <a:pt x="4658834" y="725703"/>
                  <a:pt x="4661820" y="722718"/>
                  <a:pt x="4667793" y="722718"/>
                </a:cubicBezTo>
                <a:close/>
                <a:moveTo>
                  <a:pt x="4515485" y="713758"/>
                </a:moveTo>
                <a:cubicBezTo>
                  <a:pt x="4497567" y="713758"/>
                  <a:pt x="4488607" y="716743"/>
                  <a:pt x="4488607" y="722718"/>
                </a:cubicBezTo>
                <a:cubicBezTo>
                  <a:pt x="4488607" y="728690"/>
                  <a:pt x="4497567" y="731676"/>
                  <a:pt x="4515485" y="731676"/>
                </a:cubicBezTo>
                <a:cubicBezTo>
                  <a:pt x="4518472" y="731676"/>
                  <a:pt x="4520898" y="731676"/>
                  <a:pt x="4522765" y="731676"/>
                </a:cubicBezTo>
                <a:lnTo>
                  <a:pt x="4524445" y="731676"/>
                </a:lnTo>
                <a:cubicBezTo>
                  <a:pt x="4512499" y="719732"/>
                  <a:pt x="4512499" y="713758"/>
                  <a:pt x="4524445" y="713758"/>
                </a:cubicBezTo>
                <a:close/>
                <a:moveTo>
                  <a:pt x="3332858" y="713758"/>
                </a:moveTo>
                <a:cubicBezTo>
                  <a:pt x="3326885" y="719732"/>
                  <a:pt x="3326885" y="722718"/>
                  <a:pt x="3332858" y="722718"/>
                </a:cubicBezTo>
                <a:cubicBezTo>
                  <a:pt x="3332858" y="722718"/>
                  <a:pt x="3334351" y="722718"/>
                  <a:pt x="3337337" y="722718"/>
                </a:cubicBezTo>
                <a:cubicBezTo>
                  <a:pt x="3340324" y="722718"/>
                  <a:pt x="3341817" y="719732"/>
                  <a:pt x="3341817" y="713758"/>
                </a:cubicBezTo>
                <a:close/>
                <a:moveTo>
                  <a:pt x="2571318" y="713758"/>
                </a:moveTo>
                <a:lnTo>
                  <a:pt x="2571318" y="731676"/>
                </a:lnTo>
                <a:cubicBezTo>
                  <a:pt x="2577290" y="731676"/>
                  <a:pt x="2581771" y="730184"/>
                  <a:pt x="2584756" y="727196"/>
                </a:cubicBezTo>
                <a:cubicBezTo>
                  <a:pt x="2587743" y="724210"/>
                  <a:pt x="2589236" y="722718"/>
                  <a:pt x="2589236" y="722718"/>
                </a:cubicBezTo>
                <a:cubicBezTo>
                  <a:pt x="2589236" y="716743"/>
                  <a:pt x="2583263" y="713758"/>
                  <a:pt x="2571318" y="713758"/>
                </a:cubicBezTo>
                <a:close/>
                <a:moveTo>
                  <a:pt x="5169514" y="708158"/>
                </a:moveTo>
                <a:cubicBezTo>
                  <a:pt x="5172500" y="707412"/>
                  <a:pt x="5175486" y="707786"/>
                  <a:pt x="5178472" y="709279"/>
                </a:cubicBezTo>
                <a:cubicBezTo>
                  <a:pt x="5184446" y="712265"/>
                  <a:pt x="5190418" y="716743"/>
                  <a:pt x="5196392" y="722718"/>
                </a:cubicBezTo>
                <a:lnTo>
                  <a:pt x="5178472" y="722718"/>
                </a:lnTo>
                <a:cubicBezTo>
                  <a:pt x="5178472" y="722718"/>
                  <a:pt x="5175486" y="721223"/>
                  <a:pt x="5169514" y="718237"/>
                </a:cubicBezTo>
                <a:cubicBezTo>
                  <a:pt x="5163540" y="715252"/>
                  <a:pt x="5160554" y="713758"/>
                  <a:pt x="5160554" y="713758"/>
                </a:cubicBezTo>
                <a:cubicBezTo>
                  <a:pt x="5163541" y="710772"/>
                  <a:pt x="5166526" y="708906"/>
                  <a:pt x="5169514" y="708158"/>
                </a:cubicBezTo>
                <a:close/>
                <a:moveTo>
                  <a:pt x="3291421" y="708158"/>
                </a:moveTo>
                <a:cubicBezTo>
                  <a:pt x="3289182" y="708906"/>
                  <a:pt x="3288062" y="710772"/>
                  <a:pt x="3288062" y="713758"/>
                </a:cubicBezTo>
                <a:lnTo>
                  <a:pt x="3297021" y="722718"/>
                </a:lnTo>
                <a:cubicBezTo>
                  <a:pt x="3308967" y="722718"/>
                  <a:pt x="3314940" y="721223"/>
                  <a:pt x="3314940" y="718237"/>
                </a:cubicBezTo>
                <a:cubicBezTo>
                  <a:pt x="3314940" y="715252"/>
                  <a:pt x="3310460" y="712265"/>
                  <a:pt x="3301501" y="709279"/>
                </a:cubicBezTo>
                <a:cubicBezTo>
                  <a:pt x="3297021" y="707786"/>
                  <a:pt x="3293660" y="707412"/>
                  <a:pt x="3291421" y="708158"/>
                </a:cubicBezTo>
                <a:close/>
                <a:moveTo>
                  <a:pt x="3739385" y="707039"/>
                </a:moveTo>
                <a:cubicBezTo>
                  <a:pt x="3735653" y="707039"/>
                  <a:pt x="3733040" y="707786"/>
                  <a:pt x="3731546" y="709279"/>
                </a:cubicBezTo>
                <a:cubicBezTo>
                  <a:pt x="3728560" y="712265"/>
                  <a:pt x="3721095" y="712265"/>
                  <a:pt x="3709149" y="709279"/>
                </a:cubicBezTo>
                <a:cubicBezTo>
                  <a:pt x="3697203" y="706293"/>
                  <a:pt x="3685257" y="707784"/>
                  <a:pt x="3673311" y="713758"/>
                </a:cubicBezTo>
                <a:lnTo>
                  <a:pt x="3682270" y="731676"/>
                </a:lnTo>
                <a:lnTo>
                  <a:pt x="3709149" y="731676"/>
                </a:lnTo>
                <a:lnTo>
                  <a:pt x="3691230" y="740636"/>
                </a:lnTo>
                <a:cubicBezTo>
                  <a:pt x="3691230" y="740636"/>
                  <a:pt x="3689737" y="740636"/>
                  <a:pt x="3686750" y="740636"/>
                </a:cubicBezTo>
                <a:cubicBezTo>
                  <a:pt x="3683764" y="740636"/>
                  <a:pt x="3679284" y="743622"/>
                  <a:pt x="3673311" y="749595"/>
                </a:cubicBezTo>
                <a:cubicBezTo>
                  <a:pt x="3673311" y="749595"/>
                  <a:pt x="3682270" y="749595"/>
                  <a:pt x="3700189" y="749595"/>
                </a:cubicBezTo>
                <a:cubicBezTo>
                  <a:pt x="3718108" y="749595"/>
                  <a:pt x="3733039" y="749595"/>
                  <a:pt x="3744985" y="749595"/>
                </a:cubicBezTo>
                <a:cubicBezTo>
                  <a:pt x="3756931" y="737649"/>
                  <a:pt x="3765891" y="728690"/>
                  <a:pt x="3771864" y="722718"/>
                </a:cubicBezTo>
                <a:cubicBezTo>
                  <a:pt x="3771864" y="716743"/>
                  <a:pt x="3765891" y="712265"/>
                  <a:pt x="3753945" y="709279"/>
                </a:cubicBezTo>
                <a:cubicBezTo>
                  <a:pt x="3747972" y="707786"/>
                  <a:pt x="3743119" y="707039"/>
                  <a:pt x="3739385" y="707039"/>
                </a:cubicBezTo>
                <a:close/>
                <a:moveTo>
                  <a:pt x="4605078" y="704799"/>
                </a:moveTo>
                <a:cubicBezTo>
                  <a:pt x="4605078" y="704799"/>
                  <a:pt x="4605078" y="706293"/>
                  <a:pt x="4605078" y="709279"/>
                </a:cubicBezTo>
                <a:cubicBezTo>
                  <a:pt x="4605078" y="712265"/>
                  <a:pt x="4608065" y="713758"/>
                  <a:pt x="4614038" y="713758"/>
                </a:cubicBezTo>
                <a:lnTo>
                  <a:pt x="4614038" y="704799"/>
                </a:lnTo>
                <a:cubicBezTo>
                  <a:pt x="4608065" y="704799"/>
                  <a:pt x="4605078" y="704799"/>
                  <a:pt x="4605078" y="704799"/>
                </a:cubicBezTo>
                <a:close/>
                <a:moveTo>
                  <a:pt x="3915212" y="704799"/>
                </a:moveTo>
                <a:lnTo>
                  <a:pt x="3924171" y="722718"/>
                </a:lnTo>
                <a:cubicBezTo>
                  <a:pt x="3930144" y="722718"/>
                  <a:pt x="3933131" y="721223"/>
                  <a:pt x="3933131" y="718237"/>
                </a:cubicBezTo>
                <a:cubicBezTo>
                  <a:pt x="3933131" y="715252"/>
                  <a:pt x="3930144" y="712265"/>
                  <a:pt x="3924171" y="709279"/>
                </a:cubicBezTo>
                <a:cubicBezTo>
                  <a:pt x="3918198" y="706293"/>
                  <a:pt x="3915212" y="704799"/>
                  <a:pt x="3915212" y="704799"/>
                </a:cubicBezTo>
                <a:close/>
                <a:moveTo>
                  <a:pt x="3807700" y="704799"/>
                </a:moveTo>
                <a:lnTo>
                  <a:pt x="3825619" y="713758"/>
                </a:lnTo>
                <a:lnTo>
                  <a:pt x="3852497" y="722718"/>
                </a:lnTo>
                <a:lnTo>
                  <a:pt x="3879374" y="722718"/>
                </a:lnTo>
                <a:cubicBezTo>
                  <a:pt x="3879374" y="722718"/>
                  <a:pt x="3868923" y="719732"/>
                  <a:pt x="3848018" y="713758"/>
                </a:cubicBezTo>
                <a:cubicBezTo>
                  <a:pt x="3827112" y="707784"/>
                  <a:pt x="3813673" y="704799"/>
                  <a:pt x="3807700" y="704799"/>
                </a:cubicBezTo>
                <a:close/>
                <a:moveTo>
                  <a:pt x="2831137" y="695840"/>
                </a:moveTo>
                <a:lnTo>
                  <a:pt x="2840096" y="704799"/>
                </a:lnTo>
                <a:lnTo>
                  <a:pt x="2831137" y="704799"/>
                </a:lnTo>
                <a:cubicBezTo>
                  <a:pt x="2825164" y="704799"/>
                  <a:pt x="2822177" y="703305"/>
                  <a:pt x="2822177" y="700319"/>
                </a:cubicBezTo>
                <a:cubicBezTo>
                  <a:pt x="2822177" y="697333"/>
                  <a:pt x="2825164" y="695840"/>
                  <a:pt x="2831137" y="695840"/>
                </a:cubicBezTo>
                <a:close/>
                <a:moveTo>
                  <a:pt x="6549244" y="686880"/>
                </a:moveTo>
                <a:cubicBezTo>
                  <a:pt x="6555219" y="686880"/>
                  <a:pt x="6558204" y="689866"/>
                  <a:pt x="6558204" y="695840"/>
                </a:cubicBezTo>
                <a:cubicBezTo>
                  <a:pt x="6552230" y="695840"/>
                  <a:pt x="6549244" y="695840"/>
                  <a:pt x="6549244" y="695840"/>
                </a:cubicBezTo>
                <a:close/>
                <a:moveTo>
                  <a:pt x="5348700" y="686880"/>
                </a:moveTo>
                <a:cubicBezTo>
                  <a:pt x="5360644" y="686880"/>
                  <a:pt x="5366618" y="689866"/>
                  <a:pt x="5366618" y="695840"/>
                </a:cubicBezTo>
                <a:lnTo>
                  <a:pt x="5348700" y="704799"/>
                </a:lnTo>
                <a:cubicBezTo>
                  <a:pt x="5342726" y="704799"/>
                  <a:pt x="5339740" y="701813"/>
                  <a:pt x="5339740" y="695840"/>
                </a:cubicBezTo>
                <a:close/>
                <a:moveTo>
                  <a:pt x="4381096" y="686880"/>
                </a:moveTo>
                <a:lnTo>
                  <a:pt x="4390056" y="695840"/>
                </a:lnTo>
                <a:lnTo>
                  <a:pt x="4399014" y="686880"/>
                </a:lnTo>
                <a:cubicBezTo>
                  <a:pt x="4399014" y="686880"/>
                  <a:pt x="4393041" y="686880"/>
                  <a:pt x="4381096" y="686880"/>
                </a:cubicBezTo>
                <a:close/>
                <a:moveTo>
                  <a:pt x="3711388" y="682400"/>
                </a:moveTo>
                <a:cubicBezTo>
                  <a:pt x="3706908" y="682400"/>
                  <a:pt x="3703176" y="683893"/>
                  <a:pt x="3700189" y="686880"/>
                </a:cubicBezTo>
                <a:lnTo>
                  <a:pt x="3718108" y="686880"/>
                </a:lnTo>
                <a:lnTo>
                  <a:pt x="3727068" y="686880"/>
                </a:lnTo>
                <a:cubicBezTo>
                  <a:pt x="3721093" y="683893"/>
                  <a:pt x="3715867" y="682400"/>
                  <a:pt x="3711388" y="682400"/>
                </a:cubicBezTo>
                <a:close/>
                <a:moveTo>
                  <a:pt x="4790984" y="677921"/>
                </a:moveTo>
                <a:cubicBezTo>
                  <a:pt x="4783518" y="677921"/>
                  <a:pt x="4778292" y="680907"/>
                  <a:pt x="4775305" y="686880"/>
                </a:cubicBezTo>
                <a:cubicBezTo>
                  <a:pt x="4775305" y="686880"/>
                  <a:pt x="4773812" y="686880"/>
                  <a:pt x="4770825" y="686880"/>
                </a:cubicBezTo>
                <a:cubicBezTo>
                  <a:pt x="4767839" y="686880"/>
                  <a:pt x="4763359" y="686880"/>
                  <a:pt x="4757386" y="686880"/>
                </a:cubicBezTo>
                <a:lnTo>
                  <a:pt x="4757386" y="695840"/>
                </a:lnTo>
                <a:cubicBezTo>
                  <a:pt x="4757386" y="695840"/>
                  <a:pt x="4757386" y="701813"/>
                  <a:pt x="4757386" y="713758"/>
                </a:cubicBezTo>
                <a:cubicBezTo>
                  <a:pt x="4763359" y="707784"/>
                  <a:pt x="4773812" y="704799"/>
                  <a:pt x="4788744" y="704799"/>
                </a:cubicBezTo>
                <a:cubicBezTo>
                  <a:pt x="4803677" y="704799"/>
                  <a:pt x="4814128" y="704799"/>
                  <a:pt x="4820101" y="704799"/>
                </a:cubicBezTo>
                <a:lnTo>
                  <a:pt x="4820101" y="686880"/>
                </a:lnTo>
                <a:cubicBezTo>
                  <a:pt x="4808155" y="680907"/>
                  <a:pt x="4798450" y="677921"/>
                  <a:pt x="4790984" y="677921"/>
                </a:cubicBezTo>
                <a:close/>
                <a:moveTo>
                  <a:pt x="3753945" y="677921"/>
                </a:moveTo>
                <a:cubicBezTo>
                  <a:pt x="3753945" y="683894"/>
                  <a:pt x="3759917" y="686880"/>
                  <a:pt x="3771864" y="686880"/>
                </a:cubicBezTo>
                <a:cubicBezTo>
                  <a:pt x="3777836" y="686880"/>
                  <a:pt x="3780823" y="686880"/>
                  <a:pt x="3780823" y="686880"/>
                </a:cubicBezTo>
                <a:close/>
                <a:moveTo>
                  <a:pt x="6522367" y="673441"/>
                </a:moveTo>
                <a:cubicBezTo>
                  <a:pt x="6525354" y="673441"/>
                  <a:pt x="6528340" y="674934"/>
                  <a:pt x="6531327" y="677921"/>
                </a:cubicBezTo>
                <a:lnTo>
                  <a:pt x="6522367" y="677921"/>
                </a:lnTo>
                <a:lnTo>
                  <a:pt x="6513408" y="677921"/>
                </a:lnTo>
                <a:cubicBezTo>
                  <a:pt x="6516394" y="674934"/>
                  <a:pt x="6519381" y="673441"/>
                  <a:pt x="6522367" y="673441"/>
                </a:cubicBezTo>
                <a:close/>
                <a:moveTo>
                  <a:pt x="3958889" y="663361"/>
                </a:moveTo>
                <a:cubicBezTo>
                  <a:pt x="3958142" y="662616"/>
                  <a:pt x="3957023" y="662989"/>
                  <a:pt x="3955529" y="664482"/>
                </a:cubicBezTo>
                <a:cubicBezTo>
                  <a:pt x="3952543" y="667468"/>
                  <a:pt x="3951050" y="668961"/>
                  <a:pt x="3951050" y="668961"/>
                </a:cubicBezTo>
                <a:cubicBezTo>
                  <a:pt x="3951050" y="674935"/>
                  <a:pt x="3949556" y="679414"/>
                  <a:pt x="3946570" y="682400"/>
                </a:cubicBezTo>
                <a:cubicBezTo>
                  <a:pt x="3943584" y="685387"/>
                  <a:pt x="3948063" y="692853"/>
                  <a:pt x="3960009" y="704799"/>
                </a:cubicBezTo>
                <a:cubicBezTo>
                  <a:pt x="3977927" y="710772"/>
                  <a:pt x="3986886" y="710772"/>
                  <a:pt x="3986886" y="704799"/>
                </a:cubicBezTo>
                <a:cubicBezTo>
                  <a:pt x="3986886" y="704799"/>
                  <a:pt x="3989873" y="704799"/>
                  <a:pt x="3995846" y="704799"/>
                </a:cubicBezTo>
                <a:lnTo>
                  <a:pt x="4013765" y="686880"/>
                </a:lnTo>
                <a:lnTo>
                  <a:pt x="3995846" y="677921"/>
                </a:lnTo>
                <a:cubicBezTo>
                  <a:pt x="3995846" y="683894"/>
                  <a:pt x="3994352" y="683894"/>
                  <a:pt x="3991366" y="677921"/>
                </a:cubicBezTo>
                <a:cubicBezTo>
                  <a:pt x="3988380" y="671947"/>
                  <a:pt x="3983900" y="671947"/>
                  <a:pt x="3977927" y="677921"/>
                </a:cubicBezTo>
                <a:cubicBezTo>
                  <a:pt x="3965982" y="689866"/>
                  <a:pt x="3960009" y="686880"/>
                  <a:pt x="3960009" y="668961"/>
                </a:cubicBezTo>
                <a:cubicBezTo>
                  <a:pt x="3960009" y="665975"/>
                  <a:pt x="3959635" y="664109"/>
                  <a:pt x="3958889" y="663361"/>
                </a:cubicBezTo>
                <a:close/>
                <a:moveTo>
                  <a:pt x="5384537" y="660002"/>
                </a:moveTo>
                <a:cubicBezTo>
                  <a:pt x="5390510" y="660002"/>
                  <a:pt x="5396482" y="662988"/>
                  <a:pt x="5402454" y="668961"/>
                </a:cubicBezTo>
                <a:cubicBezTo>
                  <a:pt x="5408429" y="674935"/>
                  <a:pt x="5408429" y="680907"/>
                  <a:pt x="5402454" y="686880"/>
                </a:cubicBezTo>
                <a:cubicBezTo>
                  <a:pt x="5402454" y="692853"/>
                  <a:pt x="5399469" y="692853"/>
                  <a:pt x="5393496" y="686880"/>
                </a:cubicBezTo>
                <a:close/>
                <a:moveTo>
                  <a:pt x="5115757" y="660002"/>
                </a:moveTo>
                <a:lnTo>
                  <a:pt x="5133676" y="660002"/>
                </a:lnTo>
                <a:lnTo>
                  <a:pt x="5151595" y="660002"/>
                </a:lnTo>
                <a:cubicBezTo>
                  <a:pt x="5145622" y="665975"/>
                  <a:pt x="5139649" y="668961"/>
                  <a:pt x="5133676" y="668961"/>
                </a:cubicBezTo>
                <a:cubicBezTo>
                  <a:pt x="5127703" y="668961"/>
                  <a:pt x="5126210" y="674935"/>
                  <a:pt x="5129196" y="686880"/>
                </a:cubicBezTo>
                <a:cubicBezTo>
                  <a:pt x="5132183" y="698826"/>
                  <a:pt x="5132183" y="704799"/>
                  <a:pt x="5129196" y="704799"/>
                </a:cubicBezTo>
                <a:cubicBezTo>
                  <a:pt x="5126210" y="704799"/>
                  <a:pt x="5124717" y="707784"/>
                  <a:pt x="5124717" y="713758"/>
                </a:cubicBezTo>
                <a:cubicBezTo>
                  <a:pt x="5118743" y="713758"/>
                  <a:pt x="5112772" y="713758"/>
                  <a:pt x="5106798" y="713758"/>
                </a:cubicBezTo>
                <a:cubicBezTo>
                  <a:pt x="5088880" y="701813"/>
                  <a:pt x="5088880" y="692853"/>
                  <a:pt x="5106798" y="686880"/>
                </a:cubicBezTo>
                <a:cubicBezTo>
                  <a:pt x="5118743" y="686880"/>
                  <a:pt x="5121732" y="683894"/>
                  <a:pt x="5115757" y="677921"/>
                </a:cubicBezTo>
                <a:cubicBezTo>
                  <a:pt x="5109784" y="671947"/>
                  <a:pt x="5109784" y="665975"/>
                  <a:pt x="5115757" y="660002"/>
                </a:cubicBezTo>
                <a:close/>
                <a:moveTo>
                  <a:pt x="3852497" y="660002"/>
                </a:moveTo>
                <a:cubicBezTo>
                  <a:pt x="3852497" y="660002"/>
                  <a:pt x="3852497" y="662988"/>
                  <a:pt x="3852497" y="668961"/>
                </a:cubicBezTo>
                <a:cubicBezTo>
                  <a:pt x="3852497" y="674935"/>
                  <a:pt x="3849511" y="677921"/>
                  <a:pt x="3843538" y="677921"/>
                </a:cubicBezTo>
                <a:lnTo>
                  <a:pt x="3834578" y="686880"/>
                </a:lnTo>
                <a:lnTo>
                  <a:pt x="3843538" y="686880"/>
                </a:lnTo>
                <a:lnTo>
                  <a:pt x="3852497" y="686880"/>
                </a:lnTo>
                <a:lnTo>
                  <a:pt x="3879374" y="677921"/>
                </a:lnTo>
                <a:lnTo>
                  <a:pt x="3861457" y="660002"/>
                </a:lnTo>
                <a:cubicBezTo>
                  <a:pt x="3855484" y="660002"/>
                  <a:pt x="3852497" y="660002"/>
                  <a:pt x="3852497" y="660002"/>
                </a:cubicBezTo>
                <a:close/>
                <a:moveTo>
                  <a:pt x="3494125" y="660002"/>
                </a:moveTo>
                <a:cubicBezTo>
                  <a:pt x="3494125" y="660002"/>
                  <a:pt x="3495618" y="660002"/>
                  <a:pt x="3498605" y="660002"/>
                </a:cubicBezTo>
                <a:cubicBezTo>
                  <a:pt x="3501591" y="660002"/>
                  <a:pt x="3503084" y="662988"/>
                  <a:pt x="3503084" y="668961"/>
                </a:cubicBezTo>
                <a:close/>
                <a:moveTo>
                  <a:pt x="2338377" y="660002"/>
                </a:moveTo>
                <a:lnTo>
                  <a:pt x="2338377" y="677921"/>
                </a:lnTo>
                <a:cubicBezTo>
                  <a:pt x="2326429" y="683894"/>
                  <a:pt x="2321951" y="682400"/>
                  <a:pt x="2324937" y="673441"/>
                </a:cubicBezTo>
                <a:cubicBezTo>
                  <a:pt x="2327924" y="664482"/>
                  <a:pt x="2332404" y="660002"/>
                  <a:pt x="2338377" y="660002"/>
                </a:cubicBezTo>
                <a:close/>
                <a:moveTo>
                  <a:pt x="5097840" y="642084"/>
                </a:moveTo>
                <a:cubicBezTo>
                  <a:pt x="5097840" y="642084"/>
                  <a:pt x="5099332" y="642084"/>
                  <a:pt x="5102318" y="642084"/>
                </a:cubicBezTo>
                <a:cubicBezTo>
                  <a:pt x="5105304" y="642084"/>
                  <a:pt x="5106798" y="645069"/>
                  <a:pt x="5106798" y="651044"/>
                </a:cubicBezTo>
                <a:cubicBezTo>
                  <a:pt x="5106798" y="662988"/>
                  <a:pt x="5100826" y="662988"/>
                  <a:pt x="5088880" y="651044"/>
                </a:cubicBezTo>
                <a:cubicBezTo>
                  <a:pt x="5088880" y="651044"/>
                  <a:pt x="5090374" y="649549"/>
                  <a:pt x="5093360" y="646563"/>
                </a:cubicBezTo>
                <a:cubicBezTo>
                  <a:pt x="5096346" y="643578"/>
                  <a:pt x="5097840" y="642084"/>
                  <a:pt x="5097840" y="642084"/>
                </a:cubicBezTo>
                <a:close/>
                <a:moveTo>
                  <a:pt x="4175032" y="642084"/>
                </a:moveTo>
                <a:lnTo>
                  <a:pt x="4175032" y="651044"/>
                </a:lnTo>
                <a:lnTo>
                  <a:pt x="4183991" y="642084"/>
                </a:lnTo>
                <a:cubicBezTo>
                  <a:pt x="4183991" y="642084"/>
                  <a:pt x="4181005" y="642084"/>
                  <a:pt x="4175032" y="642084"/>
                </a:cubicBezTo>
                <a:close/>
                <a:moveTo>
                  <a:pt x="5339740" y="636484"/>
                </a:moveTo>
                <a:cubicBezTo>
                  <a:pt x="5342726" y="637232"/>
                  <a:pt x="5345712" y="639096"/>
                  <a:pt x="5348700" y="642084"/>
                </a:cubicBezTo>
                <a:lnTo>
                  <a:pt x="5357658" y="651044"/>
                </a:lnTo>
                <a:lnTo>
                  <a:pt x="5357658" y="660002"/>
                </a:lnTo>
                <a:cubicBezTo>
                  <a:pt x="5345714" y="665975"/>
                  <a:pt x="5336754" y="667468"/>
                  <a:pt x="5330780" y="664482"/>
                </a:cubicBezTo>
                <a:cubicBezTo>
                  <a:pt x="5324808" y="661497"/>
                  <a:pt x="5321822" y="657016"/>
                  <a:pt x="5321822" y="651044"/>
                </a:cubicBezTo>
                <a:cubicBezTo>
                  <a:pt x="5321822" y="645069"/>
                  <a:pt x="5324808" y="640589"/>
                  <a:pt x="5330780" y="637603"/>
                </a:cubicBezTo>
                <a:cubicBezTo>
                  <a:pt x="5333768" y="636110"/>
                  <a:pt x="5336754" y="635737"/>
                  <a:pt x="5339740" y="636484"/>
                </a:cubicBezTo>
                <a:close/>
                <a:moveTo>
                  <a:pt x="5277026" y="633125"/>
                </a:moveTo>
                <a:lnTo>
                  <a:pt x="5259106" y="651044"/>
                </a:lnTo>
                <a:cubicBezTo>
                  <a:pt x="5253134" y="651044"/>
                  <a:pt x="5253134" y="648056"/>
                  <a:pt x="5259106" y="642084"/>
                </a:cubicBezTo>
                <a:cubicBezTo>
                  <a:pt x="5265080" y="636110"/>
                  <a:pt x="5271052" y="633125"/>
                  <a:pt x="5277026" y="633125"/>
                </a:cubicBezTo>
                <a:close/>
                <a:moveTo>
                  <a:pt x="3467248" y="624165"/>
                </a:moveTo>
                <a:cubicBezTo>
                  <a:pt x="3473219" y="624165"/>
                  <a:pt x="3474714" y="625659"/>
                  <a:pt x="3471726" y="628645"/>
                </a:cubicBezTo>
                <a:cubicBezTo>
                  <a:pt x="3468741" y="631631"/>
                  <a:pt x="3467248" y="636110"/>
                  <a:pt x="3467248" y="642084"/>
                </a:cubicBezTo>
                <a:cubicBezTo>
                  <a:pt x="3461275" y="648056"/>
                  <a:pt x="3458288" y="645069"/>
                  <a:pt x="3458288" y="633125"/>
                </a:cubicBezTo>
                <a:cubicBezTo>
                  <a:pt x="3464261" y="633125"/>
                  <a:pt x="3467248" y="630139"/>
                  <a:pt x="3467248" y="624165"/>
                </a:cubicBezTo>
                <a:close/>
                <a:moveTo>
                  <a:pt x="5567082" y="622485"/>
                </a:moveTo>
                <a:cubicBezTo>
                  <a:pt x="5587240" y="623605"/>
                  <a:pt x="5604040" y="633125"/>
                  <a:pt x="5617478" y="651044"/>
                </a:cubicBezTo>
                <a:cubicBezTo>
                  <a:pt x="5623451" y="657016"/>
                  <a:pt x="5623451" y="662988"/>
                  <a:pt x="5617478" y="668961"/>
                </a:cubicBezTo>
                <a:cubicBezTo>
                  <a:pt x="5605534" y="680907"/>
                  <a:pt x="5608520" y="695840"/>
                  <a:pt x="5626437" y="713758"/>
                </a:cubicBezTo>
                <a:lnTo>
                  <a:pt x="5635397" y="722718"/>
                </a:lnTo>
                <a:lnTo>
                  <a:pt x="5662274" y="731676"/>
                </a:lnTo>
                <a:cubicBezTo>
                  <a:pt x="5668248" y="731676"/>
                  <a:pt x="5671234" y="730184"/>
                  <a:pt x="5671234" y="727196"/>
                </a:cubicBezTo>
                <a:cubicBezTo>
                  <a:pt x="5671234" y="724210"/>
                  <a:pt x="5668248" y="722718"/>
                  <a:pt x="5662274" y="722718"/>
                </a:cubicBezTo>
                <a:cubicBezTo>
                  <a:pt x="5656302" y="716743"/>
                  <a:pt x="5653316" y="713758"/>
                  <a:pt x="5653316" y="713758"/>
                </a:cubicBezTo>
                <a:cubicBezTo>
                  <a:pt x="5653316" y="713758"/>
                  <a:pt x="5656302" y="713758"/>
                  <a:pt x="5662274" y="713758"/>
                </a:cubicBezTo>
                <a:lnTo>
                  <a:pt x="5680194" y="704799"/>
                </a:lnTo>
                <a:lnTo>
                  <a:pt x="5671234" y="686880"/>
                </a:lnTo>
                <a:lnTo>
                  <a:pt x="5662274" y="686880"/>
                </a:lnTo>
                <a:cubicBezTo>
                  <a:pt x="5656302" y="680907"/>
                  <a:pt x="5647342" y="680907"/>
                  <a:pt x="5635397" y="686880"/>
                </a:cubicBezTo>
                <a:lnTo>
                  <a:pt x="5626437" y="677921"/>
                </a:lnTo>
                <a:cubicBezTo>
                  <a:pt x="5638383" y="671947"/>
                  <a:pt x="5656302" y="671947"/>
                  <a:pt x="5680194" y="677921"/>
                </a:cubicBezTo>
                <a:cubicBezTo>
                  <a:pt x="5704085" y="683894"/>
                  <a:pt x="5716031" y="689866"/>
                  <a:pt x="5716031" y="695840"/>
                </a:cubicBezTo>
                <a:cubicBezTo>
                  <a:pt x="5722004" y="701813"/>
                  <a:pt x="5724990" y="704799"/>
                  <a:pt x="5724990" y="704799"/>
                </a:cubicBezTo>
                <a:cubicBezTo>
                  <a:pt x="5724990" y="704799"/>
                  <a:pt x="5727976" y="704799"/>
                  <a:pt x="5733948" y="704799"/>
                </a:cubicBezTo>
                <a:lnTo>
                  <a:pt x="5760828" y="740636"/>
                </a:lnTo>
                <a:cubicBezTo>
                  <a:pt x="5760828" y="740636"/>
                  <a:pt x="5759334" y="742129"/>
                  <a:pt x="5756348" y="745115"/>
                </a:cubicBezTo>
                <a:cubicBezTo>
                  <a:pt x="5753362" y="748101"/>
                  <a:pt x="5751868" y="752581"/>
                  <a:pt x="5751868" y="758554"/>
                </a:cubicBezTo>
                <a:cubicBezTo>
                  <a:pt x="5751868" y="758554"/>
                  <a:pt x="5751868" y="761540"/>
                  <a:pt x="5751868" y="767514"/>
                </a:cubicBezTo>
                <a:cubicBezTo>
                  <a:pt x="5763814" y="773487"/>
                  <a:pt x="5769786" y="776473"/>
                  <a:pt x="5769786" y="776473"/>
                </a:cubicBezTo>
                <a:cubicBezTo>
                  <a:pt x="5769786" y="782447"/>
                  <a:pt x="5768292" y="785433"/>
                  <a:pt x="5765306" y="785433"/>
                </a:cubicBezTo>
                <a:cubicBezTo>
                  <a:pt x="5762320" y="785433"/>
                  <a:pt x="5757840" y="785433"/>
                  <a:pt x="5751868" y="785433"/>
                </a:cubicBezTo>
                <a:cubicBezTo>
                  <a:pt x="5751868" y="791406"/>
                  <a:pt x="5748882" y="794392"/>
                  <a:pt x="5742908" y="794392"/>
                </a:cubicBezTo>
                <a:cubicBezTo>
                  <a:pt x="5736934" y="794392"/>
                  <a:pt x="5730963" y="791406"/>
                  <a:pt x="5724990" y="785433"/>
                </a:cubicBezTo>
                <a:lnTo>
                  <a:pt x="5689152" y="785433"/>
                </a:lnTo>
                <a:lnTo>
                  <a:pt x="5662274" y="785433"/>
                </a:lnTo>
                <a:lnTo>
                  <a:pt x="5671234" y="767514"/>
                </a:lnTo>
                <a:cubicBezTo>
                  <a:pt x="5671234" y="761540"/>
                  <a:pt x="5668248" y="758554"/>
                  <a:pt x="5662274" y="758554"/>
                </a:cubicBezTo>
                <a:cubicBezTo>
                  <a:pt x="5662274" y="758554"/>
                  <a:pt x="5660780" y="757061"/>
                  <a:pt x="5657794" y="754075"/>
                </a:cubicBezTo>
                <a:cubicBezTo>
                  <a:pt x="5654808" y="751089"/>
                  <a:pt x="5650330" y="749595"/>
                  <a:pt x="5644356" y="749595"/>
                </a:cubicBezTo>
                <a:lnTo>
                  <a:pt x="5626437" y="749595"/>
                </a:lnTo>
                <a:cubicBezTo>
                  <a:pt x="5626437" y="755568"/>
                  <a:pt x="5629424" y="761540"/>
                  <a:pt x="5635397" y="767514"/>
                </a:cubicBezTo>
                <a:cubicBezTo>
                  <a:pt x="5641370" y="773487"/>
                  <a:pt x="5641370" y="776473"/>
                  <a:pt x="5635397" y="776473"/>
                </a:cubicBezTo>
                <a:lnTo>
                  <a:pt x="5635397" y="785433"/>
                </a:lnTo>
                <a:lnTo>
                  <a:pt x="5635397" y="794392"/>
                </a:lnTo>
                <a:cubicBezTo>
                  <a:pt x="5629424" y="794392"/>
                  <a:pt x="5623451" y="791406"/>
                  <a:pt x="5617478" y="785433"/>
                </a:cubicBezTo>
                <a:cubicBezTo>
                  <a:pt x="5605534" y="791406"/>
                  <a:pt x="5596574" y="797377"/>
                  <a:pt x="5590600" y="803350"/>
                </a:cubicBezTo>
                <a:cubicBezTo>
                  <a:pt x="5590600" y="815296"/>
                  <a:pt x="5596574" y="815296"/>
                  <a:pt x="5608520" y="803350"/>
                </a:cubicBezTo>
                <a:lnTo>
                  <a:pt x="5617478" y="821269"/>
                </a:lnTo>
                <a:cubicBezTo>
                  <a:pt x="5611505" y="833215"/>
                  <a:pt x="5599560" y="836202"/>
                  <a:pt x="5581640" y="830229"/>
                </a:cubicBezTo>
                <a:lnTo>
                  <a:pt x="5536844" y="821269"/>
                </a:lnTo>
                <a:lnTo>
                  <a:pt x="5527886" y="830229"/>
                </a:lnTo>
                <a:cubicBezTo>
                  <a:pt x="5527886" y="842174"/>
                  <a:pt x="5530871" y="848147"/>
                  <a:pt x="5536844" y="848147"/>
                </a:cubicBezTo>
                <a:cubicBezTo>
                  <a:pt x="5536844" y="848147"/>
                  <a:pt x="5538338" y="849641"/>
                  <a:pt x="5541324" y="852627"/>
                </a:cubicBezTo>
                <a:cubicBezTo>
                  <a:pt x="5544310" y="855613"/>
                  <a:pt x="5547297" y="858600"/>
                  <a:pt x="5550284" y="861587"/>
                </a:cubicBezTo>
                <a:cubicBezTo>
                  <a:pt x="5553270" y="864573"/>
                  <a:pt x="5557749" y="867560"/>
                  <a:pt x="5563723" y="870546"/>
                </a:cubicBezTo>
                <a:cubicBezTo>
                  <a:pt x="5569696" y="873532"/>
                  <a:pt x="5572682" y="875026"/>
                  <a:pt x="5572682" y="875026"/>
                </a:cubicBezTo>
                <a:cubicBezTo>
                  <a:pt x="5584628" y="880999"/>
                  <a:pt x="5593586" y="886970"/>
                  <a:pt x="5599560" y="892943"/>
                </a:cubicBezTo>
                <a:cubicBezTo>
                  <a:pt x="5605534" y="898917"/>
                  <a:pt x="5608520" y="901903"/>
                  <a:pt x="5608520" y="901903"/>
                </a:cubicBezTo>
                <a:cubicBezTo>
                  <a:pt x="5608520" y="913848"/>
                  <a:pt x="5602545" y="913848"/>
                  <a:pt x="5590600" y="901903"/>
                </a:cubicBezTo>
                <a:cubicBezTo>
                  <a:pt x="5584628" y="901903"/>
                  <a:pt x="5578654" y="900409"/>
                  <a:pt x="5572682" y="897423"/>
                </a:cubicBezTo>
                <a:cubicBezTo>
                  <a:pt x="5566709" y="894437"/>
                  <a:pt x="5560737" y="892943"/>
                  <a:pt x="5554763" y="892943"/>
                </a:cubicBezTo>
                <a:cubicBezTo>
                  <a:pt x="5548790" y="892943"/>
                  <a:pt x="5542818" y="891450"/>
                  <a:pt x="5536844" y="888464"/>
                </a:cubicBezTo>
                <a:cubicBezTo>
                  <a:pt x="5530871" y="885479"/>
                  <a:pt x="5527886" y="883985"/>
                  <a:pt x="5527886" y="883985"/>
                </a:cubicBezTo>
                <a:cubicBezTo>
                  <a:pt x="5527886" y="889958"/>
                  <a:pt x="5527886" y="895930"/>
                  <a:pt x="5527886" y="901903"/>
                </a:cubicBezTo>
                <a:cubicBezTo>
                  <a:pt x="5527886" y="907876"/>
                  <a:pt x="5533858" y="913848"/>
                  <a:pt x="5545804" y="919822"/>
                </a:cubicBezTo>
                <a:cubicBezTo>
                  <a:pt x="5557749" y="931767"/>
                  <a:pt x="5560737" y="937741"/>
                  <a:pt x="5554763" y="937741"/>
                </a:cubicBezTo>
                <a:lnTo>
                  <a:pt x="5527886" y="937741"/>
                </a:lnTo>
                <a:lnTo>
                  <a:pt x="5509966" y="928781"/>
                </a:lnTo>
                <a:cubicBezTo>
                  <a:pt x="5509966" y="922808"/>
                  <a:pt x="5503994" y="916836"/>
                  <a:pt x="5492048" y="910862"/>
                </a:cubicBezTo>
                <a:cubicBezTo>
                  <a:pt x="5486074" y="904889"/>
                  <a:pt x="5483089" y="898917"/>
                  <a:pt x="5483089" y="892943"/>
                </a:cubicBezTo>
                <a:cubicBezTo>
                  <a:pt x="5489062" y="892943"/>
                  <a:pt x="5492048" y="889958"/>
                  <a:pt x="5492048" y="883985"/>
                </a:cubicBezTo>
                <a:cubicBezTo>
                  <a:pt x="5492048" y="878011"/>
                  <a:pt x="5495034" y="875026"/>
                  <a:pt x="5501008" y="875026"/>
                </a:cubicBezTo>
                <a:lnTo>
                  <a:pt x="5518926" y="875026"/>
                </a:lnTo>
                <a:cubicBezTo>
                  <a:pt x="5512952" y="869051"/>
                  <a:pt x="5506980" y="866066"/>
                  <a:pt x="5501008" y="866066"/>
                </a:cubicBezTo>
                <a:lnTo>
                  <a:pt x="5492048" y="857107"/>
                </a:lnTo>
                <a:cubicBezTo>
                  <a:pt x="5503994" y="845161"/>
                  <a:pt x="5501008" y="836202"/>
                  <a:pt x="5483089" y="830229"/>
                </a:cubicBezTo>
                <a:cubicBezTo>
                  <a:pt x="5489062" y="830229"/>
                  <a:pt x="5495034" y="830229"/>
                  <a:pt x="5501008" y="830229"/>
                </a:cubicBezTo>
                <a:cubicBezTo>
                  <a:pt x="5506980" y="830229"/>
                  <a:pt x="5509966" y="830229"/>
                  <a:pt x="5509966" y="830229"/>
                </a:cubicBezTo>
                <a:lnTo>
                  <a:pt x="5492048" y="821269"/>
                </a:lnTo>
                <a:lnTo>
                  <a:pt x="5483089" y="830229"/>
                </a:lnTo>
                <a:cubicBezTo>
                  <a:pt x="5471143" y="830229"/>
                  <a:pt x="5468156" y="827243"/>
                  <a:pt x="5474130" y="821269"/>
                </a:cubicBezTo>
                <a:cubicBezTo>
                  <a:pt x="5474130" y="815296"/>
                  <a:pt x="5474130" y="812311"/>
                  <a:pt x="5474130" y="812311"/>
                </a:cubicBezTo>
                <a:cubicBezTo>
                  <a:pt x="5474130" y="812311"/>
                  <a:pt x="5471143" y="809324"/>
                  <a:pt x="5465170" y="803350"/>
                </a:cubicBezTo>
                <a:cubicBezTo>
                  <a:pt x="5459197" y="797377"/>
                  <a:pt x="5459197" y="794392"/>
                  <a:pt x="5465170" y="794392"/>
                </a:cubicBezTo>
                <a:lnTo>
                  <a:pt x="5483089" y="794392"/>
                </a:lnTo>
                <a:cubicBezTo>
                  <a:pt x="5506980" y="794392"/>
                  <a:pt x="5518926" y="791406"/>
                  <a:pt x="5518926" y="785433"/>
                </a:cubicBezTo>
                <a:cubicBezTo>
                  <a:pt x="5518926" y="779459"/>
                  <a:pt x="5509966" y="776473"/>
                  <a:pt x="5492048" y="776473"/>
                </a:cubicBezTo>
                <a:lnTo>
                  <a:pt x="5492048" y="767514"/>
                </a:lnTo>
                <a:cubicBezTo>
                  <a:pt x="5492048" y="755568"/>
                  <a:pt x="5492048" y="749595"/>
                  <a:pt x="5492048" y="749595"/>
                </a:cubicBezTo>
                <a:lnTo>
                  <a:pt x="5474130" y="749595"/>
                </a:lnTo>
                <a:cubicBezTo>
                  <a:pt x="5474130" y="749595"/>
                  <a:pt x="5471143" y="749595"/>
                  <a:pt x="5465170" y="749595"/>
                </a:cubicBezTo>
                <a:cubicBezTo>
                  <a:pt x="5459197" y="743622"/>
                  <a:pt x="5456211" y="740636"/>
                  <a:pt x="5456211" y="740636"/>
                </a:cubicBezTo>
                <a:cubicBezTo>
                  <a:pt x="5456211" y="728690"/>
                  <a:pt x="5459197" y="722718"/>
                  <a:pt x="5465170" y="722718"/>
                </a:cubicBezTo>
                <a:cubicBezTo>
                  <a:pt x="5471143" y="722718"/>
                  <a:pt x="5474130" y="722718"/>
                  <a:pt x="5474130" y="722718"/>
                </a:cubicBezTo>
                <a:cubicBezTo>
                  <a:pt x="5474130" y="722718"/>
                  <a:pt x="5474130" y="725703"/>
                  <a:pt x="5474130" y="731676"/>
                </a:cubicBezTo>
                <a:lnTo>
                  <a:pt x="5509966" y="731676"/>
                </a:lnTo>
                <a:cubicBezTo>
                  <a:pt x="5509966" y="725703"/>
                  <a:pt x="5503994" y="716743"/>
                  <a:pt x="5492048" y="704799"/>
                </a:cubicBezTo>
                <a:cubicBezTo>
                  <a:pt x="5480103" y="692853"/>
                  <a:pt x="5480103" y="686880"/>
                  <a:pt x="5492048" y="686880"/>
                </a:cubicBezTo>
                <a:lnTo>
                  <a:pt x="5492048" y="677921"/>
                </a:lnTo>
                <a:lnTo>
                  <a:pt x="5465170" y="660002"/>
                </a:lnTo>
                <a:lnTo>
                  <a:pt x="5483089" y="651044"/>
                </a:lnTo>
                <a:cubicBezTo>
                  <a:pt x="5495034" y="651044"/>
                  <a:pt x="5505488" y="654029"/>
                  <a:pt x="5514446" y="660002"/>
                </a:cubicBezTo>
                <a:cubicBezTo>
                  <a:pt x="5523406" y="665975"/>
                  <a:pt x="5524900" y="671947"/>
                  <a:pt x="5518926" y="677921"/>
                </a:cubicBezTo>
                <a:lnTo>
                  <a:pt x="5527886" y="686880"/>
                </a:lnTo>
                <a:cubicBezTo>
                  <a:pt x="5539831" y="692853"/>
                  <a:pt x="5545804" y="698826"/>
                  <a:pt x="5545804" y="704799"/>
                </a:cubicBezTo>
                <a:cubicBezTo>
                  <a:pt x="5551777" y="710772"/>
                  <a:pt x="5560737" y="707784"/>
                  <a:pt x="5572682" y="695840"/>
                </a:cubicBezTo>
                <a:cubicBezTo>
                  <a:pt x="5572682" y="689866"/>
                  <a:pt x="5572682" y="685387"/>
                  <a:pt x="5572682" y="682400"/>
                </a:cubicBezTo>
                <a:cubicBezTo>
                  <a:pt x="5572682" y="679414"/>
                  <a:pt x="5569696" y="674935"/>
                  <a:pt x="5563723" y="668961"/>
                </a:cubicBezTo>
                <a:lnTo>
                  <a:pt x="5563723" y="660002"/>
                </a:lnTo>
                <a:lnTo>
                  <a:pt x="5554763" y="642084"/>
                </a:lnTo>
                <a:cubicBezTo>
                  <a:pt x="5548790" y="642084"/>
                  <a:pt x="5542818" y="639097"/>
                  <a:pt x="5536844" y="633125"/>
                </a:cubicBezTo>
                <a:lnTo>
                  <a:pt x="5545804" y="624165"/>
                </a:lnTo>
                <a:cubicBezTo>
                  <a:pt x="5553270" y="622672"/>
                  <a:pt x="5560362" y="622112"/>
                  <a:pt x="5567082" y="622485"/>
                </a:cubicBezTo>
                <a:close/>
                <a:moveTo>
                  <a:pt x="5823542" y="615206"/>
                </a:moveTo>
                <a:lnTo>
                  <a:pt x="5832502" y="615206"/>
                </a:lnTo>
                <a:cubicBezTo>
                  <a:pt x="5832502" y="621179"/>
                  <a:pt x="5835488" y="625659"/>
                  <a:pt x="5841460" y="628645"/>
                </a:cubicBezTo>
                <a:cubicBezTo>
                  <a:pt x="5847434" y="631631"/>
                  <a:pt x="5850420" y="633125"/>
                  <a:pt x="5850420" y="633125"/>
                </a:cubicBezTo>
                <a:lnTo>
                  <a:pt x="5845940" y="633125"/>
                </a:lnTo>
                <a:cubicBezTo>
                  <a:pt x="5842954" y="633125"/>
                  <a:pt x="5841460" y="633125"/>
                  <a:pt x="5841460" y="633125"/>
                </a:cubicBezTo>
                <a:close/>
                <a:moveTo>
                  <a:pt x="2392132" y="615206"/>
                </a:moveTo>
                <a:cubicBezTo>
                  <a:pt x="2392132" y="615206"/>
                  <a:pt x="2392132" y="618192"/>
                  <a:pt x="2392132" y="624165"/>
                </a:cubicBezTo>
                <a:lnTo>
                  <a:pt x="2374213" y="633125"/>
                </a:lnTo>
                <a:cubicBezTo>
                  <a:pt x="2374213" y="633125"/>
                  <a:pt x="2377200" y="630139"/>
                  <a:pt x="2383173" y="624165"/>
                </a:cubicBezTo>
                <a:cubicBezTo>
                  <a:pt x="2389145" y="618192"/>
                  <a:pt x="2392132" y="615206"/>
                  <a:pt x="2392132" y="615206"/>
                </a:cubicBezTo>
                <a:close/>
                <a:moveTo>
                  <a:pt x="5249027" y="612405"/>
                </a:moveTo>
                <a:cubicBezTo>
                  <a:pt x="5255746" y="611286"/>
                  <a:pt x="5259106" y="615206"/>
                  <a:pt x="5259106" y="624165"/>
                </a:cubicBezTo>
                <a:cubicBezTo>
                  <a:pt x="5259106" y="630139"/>
                  <a:pt x="5253134" y="633125"/>
                  <a:pt x="5241188" y="633125"/>
                </a:cubicBezTo>
                <a:cubicBezTo>
                  <a:pt x="5235215" y="633125"/>
                  <a:pt x="5230735" y="631631"/>
                  <a:pt x="5227749" y="628645"/>
                </a:cubicBezTo>
                <a:cubicBezTo>
                  <a:pt x="5224763" y="625659"/>
                  <a:pt x="5223269" y="624165"/>
                  <a:pt x="5223269" y="624165"/>
                </a:cubicBezTo>
                <a:lnTo>
                  <a:pt x="5241188" y="615206"/>
                </a:lnTo>
                <a:cubicBezTo>
                  <a:pt x="5244174" y="613713"/>
                  <a:pt x="5246788" y="612779"/>
                  <a:pt x="5249027" y="612405"/>
                </a:cubicBezTo>
                <a:close/>
                <a:moveTo>
                  <a:pt x="1865774" y="608486"/>
                </a:moveTo>
                <a:cubicBezTo>
                  <a:pt x="1867267" y="608486"/>
                  <a:pt x="1869506" y="609233"/>
                  <a:pt x="1872493" y="610726"/>
                </a:cubicBezTo>
                <a:cubicBezTo>
                  <a:pt x="1878465" y="613712"/>
                  <a:pt x="1881452" y="615206"/>
                  <a:pt x="1881452" y="615206"/>
                </a:cubicBezTo>
                <a:cubicBezTo>
                  <a:pt x="1881452" y="615206"/>
                  <a:pt x="1878465" y="615206"/>
                  <a:pt x="1872493" y="615206"/>
                </a:cubicBezTo>
                <a:cubicBezTo>
                  <a:pt x="1866520" y="615206"/>
                  <a:pt x="1863533" y="613712"/>
                  <a:pt x="1863533" y="610726"/>
                </a:cubicBezTo>
                <a:cubicBezTo>
                  <a:pt x="1863533" y="609233"/>
                  <a:pt x="1864280" y="608486"/>
                  <a:pt x="1865774" y="608486"/>
                </a:cubicBezTo>
                <a:close/>
                <a:moveTo>
                  <a:pt x="4273584" y="606246"/>
                </a:moveTo>
                <a:cubicBezTo>
                  <a:pt x="4261639" y="606246"/>
                  <a:pt x="4255666" y="607740"/>
                  <a:pt x="4255666" y="610726"/>
                </a:cubicBezTo>
                <a:cubicBezTo>
                  <a:pt x="4255666" y="613712"/>
                  <a:pt x="4255666" y="618192"/>
                  <a:pt x="4255666" y="624165"/>
                </a:cubicBezTo>
                <a:lnTo>
                  <a:pt x="4264625" y="633125"/>
                </a:lnTo>
                <a:cubicBezTo>
                  <a:pt x="4270598" y="633125"/>
                  <a:pt x="4273584" y="633125"/>
                  <a:pt x="4273584" y="633125"/>
                </a:cubicBezTo>
                <a:cubicBezTo>
                  <a:pt x="4273584" y="627150"/>
                  <a:pt x="4276571" y="621179"/>
                  <a:pt x="4282544" y="615206"/>
                </a:cubicBezTo>
                <a:lnTo>
                  <a:pt x="4300463" y="606246"/>
                </a:lnTo>
                <a:close/>
                <a:moveTo>
                  <a:pt x="3960009" y="606246"/>
                </a:moveTo>
                <a:cubicBezTo>
                  <a:pt x="3977927" y="606246"/>
                  <a:pt x="3980913" y="612220"/>
                  <a:pt x="3968967" y="624165"/>
                </a:cubicBezTo>
                <a:cubicBezTo>
                  <a:pt x="3962994" y="630139"/>
                  <a:pt x="3957023" y="636110"/>
                  <a:pt x="3951050" y="642084"/>
                </a:cubicBezTo>
                <a:lnTo>
                  <a:pt x="3942090" y="633125"/>
                </a:lnTo>
                <a:cubicBezTo>
                  <a:pt x="3936117" y="615206"/>
                  <a:pt x="3942090" y="606246"/>
                  <a:pt x="3960009" y="606246"/>
                </a:cubicBezTo>
                <a:close/>
                <a:moveTo>
                  <a:pt x="3355256" y="606246"/>
                </a:moveTo>
                <a:cubicBezTo>
                  <a:pt x="3358243" y="606246"/>
                  <a:pt x="3359736" y="607740"/>
                  <a:pt x="3359736" y="610726"/>
                </a:cubicBezTo>
                <a:cubicBezTo>
                  <a:pt x="3359736" y="613712"/>
                  <a:pt x="3356749" y="618192"/>
                  <a:pt x="3350776" y="624165"/>
                </a:cubicBezTo>
                <a:cubicBezTo>
                  <a:pt x="3350776" y="618192"/>
                  <a:pt x="3350776" y="615206"/>
                  <a:pt x="3350776" y="615206"/>
                </a:cubicBezTo>
                <a:cubicBezTo>
                  <a:pt x="3350776" y="609233"/>
                  <a:pt x="3352270" y="606246"/>
                  <a:pt x="3355256" y="606246"/>
                </a:cubicBezTo>
                <a:close/>
                <a:moveTo>
                  <a:pt x="2472766" y="606246"/>
                </a:moveTo>
                <a:lnTo>
                  <a:pt x="2481725" y="606246"/>
                </a:lnTo>
                <a:lnTo>
                  <a:pt x="2472766" y="615206"/>
                </a:lnTo>
                <a:cubicBezTo>
                  <a:pt x="2472766" y="609233"/>
                  <a:pt x="2472766" y="606246"/>
                  <a:pt x="2472766" y="606246"/>
                </a:cubicBezTo>
                <a:close/>
                <a:moveTo>
                  <a:pt x="2866975" y="601767"/>
                </a:moveTo>
                <a:cubicBezTo>
                  <a:pt x="2869961" y="601767"/>
                  <a:pt x="2872948" y="603260"/>
                  <a:pt x="2875934" y="606246"/>
                </a:cubicBezTo>
                <a:lnTo>
                  <a:pt x="2866975" y="606246"/>
                </a:lnTo>
                <a:lnTo>
                  <a:pt x="2858015" y="606246"/>
                </a:lnTo>
                <a:cubicBezTo>
                  <a:pt x="2861001" y="603260"/>
                  <a:pt x="2863988" y="601767"/>
                  <a:pt x="2866975" y="601767"/>
                </a:cubicBezTo>
                <a:close/>
                <a:moveTo>
                  <a:pt x="5662274" y="597287"/>
                </a:moveTo>
                <a:cubicBezTo>
                  <a:pt x="5668248" y="597287"/>
                  <a:pt x="5674220" y="601767"/>
                  <a:pt x="5680194" y="610726"/>
                </a:cubicBezTo>
                <a:cubicBezTo>
                  <a:pt x="5686166" y="619686"/>
                  <a:pt x="5689152" y="627150"/>
                  <a:pt x="5689152" y="633125"/>
                </a:cubicBezTo>
                <a:cubicBezTo>
                  <a:pt x="5677208" y="627150"/>
                  <a:pt x="5668248" y="621179"/>
                  <a:pt x="5662274" y="615206"/>
                </a:cubicBezTo>
                <a:cubicBezTo>
                  <a:pt x="5656302" y="609233"/>
                  <a:pt x="5653316" y="604753"/>
                  <a:pt x="5653316" y="601767"/>
                </a:cubicBezTo>
                <a:cubicBezTo>
                  <a:pt x="5653316" y="598781"/>
                  <a:pt x="5656302" y="597287"/>
                  <a:pt x="5662274" y="597287"/>
                </a:cubicBezTo>
                <a:close/>
                <a:moveTo>
                  <a:pt x="5518926" y="597287"/>
                </a:moveTo>
                <a:lnTo>
                  <a:pt x="5527886" y="606246"/>
                </a:lnTo>
                <a:cubicBezTo>
                  <a:pt x="5527886" y="612220"/>
                  <a:pt x="5524900" y="615206"/>
                  <a:pt x="5518926" y="615206"/>
                </a:cubicBezTo>
                <a:cubicBezTo>
                  <a:pt x="5512952" y="615206"/>
                  <a:pt x="5509966" y="612220"/>
                  <a:pt x="5509966" y="606246"/>
                </a:cubicBezTo>
                <a:close/>
                <a:moveTo>
                  <a:pt x="5339740" y="597287"/>
                </a:moveTo>
                <a:cubicBezTo>
                  <a:pt x="5339740" y="597287"/>
                  <a:pt x="5342726" y="597287"/>
                  <a:pt x="5348700" y="597287"/>
                </a:cubicBezTo>
                <a:lnTo>
                  <a:pt x="5357658" y="597287"/>
                </a:lnTo>
                <a:cubicBezTo>
                  <a:pt x="5351686" y="603260"/>
                  <a:pt x="5350194" y="609233"/>
                  <a:pt x="5353180" y="615206"/>
                </a:cubicBezTo>
                <a:cubicBezTo>
                  <a:pt x="5356166" y="621179"/>
                  <a:pt x="5363632" y="624165"/>
                  <a:pt x="5375577" y="624165"/>
                </a:cubicBezTo>
                <a:lnTo>
                  <a:pt x="5393496" y="633125"/>
                </a:lnTo>
                <a:cubicBezTo>
                  <a:pt x="5393496" y="639097"/>
                  <a:pt x="5381550" y="639097"/>
                  <a:pt x="5357658" y="633125"/>
                </a:cubicBezTo>
                <a:cubicBezTo>
                  <a:pt x="5345714" y="627150"/>
                  <a:pt x="5339740" y="618192"/>
                  <a:pt x="5339740" y="606246"/>
                </a:cubicBezTo>
                <a:cubicBezTo>
                  <a:pt x="5339740" y="600273"/>
                  <a:pt x="5339740" y="597287"/>
                  <a:pt x="5339740" y="597287"/>
                </a:cubicBezTo>
                <a:close/>
                <a:moveTo>
                  <a:pt x="4192951" y="590569"/>
                </a:moveTo>
                <a:cubicBezTo>
                  <a:pt x="4189964" y="590569"/>
                  <a:pt x="4186978" y="591314"/>
                  <a:pt x="4183991" y="592807"/>
                </a:cubicBezTo>
                <a:cubicBezTo>
                  <a:pt x="4178018" y="595793"/>
                  <a:pt x="4172046" y="600273"/>
                  <a:pt x="4166073" y="606246"/>
                </a:cubicBezTo>
                <a:lnTo>
                  <a:pt x="4148154" y="615206"/>
                </a:lnTo>
                <a:lnTo>
                  <a:pt x="4166073" y="615206"/>
                </a:lnTo>
                <a:cubicBezTo>
                  <a:pt x="4172046" y="615206"/>
                  <a:pt x="4175032" y="613712"/>
                  <a:pt x="4175032" y="610726"/>
                </a:cubicBezTo>
                <a:cubicBezTo>
                  <a:pt x="4175032" y="607740"/>
                  <a:pt x="4179512" y="607740"/>
                  <a:pt x="4188471" y="610726"/>
                </a:cubicBezTo>
                <a:cubicBezTo>
                  <a:pt x="4197430" y="613712"/>
                  <a:pt x="4203404" y="612220"/>
                  <a:pt x="4206390" y="606246"/>
                </a:cubicBezTo>
                <a:cubicBezTo>
                  <a:pt x="4209376" y="600273"/>
                  <a:pt x="4207883" y="595793"/>
                  <a:pt x="4201910" y="592807"/>
                </a:cubicBezTo>
                <a:cubicBezTo>
                  <a:pt x="4198924" y="591314"/>
                  <a:pt x="4195937" y="590569"/>
                  <a:pt x="4192951" y="590569"/>
                </a:cubicBezTo>
                <a:close/>
                <a:moveTo>
                  <a:pt x="5554763" y="588328"/>
                </a:moveTo>
                <a:cubicBezTo>
                  <a:pt x="5554763" y="588328"/>
                  <a:pt x="5556257" y="589821"/>
                  <a:pt x="5559243" y="592807"/>
                </a:cubicBezTo>
                <a:cubicBezTo>
                  <a:pt x="5562229" y="595793"/>
                  <a:pt x="5563723" y="597287"/>
                  <a:pt x="5563723" y="597287"/>
                </a:cubicBezTo>
                <a:lnTo>
                  <a:pt x="5554763" y="597287"/>
                </a:lnTo>
                <a:cubicBezTo>
                  <a:pt x="5554763" y="597287"/>
                  <a:pt x="5551777" y="597287"/>
                  <a:pt x="5545804" y="597287"/>
                </a:cubicBezTo>
                <a:cubicBezTo>
                  <a:pt x="5545804" y="597287"/>
                  <a:pt x="5548790" y="594301"/>
                  <a:pt x="5554763" y="588328"/>
                </a:cubicBezTo>
                <a:close/>
                <a:moveTo>
                  <a:pt x="4846978" y="588328"/>
                </a:moveTo>
                <a:cubicBezTo>
                  <a:pt x="4858924" y="600273"/>
                  <a:pt x="4858924" y="606246"/>
                  <a:pt x="4846978" y="606246"/>
                </a:cubicBezTo>
                <a:cubicBezTo>
                  <a:pt x="4835034" y="606246"/>
                  <a:pt x="4829061" y="603260"/>
                  <a:pt x="4829061" y="597287"/>
                </a:cubicBezTo>
                <a:close/>
                <a:moveTo>
                  <a:pt x="4416933" y="588328"/>
                </a:moveTo>
                <a:cubicBezTo>
                  <a:pt x="4416933" y="588328"/>
                  <a:pt x="4416933" y="591314"/>
                  <a:pt x="4416933" y="597287"/>
                </a:cubicBezTo>
                <a:lnTo>
                  <a:pt x="4425892" y="597287"/>
                </a:lnTo>
                <a:cubicBezTo>
                  <a:pt x="4431865" y="591314"/>
                  <a:pt x="4431865" y="588328"/>
                  <a:pt x="4425892" y="588328"/>
                </a:cubicBezTo>
                <a:cubicBezTo>
                  <a:pt x="4419919" y="588328"/>
                  <a:pt x="4416933" y="588328"/>
                  <a:pt x="4416933" y="588328"/>
                </a:cubicBezTo>
                <a:close/>
                <a:moveTo>
                  <a:pt x="4089918" y="588328"/>
                </a:moveTo>
                <a:cubicBezTo>
                  <a:pt x="4074986" y="588328"/>
                  <a:pt x="4067520" y="594301"/>
                  <a:pt x="4067520" y="606246"/>
                </a:cubicBezTo>
                <a:cubicBezTo>
                  <a:pt x="4073493" y="612220"/>
                  <a:pt x="4076479" y="618192"/>
                  <a:pt x="4076479" y="624165"/>
                </a:cubicBezTo>
                <a:lnTo>
                  <a:pt x="4094398" y="633125"/>
                </a:lnTo>
                <a:lnTo>
                  <a:pt x="4076479" y="633125"/>
                </a:lnTo>
                <a:cubicBezTo>
                  <a:pt x="4064534" y="633125"/>
                  <a:pt x="4061547" y="637603"/>
                  <a:pt x="4067520" y="646563"/>
                </a:cubicBezTo>
                <a:cubicBezTo>
                  <a:pt x="4073493" y="655522"/>
                  <a:pt x="4070506" y="660002"/>
                  <a:pt x="4058561" y="660002"/>
                </a:cubicBezTo>
                <a:cubicBezTo>
                  <a:pt x="4052589" y="660002"/>
                  <a:pt x="4052589" y="662988"/>
                  <a:pt x="4058561" y="668961"/>
                </a:cubicBezTo>
                <a:lnTo>
                  <a:pt x="4076479" y="668961"/>
                </a:lnTo>
                <a:lnTo>
                  <a:pt x="4121276" y="668961"/>
                </a:lnTo>
                <a:lnTo>
                  <a:pt x="4121276" y="615206"/>
                </a:lnTo>
                <a:lnTo>
                  <a:pt x="4121276" y="606246"/>
                </a:lnTo>
                <a:cubicBezTo>
                  <a:pt x="4115303" y="594301"/>
                  <a:pt x="4104851" y="588328"/>
                  <a:pt x="4089918" y="588328"/>
                </a:cubicBezTo>
                <a:close/>
                <a:moveTo>
                  <a:pt x="3695710" y="588328"/>
                </a:moveTo>
                <a:cubicBezTo>
                  <a:pt x="3698696" y="588328"/>
                  <a:pt x="3703176" y="591314"/>
                  <a:pt x="3709149" y="597287"/>
                </a:cubicBezTo>
                <a:cubicBezTo>
                  <a:pt x="3715120" y="597287"/>
                  <a:pt x="3715120" y="600273"/>
                  <a:pt x="3709149" y="606246"/>
                </a:cubicBezTo>
                <a:lnTo>
                  <a:pt x="3691230" y="597287"/>
                </a:lnTo>
                <a:cubicBezTo>
                  <a:pt x="3691230" y="591314"/>
                  <a:pt x="3692723" y="588328"/>
                  <a:pt x="3695710" y="588328"/>
                </a:cubicBezTo>
                <a:close/>
                <a:moveTo>
                  <a:pt x="2884893" y="574889"/>
                </a:moveTo>
                <a:cubicBezTo>
                  <a:pt x="2887880" y="574889"/>
                  <a:pt x="2890866" y="576382"/>
                  <a:pt x="2893853" y="579368"/>
                </a:cubicBezTo>
                <a:lnTo>
                  <a:pt x="2884893" y="579368"/>
                </a:lnTo>
                <a:lnTo>
                  <a:pt x="2875934" y="579368"/>
                </a:lnTo>
                <a:cubicBezTo>
                  <a:pt x="2878920" y="576382"/>
                  <a:pt x="2881907" y="574889"/>
                  <a:pt x="2884893" y="574889"/>
                </a:cubicBezTo>
                <a:close/>
                <a:moveTo>
                  <a:pt x="5563723" y="570409"/>
                </a:moveTo>
                <a:cubicBezTo>
                  <a:pt x="5563723" y="570409"/>
                  <a:pt x="5566709" y="570409"/>
                  <a:pt x="5572682" y="570409"/>
                </a:cubicBezTo>
                <a:cubicBezTo>
                  <a:pt x="5584628" y="570409"/>
                  <a:pt x="5590600" y="573395"/>
                  <a:pt x="5590600" y="579368"/>
                </a:cubicBezTo>
                <a:lnTo>
                  <a:pt x="5572682" y="579368"/>
                </a:lnTo>
                <a:cubicBezTo>
                  <a:pt x="5566709" y="573395"/>
                  <a:pt x="5563723" y="570409"/>
                  <a:pt x="5563723" y="570409"/>
                </a:cubicBezTo>
                <a:close/>
                <a:moveTo>
                  <a:pt x="4036163" y="570409"/>
                </a:moveTo>
                <a:cubicBezTo>
                  <a:pt x="4033177" y="570409"/>
                  <a:pt x="4031683" y="573395"/>
                  <a:pt x="4031683" y="579368"/>
                </a:cubicBezTo>
                <a:cubicBezTo>
                  <a:pt x="4031683" y="597287"/>
                  <a:pt x="4040643" y="600273"/>
                  <a:pt x="4058561" y="588328"/>
                </a:cubicBezTo>
                <a:cubicBezTo>
                  <a:pt x="4070506" y="582354"/>
                  <a:pt x="4067520" y="576382"/>
                  <a:pt x="4049601" y="570409"/>
                </a:cubicBezTo>
                <a:cubicBezTo>
                  <a:pt x="4043629" y="570409"/>
                  <a:pt x="4039149" y="570409"/>
                  <a:pt x="4036163" y="570409"/>
                </a:cubicBezTo>
                <a:close/>
                <a:moveTo>
                  <a:pt x="5545804" y="565929"/>
                </a:moveTo>
                <a:cubicBezTo>
                  <a:pt x="5551777" y="565929"/>
                  <a:pt x="5554763" y="567422"/>
                  <a:pt x="5554763" y="570409"/>
                </a:cubicBezTo>
                <a:cubicBezTo>
                  <a:pt x="5554763" y="576382"/>
                  <a:pt x="5545804" y="579368"/>
                  <a:pt x="5527886" y="579368"/>
                </a:cubicBezTo>
                <a:lnTo>
                  <a:pt x="5518926" y="570409"/>
                </a:lnTo>
                <a:cubicBezTo>
                  <a:pt x="5530872" y="567422"/>
                  <a:pt x="5539831" y="565929"/>
                  <a:pt x="5545804" y="565929"/>
                </a:cubicBezTo>
                <a:close/>
                <a:moveTo>
                  <a:pt x="4289263" y="563690"/>
                </a:moveTo>
                <a:cubicBezTo>
                  <a:pt x="4286277" y="563690"/>
                  <a:pt x="4282544" y="564436"/>
                  <a:pt x="4278064" y="565929"/>
                </a:cubicBezTo>
                <a:cubicBezTo>
                  <a:pt x="4269105" y="568915"/>
                  <a:pt x="4258652" y="570409"/>
                  <a:pt x="4246706" y="570409"/>
                </a:cubicBezTo>
                <a:cubicBezTo>
                  <a:pt x="4234760" y="570409"/>
                  <a:pt x="4228787" y="570409"/>
                  <a:pt x="4228787" y="570409"/>
                </a:cubicBezTo>
                <a:lnTo>
                  <a:pt x="4201910" y="570409"/>
                </a:lnTo>
                <a:cubicBezTo>
                  <a:pt x="4207883" y="576382"/>
                  <a:pt x="4219829" y="579368"/>
                  <a:pt x="4237747" y="579368"/>
                </a:cubicBezTo>
                <a:lnTo>
                  <a:pt x="4264625" y="588328"/>
                </a:lnTo>
                <a:cubicBezTo>
                  <a:pt x="4270598" y="594301"/>
                  <a:pt x="4276571" y="597287"/>
                  <a:pt x="4282544" y="597287"/>
                </a:cubicBezTo>
                <a:lnTo>
                  <a:pt x="4291503" y="588328"/>
                </a:lnTo>
                <a:cubicBezTo>
                  <a:pt x="4297476" y="576382"/>
                  <a:pt x="4298969" y="568915"/>
                  <a:pt x="4295983" y="565929"/>
                </a:cubicBezTo>
                <a:cubicBezTo>
                  <a:pt x="4294490" y="564436"/>
                  <a:pt x="4292249" y="563690"/>
                  <a:pt x="4289263" y="563690"/>
                </a:cubicBezTo>
                <a:close/>
                <a:moveTo>
                  <a:pt x="5501008" y="561449"/>
                </a:moveTo>
                <a:cubicBezTo>
                  <a:pt x="5506980" y="561449"/>
                  <a:pt x="5509966" y="561449"/>
                  <a:pt x="5509966" y="561449"/>
                </a:cubicBezTo>
                <a:cubicBezTo>
                  <a:pt x="5509966" y="567423"/>
                  <a:pt x="5508474" y="570409"/>
                  <a:pt x="5505488" y="570409"/>
                </a:cubicBezTo>
                <a:cubicBezTo>
                  <a:pt x="5502500" y="570409"/>
                  <a:pt x="5501008" y="567423"/>
                  <a:pt x="5501008" y="561449"/>
                </a:cubicBezTo>
                <a:close/>
                <a:moveTo>
                  <a:pt x="5339740" y="561449"/>
                </a:moveTo>
                <a:cubicBezTo>
                  <a:pt x="5345714" y="561449"/>
                  <a:pt x="5348700" y="564436"/>
                  <a:pt x="5348700" y="570409"/>
                </a:cubicBezTo>
                <a:lnTo>
                  <a:pt x="5339740" y="570409"/>
                </a:lnTo>
                <a:close/>
                <a:moveTo>
                  <a:pt x="5241188" y="561449"/>
                </a:moveTo>
                <a:lnTo>
                  <a:pt x="5250146" y="570409"/>
                </a:lnTo>
                <a:cubicBezTo>
                  <a:pt x="5250146" y="570409"/>
                  <a:pt x="5247160" y="570409"/>
                  <a:pt x="5241188" y="570409"/>
                </a:cubicBezTo>
                <a:cubicBezTo>
                  <a:pt x="5235215" y="570409"/>
                  <a:pt x="5232229" y="570409"/>
                  <a:pt x="5232229" y="570409"/>
                </a:cubicBezTo>
                <a:cubicBezTo>
                  <a:pt x="5232229" y="570409"/>
                  <a:pt x="5233722" y="568915"/>
                  <a:pt x="5236708" y="565929"/>
                </a:cubicBezTo>
                <a:cubicBezTo>
                  <a:pt x="5239694" y="562944"/>
                  <a:pt x="5241188" y="561449"/>
                  <a:pt x="5241188" y="561449"/>
                </a:cubicBezTo>
                <a:close/>
                <a:moveTo>
                  <a:pt x="4470688" y="561449"/>
                </a:moveTo>
                <a:lnTo>
                  <a:pt x="4452771" y="570409"/>
                </a:lnTo>
                <a:lnTo>
                  <a:pt x="4452771" y="597287"/>
                </a:lnTo>
                <a:lnTo>
                  <a:pt x="4470688" y="597287"/>
                </a:lnTo>
                <a:cubicBezTo>
                  <a:pt x="4488607" y="591314"/>
                  <a:pt x="4497567" y="588328"/>
                  <a:pt x="4497567" y="588328"/>
                </a:cubicBezTo>
                <a:lnTo>
                  <a:pt x="4488607" y="570409"/>
                </a:lnTo>
                <a:cubicBezTo>
                  <a:pt x="4476661" y="570409"/>
                  <a:pt x="4470688" y="567423"/>
                  <a:pt x="4470688" y="561449"/>
                </a:cubicBezTo>
                <a:close/>
                <a:moveTo>
                  <a:pt x="4416933" y="561449"/>
                </a:moveTo>
                <a:lnTo>
                  <a:pt x="4407974" y="570409"/>
                </a:lnTo>
                <a:cubicBezTo>
                  <a:pt x="4419919" y="576382"/>
                  <a:pt x="4427386" y="579368"/>
                  <a:pt x="4430372" y="579368"/>
                </a:cubicBezTo>
                <a:cubicBezTo>
                  <a:pt x="4433358" y="579368"/>
                  <a:pt x="4434852" y="576382"/>
                  <a:pt x="4434852" y="570409"/>
                </a:cubicBezTo>
                <a:close/>
                <a:moveTo>
                  <a:pt x="3547881" y="561449"/>
                </a:moveTo>
                <a:cubicBezTo>
                  <a:pt x="3553853" y="561449"/>
                  <a:pt x="3556841" y="562944"/>
                  <a:pt x="3556841" y="565929"/>
                </a:cubicBezTo>
                <a:cubicBezTo>
                  <a:pt x="3556841" y="568915"/>
                  <a:pt x="3556841" y="570409"/>
                  <a:pt x="3556841" y="570409"/>
                </a:cubicBezTo>
                <a:cubicBezTo>
                  <a:pt x="3556841" y="570409"/>
                  <a:pt x="3553853" y="570409"/>
                  <a:pt x="3547881" y="570409"/>
                </a:cubicBezTo>
                <a:close/>
                <a:moveTo>
                  <a:pt x="3323898" y="561449"/>
                </a:moveTo>
                <a:lnTo>
                  <a:pt x="3323898" y="570409"/>
                </a:lnTo>
                <a:lnTo>
                  <a:pt x="3305980" y="570409"/>
                </a:lnTo>
                <a:cubicBezTo>
                  <a:pt x="3311952" y="564436"/>
                  <a:pt x="3317927" y="561449"/>
                  <a:pt x="3323898" y="561449"/>
                </a:cubicBezTo>
                <a:close/>
                <a:moveTo>
                  <a:pt x="3887215" y="558650"/>
                </a:moveTo>
                <a:cubicBezTo>
                  <a:pt x="3893934" y="557531"/>
                  <a:pt x="3897293" y="561451"/>
                  <a:pt x="3897293" y="570409"/>
                </a:cubicBezTo>
                <a:lnTo>
                  <a:pt x="3888335" y="579368"/>
                </a:lnTo>
                <a:cubicBezTo>
                  <a:pt x="3888335" y="579368"/>
                  <a:pt x="3885347" y="580862"/>
                  <a:pt x="3879374" y="583848"/>
                </a:cubicBezTo>
                <a:cubicBezTo>
                  <a:pt x="3873402" y="586834"/>
                  <a:pt x="3870416" y="588328"/>
                  <a:pt x="3870416" y="588328"/>
                </a:cubicBezTo>
                <a:cubicBezTo>
                  <a:pt x="3864443" y="594301"/>
                  <a:pt x="3855484" y="597287"/>
                  <a:pt x="3843538" y="597287"/>
                </a:cubicBezTo>
                <a:cubicBezTo>
                  <a:pt x="3837565" y="597287"/>
                  <a:pt x="3833085" y="597287"/>
                  <a:pt x="3830099" y="597287"/>
                </a:cubicBezTo>
                <a:cubicBezTo>
                  <a:pt x="3827112" y="597287"/>
                  <a:pt x="3825619" y="597287"/>
                  <a:pt x="3825619" y="597287"/>
                </a:cubicBezTo>
                <a:cubicBezTo>
                  <a:pt x="3825619" y="597287"/>
                  <a:pt x="3824126" y="595793"/>
                  <a:pt x="3821139" y="592807"/>
                </a:cubicBezTo>
                <a:cubicBezTo>
                  <a:pt x="3818153" y="589821"/>
                  <a:pt x="3816660" y="588328"/>
                  <a:pt x="3816660" y="588328"/>
                </a:cubicBezTo>
                <a:cubicBezTo>
                  <a:pt x="3810687" y="588328"/>
                  <a:pt x="3807700" y="589821"/>
                  <a:pt x="3807700" y="592807"/>
                </a:cubicBezTo>
                <a:cubicBezTo>
                  <a:pt x="3807700" y="595793"/>
                  <a:pt x="3806207" y="598781"/>
                  <a:pt x="3803220" y="601767"/>
                </a:cubicBezTo>
                <a:cubicBezTo>
                  <a:pt x="3800235" y="604753"/>
                  <a:pt x="3795755" y="606246"/>
                  <a:pt x="3789782" y="606246"/>
                </a:cubicBezTo>
                <a:cubicBezTo>
                  <a:pt x="3783810" y="606246"/>
                  <a:pt x="3780823" y="609233"/>
                  <a:pt x="3780823" y="615206"/>
                </a:cubicBezTo>
                <a:cubicBezTo>
                  <a:pt x="3780823" y="621179"/>
                  <a:pt x="3777836" y="624165"/>
                  <a:pt x="3771864" y="624165"/>
                </a:cubicBezTo>
                <a:cubicBezTo>
                  <a:pt x="3765891" y="624165"/>
                  <a:pt x="3761411" y="625659"/>
                  <a:pt x="3758424" y="628645"/>
                </a:cubicBezTo>
                <a:cubicBezTo>
                  <a:pt x="3755438" y="631631"/>
                  <a:pt x="3753945" y="633125"/>
                  <a:pt x="3753945" y="633125"/>
                </a:cubicBezTo>
                <a:cubicBezTo>
                  <a:pt x="3741999" y="645069"/>
                  <a:pt x="3736026" y="645069"/>
                  <a:pt x="3736026" y="633125"/>
                </a:cubicBezTo>
                <a:cubicBezTo>
                  <a:pt x="3730053" y="633125"/>
                  <a:pt x="3728560" y="631631"/>
                  <a:pt x="3731546" y="628645"/>
                </a:cubicBezTo>
                <a:cubicBezTo>
                  <a:pt x="3734533" y="625659"/>
                  <a:pt x="3736026" y="621179"/>
                  <a:pt x="3736026" y="615206"/>
                </a:cubicBezTo>
                <a:cubicBezTo>
                  <a:pt x="3741999" y="597287"/>
                  <a:pt x="3739013" y="588328"/>
                  <a:pt x="3727068" y="588328"/>
                </a:cubicBezTo>
                <a:lnTo>
                  <a:pt x="3736026" y="588328"/>
                </a:lnTo>
                <a:cubicBezTo>
                  <a:pt x="3747972" y="582354"/>
                  <a:pt x="3756931" y="580862"/>
                  <a:pt x="3762904" y="583848"/>
                </a:cubicBezTo>
                <a:cubicBezTo>
                  <a:pt x="3768877" y="586834"/>
                  <a:pt x="3785303" y="585342"/>
                  <a:pt x="3812180" y="579368"/>
                </a:cubicBezTo>
                <a:cubicBezTo>
                  <a:pt x="3839058" y="573395"/>
                  <a:pt x="3852497" y="570409"/>
                  <a:pt x="3852497" y="570409"/>
                </a:cubicBezTo>
                <a:cubicBezTo>
                  <a:pt x="3852497" y="570409"/>
                  <a:pt x="3855484" y="568915"/>
                  <a:pt x="3861457" y="565929"/>
                </a:cubicBezTo>
                <a:cubicBezTo>
                  <a:pt x="3867430" y="562944"/>
                  <a:pt x="3873402" y="561449"/>
                  <a:pt x="3879374" y="561449"/>
                </a:cubicBezTo>
                <a:cubicBezTo>
                  <a:pt x="3882362" y="559957"/>
                  <a:pt x="3884974" y="559023"/>
                  <a:pt x="3887215" y="558650"/>
                </a:cubicBezTo>
                <a:close/>
                <a:moveTo>
                  <a:pt x="3276862" y="558650"/>
                </a:moveTo>
                <a:cubicBezTo>
                  <a:pt x="3279102" y="557531"/>
                  <a:pt x="3281342" y="561451"/>
                  <a:pt x="3283582" y="570409"/>
                </a:cubicBezTo>
                <a:cubicBezTo>
                  <a:pt x="3286569" y="582354"/>
                  <a:pt x="3283582" y="586834"/>
                  <a:pt x="3274623" y="583848"/>
                </a:cubicBezTo>
                <a:cubicBezTo>
                  <a:pt x="3265663" y="580862"/>
                  <a:pt x="3255211" y="580862"/>
                  <a:pt x="3243265" y="583848"/>
                </a:cubicBezTo>
                <a:cubicBezTo>
                  <a:pt x="3231320" y="586834"/>
                  <a:pt x="3225347" y="588328"/>
                  <a:pt x="3225347" y="588328"/>
                </a:cubicBezTo>
                <a:cubicBezTo>
                  <a:pt x="3225347" y="570409"/>
                  <a:pt x="3237293" y="564436"/>
                  <a:pt x="3261183" y="570409"/>
                </a:cubicBezTo>
                <a:cubicBezTo>
                  <a:pt x="3267156" y="570409"/>
                  <a:pt x="3271636" y="567423"/>
                  <a:pt x="3274623" y="561449"/>
                </a:cubicBezTo>
                <a:cubicBezTo>
                  <a:pt x="3275370" y="559957"/>
                  <a:pt x="3276116" y="559023"/>
                  <a:pt x="3276862" y="558650"/>
                </a:cubicBezTo>
                <a:close/>
                <a:moveTo>
                  <a:pt x="4497567" y="552491"/>
                </a:moveTo>
                <a:lnTo>
                  <a:pt x="4488607" y="561449"/>
                </a:lnTo>
                <a:cubicBezTo>
                  <a:pt x="4500553" y="561449"/>
                  <a:pt x="4509512" y="561449"/>
                  <a:pt x="4515485" y="561449"/>
                </a:cubicBezTo>
                <a:close/>
                <a:moveTo>
                  <a:pt x="5474130" y="543532"/>
                </a:moveTo>
                <a:cubicBezTo>
                  <a:pt x="5480103" y="543532"/>
                  <a:pt x="5483089" y="543532"/>
                  <a:pt x="5483089" y="543532"/>
                </a:cubicBezTo>
                <a:lnTo>
                  <a:pt x="5474130" y="552491"/>
                </a:lnTo>
                <a:cubicBezTo>
                  <a:pt x="5468156" y="552491"/>
                  <a:pt x="5468156" y="549505"/>
                  <a:pt x="5474130" y="543532"/>
                </a:cubicBezTo>
                <a:close/>
                <a:moveTo>
                  <a:pt x="2965527" y="543532"/>
                </a:moveTo>
                <a:lnTo>
                  <a:pt x="2992404" y="543532"/>
                </a:lnTo>
                <a:cubicBezTo>
                  <a:pt x="3004350" y="543532"/>
                  <a:pt x="3016296" y="543532"/>
                  <a:pt x="3028242" y="543532"/>
                </a:cubicBezTo>
                <a:lnTo>
                  <a:pt x="3010323" y="561449"/>
                </a:lnTo>
                <a:cubicBezTo>
                  <a:pt x="3004350" y="561449"/>
                  <a:pt x="3001364" y="564436"/>
                  <a:pt x="3001364" y="570409"/>
                </a:cubicBezTo>
                <a:lnTo>
                  <a:pt x="2992404" y="579368"/>
                </a:lnTo>
                <a:cubicBezTo>
                  <a:pt x="2986431" y="579368"/>
                  <a:pt x="2980459" y="582354"/>
                  <a:pt x="2974486" y="588328"/>
                </a:cubicBezTo>
                <a:cubicBezTo>
                  <a:pt x="2968514" y="588328"/>
                  <a:pt x="2965527" y="588328"/>
                  <a:pt x="2965527" y="588328"/>
                </a:cubicBezTo>
                <a:cubicBezTo>
                  <a:pt x="2965527" y="588328"/>
                  <a:pt x="2965527" y="582354"/>
                  <a:pt x="2965527" y="570409"/>
                </a:cubicBezTo>
                <a:close/>
                <a:moveTo>
                  <a:pt x="4123516" y="540731"/>
                </a:moveTo>
                <a:cubicBezTo>
                  <a:pt x="4127995" y="541105"/>
                  <a:pt x="4133221" y="542039"/>
                  <a:pt x="4139194" y="543532"/>
                </a:cubicBezTo>
                <a:lnTo>
                  <a:pt x="4148154" y="561449"/>
                </a:lnTo>
                <a:cubicBezTo>
                  <a:pt x="4142181" y="561449"/>
                  <a:pt x="4133221" y="559957"/>
                  <a:pt x="4121276" y="556970"/>
                </a:cubicBezTo>
                <a:cubicBezTo>
                  <a:pt x="4109331" y="553985"/>
                  <a:pt x="4103358" y="552491"/>
                  <a:pt x="4103358" y="552491"/>
                </a:cubicBezTo>
                <a:cubicBezTo>
                  <a:pt x="4103358" y="543532"/>
                  <a:pt x="4110077" y="539611"/>
                  <a:pt x="4123516" y="540731"/>
                </a:cubicBezTo>
                <a:close/>
                <a:moveTo>
                  <a:pt x="3039441" y="539052"/>
                </a:moveTo>
                <a:cubicBezTo>
                  <a:pt x="3041681" y="539052"/>
                  <a:pt x="3044107" y="539425"/>
                  <a:pt x="3046721" y="540171"/>
                </a:cubicBezTo>
                <a:lnTo>
                  <a:pt x="3047214" y="540369"/>
                </a:lnTo>
                <a:lnTo>
                  <a:pt x="3028242" y="543532"/>
                </a:lnTo>
                <a:cubicBezTo>
                  <a:pt x="3031228" y="540545"/>
                  <a:pt x="3034961" y="539052"/>
                  <a:pt x="3039441" y="539052"/>
                </a:cubicBezTo>
                <a:close/>
                <a:moveTo>
                  <a:pt x="5250146" y="534572"/>
                </a:moveTo>
                <a:lnTo>
                  <a:pt x="5268066" y="534572"/>
                </a:lnTo>
                <a:cubicBezTo>
                  <a:pt x="5262092" y="540546"/>
                  <a:pt x="5256120" y="543532"/>
                  <a:pt x="5250146" y="543532"/>
                </a:cubicBezTo>
                <a:cubicBezTo>
                  <a:pt x="5250146" y="537558"/>
                  <a:pt x="5250146" y="534572"/>
                  <a:pt x="5250146" y="534572"/>
                </a:cubicBezTo>
                <a:close/>
                <a:moveTo>
                  <a:pt x="3601637" y="534572"/>
                </a:moveTo>
                <a:cubicBezTo>
                  <a:pt x="3595664" y="534572"/>
                  <a:pt x="3592677" y="536066"/>
                  <a:pt x="3592677" y="539052"/>
                </a:cubicBezTo>
                <a:cubicBezTo>
                  <a:pt x="3592677" y="542038"/>
                  <a:pt x="3595664" y="543532"/>
                  <a:pt x="3601637" y="543532"/>
                </a:cubicBezTo>
                <a:close/>
                <a:moveTo>
                  <a:pt x="3081997" y="534572"/>
                </a:moveTo>
                <a:lnTo>
                  <a:pt x="3081997" y="543532"/>
                </a:lnTo>
                <a:cubicBezTo>
                  <a:pt x="3076026" y="549505"/>
                  <a:pt x="3067066" y="549505"/>
                  <a:pt x="3055120" y="543532"/>
                </a:cubicBezTo>
                <a:lnTo>
                  <a:pt x="3047214" y="540369"/>
                </a:lnTo>
                <a:close/>
                <a:moveTo>
                  <a:pt x="5647156" y="532332"/>
                </a:moveTo>
                <a:cubicBezTo>
                  <a:pt x="5657234" y="532332"/>
                  <a:pt x="5662274" y="539052"/>
                  <a:pt x="5662274" y="552491"/>
                </a:cubicBezTo>
                <a:lnTo>
                  <a:pt x="5635397" y="543532"/>
                </a:lnTo>
                <a:cubicBezTo>
                  <a:pt x="5629424" y="537558"/>
                  <a:pt x="5629424" y="534572"/>
                  <a:pt x="5635397" y="534572"/>
                </a:cubicBezTo>
                <a:cubicBezTo>
                  <a:pt x="5639877" y="533079"/>
                  <a:pt x="5643796" y="532332"/>
                  <a:pt x="5647156" y="532332"/>
                </a:cubicBezTo>
                <a:close/>
                <a:moveTo>
                  <a:pt x="3877135" y="530093"/>
                </a:moveTo>
                <a:cubicBezTo>
                  <a:pt x="3881615" y="530093"/>
                  <a:pt x="3888335" y="531586"/>
                  <a:pt x="3897293" y="534572"/>
                </a:cubicBezTo>
                <a:cubicBezTo>
                  <a:pt x="3915212" y="540546"/>
                  <a:pt x="3924171" y="543532"/>
                  <a:pt x="3924171" y="543532"/>
                </a:cubicBezTo>
                <a:cubicBezTo>
                  <a:pt x="3918198" y="549505"/>
                  <a:pt x="3912226" y="549505"/>
                  <a:pt x="3906253" y="543532"/>
                </a:cubicBezTo>
                <a:lnTo>
                  <a:pt x="3888335" y="543532"/>
                </a:lnTo>
                <a:cubicBezTo>
                  <a:pt x="3882362" y="543532"/>
                  <a:pt x="3877882" y="542038"/>
                  <a:pt x="3874896" y="539052"/>
                </a:cubicBezTo>
                <a:cubicBezTo>
                  <a:pt x="3871909" y="536066"/>
                  <a:pt x="3870416" y="534572"/>
                  <a:pt x="3870416" y="534572"/>
                </a:cubicBezTo>
                <a:cubicBezTo>
                  <a:pt x="3870416" y="531586"/>
                  <a:pt x="3872655" y="530093"/>
                  <a:pt x="3877135" y="530093"/>
                </a:cubicBezTo>
                <a:close/>
                <a:moveTo>
                  <a:pt x="5572682" y="525613"/>
                </a:moveTo>
                <a:cubicBezTo>
                  <a:pt x="5578654" y="531586"/>
                  <a:pt x="5581640" y="534572"/>
                  <a:pt x="5581640" y="534572"/>
                </a:cubicBezTo>
                <a:cubicBezTo>
                  <a:pt x="5581640" y="534572"/>
                  <a:pt x="5578654" y="534572"/>
                  <a:pt x="5572682" y="534572"/>
                </a:cubicBezTo>
                <a:close/>
                <a:moveTo>
                  <a:pt x="5308383" y="525613"/>
                </a:moveTo>
                <a:cubicBezTo>
                  <a:pt x="5311369" y="525613"/>
                  <a:pt x="5314356" y="527106"/>
                  <a:pt x="5317342" y="530093"/>
                </a:cubicBezTo>
                <a:cubicBezTo>
                  <a:pt x="5320328" y="533079"/>
                  <a:pt x="5321822" y="534572"/>
                  <a:pt x="5321822" y="534572"/>
                </a:cubicBezTo>
                <a:lnTo>
                  <a:pt x="5312862" y="543532"/>
                </a:lnTo>
                <a:cubicBezTo>
                  <a:pt x="5306889" y="543532"/>
                  <a:pt x="5303903" y="540546"/>
                  <a:pt x="5303903" y="534572"/>
                </a:cubicBezTo>
                <a:cubicBezTo>
                  <a:pt x="5303903" y="528599"/>
                  <a:pt x="5305396" y="525613"/>
                  <a:pt x="5308383" y="525613"/>
                </a:cubicBezTo>
                <a:close/>
                <a:moveTo>
                  <a:pt x="5187432" y="525613"/>
                </a:moveTo>
                <a:lnTo>
                  <a:pt x="5196392" y="525613"/>
                </a:lnTo>
                <a:cubicBezTo>
                  <a:pt x="5208336" y="531586"/>
                  <a:pt x="5223269" y="534572"/>
                  <a:pt x="5241188" y="534572"/>
                </a:cubicBezTo>
                <a:lnTo>
                  <a:pt x="5250146" y="534572"/>
                </a:lnTo>
                <a:cubicBezTo>
                  <a:pt x="5250146" y="534572"/>
                  <a:pt x="5248654" y="536066"/>
                  <a:pt x="5245668" y="539052"/>
                </a:cubicBezTo>
                <a:cubicBezTo>
                  <a:pt x="5242682" y="542038"/>
                  <a:pt x="5241188" y="546518"/>
                  <a:pt x="5241188" y="552491"/>
                </a:cubicBezTo>
                <a:lnTo>
                  <a:pt x="5223269" y="543532"/>
                </a:lnTo>
                <a:cubicBezTo>
                  <a:pt x="5211324" y="543532"/>
                  <a:pt x="5205350" y="542038"/>
                  <a:pt x="5205350" y="539052"/>
                </a:cubicBezTo>
                <a:cubicBezTo>
                  <a:pt x="5205350" y="536066"/>
                  <a:pt x="5202364" y="534572"/>
                  <a:pt x="5196392" y="534572"/>
                </a:cubicBezTo>
                <a:cubicBezTo>
                  <a:pt x="5190418" y="534572"/>
                  <a:pt x="5187432" y="531586"/>
                  <a:pt x="5187432" y="525613"/>
                </a:cubicBezTo>
                <a:close/>
                <a:moveTo>
                  <a:pt x="5088880" y="525613"/>
                </a:moveTo>
                <a:lnTo>
                  <a:pt x="5106798" y="543532"/>
                </a:lnTo>
                <a:cubicBezTo>
                  <a:pt x="5112772" y="555476"/>
                  <a:pt x="5109784" y="558463"/>
                  <a:pt x="5097840" y="552491"/>
                </a:cubicBezTo>
                <a:cubicBezTo>
                  <a:pt x="5091866" y="546518"/>
                  <a:pt x="5087386" y="540546"/>
                  <a:pt x="5084400" y="534572"/>
                </a:cubicBezTo>
                <a:cubicBezTo>
                  <a:pt x="5081414" y="528599"/>
                  <a:pt x="5082906" y="525613"/>
                  <a:pt x="5088880" y="525613"/>
                </a:cubicBezTo>
                <a:close/>
                <a:moveTo>
                  <a:pt x="4094398" y="525613"/>
                </a:moveTo>
                <a:cubicBezTo>
                  <a:pt x="4100371" y="525613"/>
                  <a:pt x="4103358" y="528599"/>
                  <a:pt x="4103358" y="534572"/>
                </a:cubicBezTo>
                <a:cubicBezTo>
                  <a:pt x="4103358" y="540546"/>
                  <a:pt x="4103358" y="543532"/>
                  <a:pt x="4103358" y="543532"/>
                </a:cubicBezTo>
                <a:cubicBezTo>
                  <a:pt x="4097385" y="543532"/>
                  <a:pt x="4094398" y="540546"/>
                  <a:pt x="4094398" y="534572"/>
                </a:cubicBezTo>
                <a:cubicBezTo>
                  <a:pt x="4094398" y="528599"/>
                  <a:pt x="4094398" y="525613"/>
                  <a:pt x="4094398" y="525613"/>
                </a:cubicBezTo>
                <a:close/>
                <a:moveTo>
                  <a:pt x="4031683" y="525613"/>
                </a:moveTo>
                <a:cubicBezTo>
                  <a:pt x="4031683" y="525613"/>
                  <a:pt x="4033177" y="528599"/>
                  <a:pt x="4036163" y="534572"/>
                </a:cubicBezTo>
                <a:cubicBezTo>
                  <a:pt x="4039149" y="540546"/>
                  <a:pt x="4036163" y="543532"/>
                  <a:pt x="4027204" y="543532"/>
                </a:cubicBezTo>
                <a:cubicBezTo>
                  <a:pt x="4018244" y="543532"/>
                  <a:pt x="4013765" y="546518"/>
                  <a:pt x="4013765" y="552491"/>
                </a:cubicBezTo>
                <a:cubicBezTo>
                  <a:pt x="4013765" y="564436"/>
                  <a:pt x="4022724" y="564436"/>
                  <a:pt x="4040643" y="552491"/>
                </a:cubicBezTo>
                <a:cubicBezTo>
                  <a:pt x="4046616" y="546518"/>
                  <a:pt x="4049601" y="540546"/>
                  <a:pt x="4049601" y="534572"/>
                </a:cubicBezTo>
                <a:cubicBezTo>
                  <a:pt x="4049601" y="528599"/>
                  <a:pt x="4043629" y="525613"/>
                  <a:pt x="4031683" y="525613"/>
                </a:cubicBezTo>
                <a:close/>
                <a:moveTo>
                  <a:pt x="5751868" y="516653"/>
                </a:moveTo>
                <a:cubicBezTo>
                  <a:pt x="5757840" y="516653"/>
                  <a:pt x="5760828" y="516653"/>
                  <a:pt x="5760828" y="516653"/>
                </a:cubicBezTo>
                <a:lnTo>
                  <a:pt x="5751868" y="525613"/>
                </a:lnTo>
                <a:cubicBezTo>
                  <a:pt x="5751868" y="519639"/>
                  <a:pt x="5751868" y="516653"/>
                  <a:pt x="5751868" y="516653"/>
                </a:cubicBezTo>
                <a:close/>
                <a:moveTo>
                  <a:pt x="5348700" y="516653"/>
                </a:moveTo>
                <a:cubicBezTo>
                  <a:pt x="5360644" y="516653"/>
                  <a:pt x="5372591" y="516653"/>
                  <a:pt x="5384537" y="516653"/>
                </a:cubicBezTo>
                <a:cubicBezTo>
                  <a:pt x="5396482" y="516653"/>
                  <a:pt x="5405440" y="518147"/>
                  <a:pt x="5411414" y="521133"/>
                </a:cubicBezTo>
                <a:cubicBezTo>
                  <a:pt x="5417388" y="524119"/>
                  <a:pt x="5418880" y="528599"/>
                  <a:pt x="5415894" y="534572"/>
                </a:cubicBezTo>
                <a:cubicBezTo>
                  <a:pt x="5412908" y="540546"/>
                  <a:pt x="5414400" y="546518"/>
                  <a:pt x="5420374" y="552491"/>
                </a:cubicBezTo>
                <a:cubicBezTo>
                  <a:pt x="5426346" y="558463"/>
                  <a:pt x="5426346" y="564436"/>
                  <a:pt x="5420374" y="570409"/>
                </a:cubicBezTo>
                <a:cubicBezTo>
                  <a:pt x="5414400" y="576382"/>
                  <a:pt x="5414400" y="588328"/>
                  <a:pt x="5420374" y="606246"/>
                </a:cubicBezTo>
                <a:cubicBezTo>
                  <a:pt x="5420374" y="606246"/>
                  <a:pt x="5421868" y="609233"/>
                  <a:pt x="5424854" y="615206"/>
                </a:cubicBezTo>
                <a:cubicBezTo>
                  <a:pt x="5427840" y="621179"/>
                  <a:pt x="5430826" y="624165"/>
                  <a:pt x="5433812" y="624165"/>
                </a:cubicBezTo>
                <a:cubicBezTo>
                  <a:pt x="5436798" y="624165"/>
                  <a:pt x="5438292" y="627150"/>
                  <a:pt x="5438292" y="633125"/>
                </a:cubicBezTo>
                <a:cubicBezTo>
                  <a:pt x="5426346" y="633125"/>
                  <a:pt x="5417388" y="633125"/>
                  <a:pt x="5411414" y="633125"/>
                </a:cubicBezTo>
                <a:cubicBezTo>
                  <a:pt x="5411414" y="633125"/>
                  <a:pt x="5411414" y="627150"/>
                  <a:pt x="5411414" y="615206"/>
                </a:cubicBezTo>
                <a:cubicBezTo>
                  <a:pt x="5411414" y="603260"/>
                  <a:pt x="5408429" y="592807"/>
                  <a:pt x="5402454" y="583848"/>
                </a:cubicBezTo>
                <a:cubicBezTo>
                  <a:pt x="5396482" y="574889"/>
                  <a:pt x="5387523" y="567423"/>
                  <a:pt x="5375577" y="561449"/>
                </a:cubicBezTo>
                <a:lnTo>
                  <a:pt x="5366618" y="543532"/>
                </a:lnTo>
                <a:cubicBezTo>
                  <a:pt x="5372591" y="543532"/>
                  <a:pt x="5377071" y="546518"/>
                  <a:pt x="5380057" y="552491"/>
                </a:cubicBezTo>
                <a:cubicBezTo>
                  <a:pt x="5383043" y="558463"/>
                  <a:pt x="5387523" y="558463"/>
                  <a:pt x="5393496" y="552491"/>
                </a:cubicBezTo>
                <a:cubicBezTo>
                  <a:pt x="5387523" y="540546"/>
                  <a:pt x="5372591" y="531586"/>
                  <a:pt x="5348700" y="525613"/>
                </a:cubicBezTo>
                <a:cubicBezTo>
                  <a:pt x="5342726" y="525613"/>
                  <a:pt x="5338246" y="525613"/>
                  <a:pt x="5335260" y="525613"/>
                </a:cubicBezTo>
                <a:cubicBezTo>
                  <a:pt x="5332275" y="525613"/>
                  <a:pt x="5330780" y="524119"/>
                  <a:pt x="5330780" y="521133"/>
                </a:cubicBezTo>
                <a:cubicBezTo>
                  <a:pt x="5330780" y="518147"/>
                  <a:pt x="5336754" y="516653"/>
                  <a:pt x="5348700" y="516653"/>
                </a:cubicBezTo>
                <a:close/>
                <a:moveTo>
                  <a:pt x="4148154" y="516653"/>
                </a:moveTo>
                <a:cubicBezTo>
                  <a:pt x="4154127" y="516653"/>
                  <a:pt x="4158606" y="518147"/>
                  <a:pt x="4161593" y="521133"/>
                </a:cubicBezTo>
                <a:cubicBezTo>
                  <a:pt x="4164579" y="524119"/>
                  <a:pt x="4163086" y="525613"/>
                  <a:pt x="4157113" y="525613"/>
                </a:cubicBezTo>
                <a:close/>
                <a:moveTo>
                  <a:pt x="3798742" y="516653"/>
                </a:moveTo>
                <a:lnTo>
                  <a:pt x="3816660" y="516653"/>
                </a:lnTo>
                <a:lnTo>
                  <a:pt x="3816660" y="525613"/>
                </a:lnTo>
                <a:close/>
                <a:moveTo>
                  <a:pt x="3158151" y="516653"/>
                </a:moveTo>
                <a:cubicBezTo>
                  <a:pt x="3161138" y="516653"/>
                  <a:pt x="3161138" y="518147"/>
                  <a:pt x="3158151" y="521133"/>
                </a:cubicBezTo>
                <a:cubicBezTo>
                  <a:pt x="3155165" y="524119"/>
                  <a:pt x="3150685" y="525613"/>
                  <a:pt x="3144713" y="525613"/>
                </a:cubicBezTo>
                <a:cubicBezTo>
                  <a:pt x="3150685" y="519639"/>
                  <a:pt x="3155165" y="516653"/>
                  <a:pt x="3158151" y="516653"/>
                </a:cubicBezTo>
                <a:close/>
                <a:moveTo>
                  <a:pt x="3099916" y="516653"/>
                </a:moveTo>
                <a:cubicBezTo>
                  <a:pt x="3105889" y="516653"/>
                  <a:pt x="3108875" y="516653"/>
                  <a:pt x="3108875" y="516653"/>
                </a:cubicBezTo>
                <a:lnTo>
                  <a:pt x="3108875" y="525613"/>
                </a:lnTo>
                <a:close/>
                <a:moveTo>
                  <a:pt x="6119199" y="507694"/>
                </a:moveTo>
                <a:cubicBezTo>
                  <a:pt x="6125172" y="507694"/>
                  <a:pt x="6131144" y="510680"/>
                  <a:pt x="6137118" y="516653"/>
                </a:cubicBezTo>
                <a:lnTo>
                  <a:pt x="6137118" y="525613"/>
                </a:lnTo>
                <a:cubicBezTo>
                  <a:pt x="6137118" y="525613"/>
                  <a:pt x="6135624" y="525613"/>
                  <a:pt x="6132638" y="525613"/>
                </a:cubicBezTo>
                <a:cubicBezTo>
                  <a:pt x="6129652" y="525613"/>
                  <a:pt x="6128158" y="522627"/>
                  <a:pt x="6128158" y="516653"/>
                </a:cubicBezTo>
                <a:close/>
                <a:moveTo>
                  <a:pt x="4954490" y="507694"/>
                </a:moveTo>
                <a:cubicBezTo>
                  <a:pt x="4960463" y="513667"/>
                  <a:pt x="4963450" y="521133"/>
                  <a:pt x="4963450" y="530093"/>
                </a:cubicBezTo>
                <a:cubicBezTo>
                  <a:pt x="4963450" y="539052"/>
                  <a:pt x="4961956" y="543532"/>
                  <a:pt x="4958970" y="543532"/>
                </a:cubicBezTo>
                <a:cubicBezTo>
                  <a:pt x="4955984" y="543532"/>
                  <a:pt x="4955984" y="548010"/>
                  <a:pt x="4958970" y="556970"/>
                </a:cubicBezTo>
                <a:cubicBezTo>
                  <a:pt x="4961956" y="565929"/>
                  <a:pt x="4960463" y="570409"/>
                  <a:pt x="4954490" y="570409"/>
                </a:cubicBezTo>
                <a:lnTo>
                  <a:pt x="4945532" y="552491"/>
                </a:lnTo>
                <a:cubicBezTo>
                  <a:pt x="4945532" y="540546"/>
                  <a:pt x="4947024" y="533079"/>
                  <a:pt x="4950012" y="530093"/>
                </a:cubicBezTo>
                <a:cubicBezTo>
                  <a:pt x="4952998" y="527106"/>
                  <a:pt x="4951504" y="522627"/>
                  <a:pt x="4945532" y="516653"/>
                </a:cubicBezTo>
                <a:close/>
                <a:moveTo>
                  <a:pt x="4578200" y="507694"/>
                </a:moveTo>
                <a:cubicBezTo>
                  <a:pt x="4572227" y="507694"/>
                  <a:pt x="4569241" y="509188"/>
                  <a:pt x="4569241" y="512174"/>
                </a:cubicBezTo>
                <a:cubicBezTo>
                  <a:pt x="4569241" y="515160"/>
                  <a:pt x="4572227" y="516653"/>
                  <a:pt x="4578200" y="516653"/>
                </a:cubicBezTo>
                <a:cubicBezTo>
                  <a:pt x="4578200" y="516653"/>
                  <a:pt x="4578200" y="515160"/>
                  <a:pt x="4578200" y="512174"/>
                </a:cubicBezTo>
                <a:cubicBezTo>
                  <a:pt x="4578200" y="509188"/>
                  <a:pt x="4578200" y="507694"/>
                  <a:pt x="4578200" y="507694"/>
                </a:cubicBezTo>
                <a:close/>
                <a:moveTo>
                  <a:pt x="3485166" y="507694"/>
                </a:moveTo>
                <a:lnTo>
                  <a:pt x="3485166" y="516653"/>
                </a:lnTo>
                <a:lnTo>
                  <a:pt x="3494125" y="507694"/>
                </a:lnTo>
                <a:cubicBezTo>
                  <a:pt x="3494125" y="507694"/>
                  <a:pt x="3491138" y="507694"/>
                  <a:pt x="3485166" y="507694"/>
                </a:cubicBezTo>
                <a:close/>
                <a:moveTo>
                  <a:pt x="2669870" y="507694"/>
                </a:moveTo>
                <a:cubicBezTo>
                  <a:pt x="2675842" y="507694"/>
                  <a:pt x="2678829" y="510680"/>
                  <a:pt x="2678829" y="516653"/>
                </a:cubicBezTo>
                <a:cubicBezTo>
                  <a:pt x="2678829" y="516653"/>
                  <a:pt x="2675842" y="516653"/>
                  <a:pt x="2669870" y="516653"/>
                </a:cubicBezTo>
                <a:cubicBezTo>
                  <a:pt x="2669870" y="510680"/>
                  <a:pt x="2669870" y="507694"/>
                  <a:pt x="2669870" y="507694"/>
                </a:cubicBezTo>
                <a:close/>
                <a:moveTo>
                  <a:pt x="2864734" y="503214"/>
                </a:moveTo>
                <a:cubicBezTo>
                  <a:pt x="2863242" y="503214"/>
                  <a:pt x="2861001" y="504707"/>
                  <a:pt x="2858015" y="507694"/>
                </a:cubicBezTo>
                <a:cubicBezTo>
                  <a:pt x="2858015" y="507694"/>
                  <a:pt x="2858015" y="510680"/>
                  <a:pt x="2858015" y="516653"/>
                </a:cubicBezTo>
                <a:lnTo>
                  <a:pt x="2866975" y="507694"/>
                </a:lnTo>
                <a:cubicBezTo>
                  <a:pt x="2866975" y="504707"/>
                  <a:pt x="2866229" y="503214"/>
                  <a:pt x="2864734" y="503214"/>
                </a:cubicBezTo>
                <a:close/>
                <a:moveTo>
                  <a:pt x="5259106" y="498735"/>
                </a:moveTo>
                <a:lnTo>
                  <a:pt x="5285984" y="498735"/>
                </a:lnTo>
                <a:lnTo>
                  <a:pt x="5312862" y="507694"/>
                </a:lnTo>
                <a:lnTo>
                  <a:pt x="5285984" y="507694"/>
                </a:lnTo>
                <a:cubicBezTo>
                  <a:pt x="5280012" y="501721"/>
                  <a:pt x="5271052" y="498735"/>
                  <a:pt x="5259106" y="498735"/>
                </a:cubicBezTo>
                <a:close/>
                <a:moveTo>
                  <a:pt x="4087119" y="495935"/>
                </a:moveTo>
                <a:cubicBezTo>
                  <a:pt x="4090479" y="494815"/>
                  <a:pt x="4098878" y="498735"/>
                  <a:pt x="4112317" y="507694"/>
                </a:cubicBezTo>
                <a:lnTo>
                  <a:pt x="4112317" y="516653"/>
                </a:lnTo>
                <a:cubicBezTo>
                  <a:pt x="4106344" y="516653"/>
                  <a:pt x="4100371" y="513667"/>
                  <a:pt x="4094398" y="507694"/>
                </a:cubicBezTo>
                <a:cubicBezTo>
                  <a:pt x="4088425" y="507694"/>
                  <a:pt x="4085439" y="506200"/>
                  <a:pt x="4085439" y="503214"/>
                </a:cubicBezTo>
                <a:cubicBezTo>
                  <a:pt x="4085439" y="500228"/>
                  <a:pt x="4085439" y="498735"/>
                  <a:pt x="4085439" y="498735"/>
                </a:cubicBezTo>
                <a:cubicBezTo>
                  <a:pt x="4085439" y="497242"/>
                  <a:pt x="4085999" y="496308"/>
                  <a:pt x="4087119" y="495935"/>
                </a:cubicBezTo>
                <a:close/>
                <a:moveTo>
                  <a:pt x="4702511" y="494255"/>
                </a:moveTo>
                <a:cubicBezTo>
                  <a:pt x="4704750" y="494255"/>
                  <a:pt x="4706618" y="495748"/>
                  <a:pt x="4708111" y="498735"/>
                </a:cubicBezTo>
                <a:cubicBezTo>
                  <a:pt x="4711097" y="504708"/>
                  <a:pt x="4711097" y="507694"/>
                  <a:pt x="4708111" y="507694"/>
                </a:cubicBezTo>
                <a:cubicBezTo>
                  <a:pt x="4705124" y="507694"/>
                  <a:pt x="4703631" y="507694"/>
                  <a:pt x="4703631" y="507694"/>
                </a:cubicBezTo>
                <a:cubicBezTo>
                  <a:pt x="4697658" y="507694"/>
                  <a:pt x="4694672" y="504708"/>
                  <a:pt x="4694672" y="498735"/>
                </a:cubicBezTo>
                <a:cubicBezTo>
                  <a:pt x="4697658" y="495748"/>
                  <a:pt x="4700270" y="494255"/>
                  <a:pt x="4702511" y="494255"/>
                </a:cubicBezTo>
                <a:close/>
                <a:moveTo>
                  <a:pt x="4345259" y="489775"/>
                </a:moveTo>
                <a:cubicBezTo>
                  <a:pt x="4345259" y="495749"/>
                  <a:pt x="4345259" y="498735"/>
                  <a:pt x="4345259" y="498735"/>
                </a:cubicBezTo>
                <a:cubicBezTo>
                  <a:pt x="4345259" y="498735"/>
                  <a:pt x="4345259" y="501721"/>
                  <a:pt x="4345259" y="507694"/>
                </a:cubicBezTo>
                <a:cubicBezTo>
                  <a:pt x="4339286" y="507694"/>
                  <a:pt x="4340779" y="510680"/>
                  <a:pt x="4349738" y="516653"/>
                </a:cubicBezTo>
                <a:cubicBezTo>
                  <a:pt x="4358698" y="522627"/>
                  <a:pt x="4360191" y="528599"/>
                  <a:pt x="4354218" y="534572"/>
                </a:cubicBezTo>
                <a:cubicBezTo>
                  <a:pt x="4342272" y="528599"/>
                  <a:pt x="4333313" y="525613"/>
                  <a:pt x="4327340" y="525613"/>
                </a:cubicBezTo>
                <a:lnTo>
                  <a:pt x="4318380" y="507694"/>
                </a:lnTo>
                <a:lnTo>
                  <a:pt x="4336299" y="498735"/>
                </a:lnTo>
                <a:cubicBezTo>
                  <a:pt x="4336299" y="492761"/>
                  <a:pt x="4339286" y="489775"/>
                  <a:pt x="4345259" y="489775"/>
                </a:cubicBezTo>
                <a:close/>
                <a:moveTo>
                  <a:pt x="4031683" y="489775"/>
                </a:moveTo>
                <a:cubicBezTo>
                  <a:pt x="4031683" y="489775"/>
                  <a:pt x="4034670" y="489775"/>
                  <a:pt x="4040643" y="489775"/>
                </a:cubicBezTo>
                <a:lnTo>
                  <a:pt x="4031683" y="498735"/>
                </a:lnTo>
                <a:close/>
                <a:moveTo>
                  <a:pt x="3494125" y="489775"/>
                </a:moveTo>
                <a:lnTo>
                  <a:pt x="3494125" y="498735"/>
                </a:lnTo>
                <a:cubicBezTo>
                  <a:pt x="3500098" y="498735"/>
                  <a:pt x="3503084" y="497241"/>
                  <a:pt x="3503084" y="494255"/>
                </a:cubicBezTo>
                <a:cubicBezTo>
                  <a:pt x="3503084" y="491269"/>
                  <a:pt x="3503084" y="489775"/>
                  <a:pt x="3503084" y="489775"/>
                </a:cubicBezTo>
                <a:cubicBezTo>
                  <a:pt x="3503084" y="489775"/>
                  <a:pt x="3500098" y="489775"/>
                  <a:pt x="3494125" y="489775"/>
                </a:cubicBezTo>
                <a:close/>
                <a:moveTo>
                  <a:pt x="5156075" y="486976"/>
                </a:moveTo>
                <a:cubicBezTo>
                  <a:pt x="5157568" y="487349"/>
                  <a:pt x="5159060" y="488282"/>
                  <a:pt x="5160554" y="489775"/>
                </a:cubicBezTo>
                <a:lnTo>
                  <a:pt x="5178472" y="489775"/>
                </a:lnTo>
                <a:lnTo>
                  <a:pt x="5187432" y="489775"/>
                </a:lnTo>
                <a:cubicBezTo>
                  <a:pt x="5187432" y="495749"/>
                  <a:pt x="5190418" y="501721"/>
                  <a:pt x="5196392" y="507694"/>
                </a:cubicBezTo>
                <a:lnTo>
                  <a:pt x="5187432" y="507694"/>
                </a:lnTo>
                <a:cubicBezTo>
                  <a:pt x="5181458" y="507694"/>
                  <a:pt x="5175486" y="507694"/>
                  <a:pt x="5169514" y="507694"/>
                </a:cubicBezTo>
                <a:cubicBezTo>
                  <a:pt x="5163540" y="507694"/>
                  <a:pt x="5160554" y="510680"/>
                  <a:pt x="5160554" y="516653"/>
                </a:cubicBezTo>
                <a:cubicBezTo>
                  <a:pt x="5154580" y="522627"/>
                  <a:pt x="5157568" y="531586"/>
                  <a:pt x="5169514" y="543532"/>
                </a:cubicBezTo>
                <a:cubicBezTo>
                  <a:pt x="5181458" y="561449"/>
                  <a:pt x="5181458" y="570409"/>
                  <a:pt x="5169514" y="570409"/>
                </a:cubicBezTo>
                <a:cubicBezTo>
                  <a:pt x="5169514" y="570409"/>
                  <a:pt x="5168020" y="568915"/>
                  <a:pt x="5165034" y="565929"/>
                </a:cubicBezTo>
                <a:cubicBezTo>
                  <a:pt x="5162048" y="562944"/>
                  <a:pt x="5157568" y="561449"/>
                  <a:pt x="5151595" y="561449"/>
                </a:cubicBezTo>
                <a:cubicBezTo>
                  <a:pt x="5151595" y="549505"/>
                  <a:pt x="5151595" y="540546"/>
                  <a:pt x="5151595" y="534572"/>
                </a:cubicBezTo>
                <a:cubicBezTo>
                  <a:pt x="5151595" y="528599"/>
                  <a:pt x="5148609" y="522627"/>
                  <a:pt x="5142636" y="516653"/>
                </a:cubicBezTo>
                <a:lnTo>
                  <a:pt x="5142636" y="498735"/>
                </a:lnTo>
                <a:cubicBezTo>
                  <a:pt x="5147116" y="489776"/>
                  <a:pt x="5151595" y="485856"/>
                  <a:pt x="5156075" y="486976"/>
                </a:cubicBezTo>
                <a:close/>
                <a:moveTo>
                  <a:pt x="3321659" y="485295"/>
                </a:moveTo>
                <a:cubicBezTo>
                  <a:pt x="3323152" y="485295"/>
                  <a:pt x="3323898" y="486789"/>
                  <a:pt x="3323898" y="489775"/>
                </a:cubicBezTo>
                <a:lnTo>
                  <a:pt x="3314940" y="489775"/>
                </a:lnTo>
                <a:cubicBezTo>
                  <a:pt x="3317925" y="486789"/>
                  <a:pt x="3320166" y="485295"/>
                  <a:pt x="3321659" y="485295"/>
                </a:cubicBezTo>
                <a:close/>
                <a:moveTo>
                  <a:pt x="2884893" y="484176"/>
                </a:moveTo>
                <a:cubicBezTo>
                  <a:pt x="2881907" y="483430"/>
                  <a:pt x="2878920" y="483802"/>
                  <a:pt x="2875934" y="485295"/>
                </a:cubicBezTo>
                <a:cubicBezTo>
                  <a:pt x="2869961" y="488282"/>
                  <a:pt x="2866975" y="492761"/>
                  <a:pt x="2866975" y="498735"/>
                </a:cubicBezTo>
                <a:cubicBezTo>
                  <a:pt x="2866975" y="516653"/>
                  <a:pt x="2875934" y="519639"/>
                  <a:pt x="2893853" y="507694"/>
                </a:cubicBezTo>
                <a:cubicBezTo>
                  <a:pt x="2905799" y="501721"/>
                  <a:pt x="2905799" y="495749"/>
                  <a:pt x="2893853" y="489775"/>
                </a:cubicBezTo>
                <a:cubicBezTo>
                  <a:pt x="2890866" y="486789"/>
                  <a:pt x="2887880" y="484923"/>
                  <a:pt x="2884893" y="484176"/>
                </a:cubicBezTo>
                <a:close/>
                <a:moveTo>
                  <a:pt x="5814582" y="480816"/>
                </a:moveTo>
                <a:cubicBezTo>
                  <a:pt x="5820556" y="480816"/>
                  <a:pt x="5823542" y="480816"/>
                  <a:pt x="5823542" y="480816"/>
                </a:cubicBezTo>
                <a:cubicBezTo>
                  <a:pt x="5823542" y="486789"/>
                  <a:pt x="5823542" y="489775"/>
                  <a:pt x="5823542" y="489775"/>
                </a:cubicBezTo>
                <a:cubicBezTo>
                  <a:pt x="5823542" y="489775"/>
                  <a:pt x="5820556" y="486789"/>
                  <a:pt x="5814582" y="480816"/>
                </a:cubicBezTo>
                <a:close/>
                <a:moveTo>
                  <a:pt x="5375577" y="480816"/>
                </a:moveTo>
                <a:lnTo>
                  <a:pt x="5411414" y="480816"/>
                </a:lnTo>
                <a:lnTo>
                  <a:pt x="5411414" y="489775"/>
                </a:lnTo>
                <a:cubicBezTo>
                  <a:pt x="5405440" y="489775"/>
                  <a:pt x="5400962" y="489775"/>
                  <a:pt x="5397976" y="489775"/>
                </a:cubicBezTo>
                <a:cubicBezTo>
                  <a:pt x="5394990" y="489775"/>
                  <a:pt x="5393496" y="492761"/>
                  <a:pt x="5393496" y="498735"/>
                </a:cubicBezTo>
                <a:cubicBezTo>
                  <a:pt x="5393496" y="498735"/>
                  <a:pt x="5387523" y="498735"/>
                  <a:pt x="5375577" y="498735"/>
                </a:cubicBezTo>
                <a:cubicBezTo>
                  <a:pt x="5363632" y="498735"/>
                  <a:pt x="5356166" y="495749"/>
                  <a:pt x="5353180" y="489775"/>
                </a:cubicBezTo>
                <a:cubicBezTo>
                  <a:pt x="5350194" y="483802"/>
                  <a:pt x="5357658" y="480816"/>
                  <a:pt x="5375577" y="480816"/>
                </a:cubicBezTo>
                <a:close/>
                <a:moveTo>
                  <a:pt x="4990328" y="480816"/>
                </a:moveTo>
                <a:cubicBezTo>
                  <a:pt x="4990328" y="480816"/>
                  <a:pt x="4993314" y="480816"/>
                  <a:pt x="4999286" y="480816"/>
                </a:cubicBezTo>
                <a:cubicBezTo>
                  <a:pt x="5005260" y="480816"/>
                  <a:pt x="5011232" y="480816"/>
                  <a:pt x="5017206" y="480816"/>
                </a:cubicBezTo>
                <a:lnTo>
                  <a:pt x="5026164" y="498735"/>
                </a:lnTo>
                <a:cubicBezTo>
                  <a:pt x="5026164" y="510680"/>
                  <a:pt x="5029152" y="519639"/>
                  <a:pt x="5035124" y="525613"/>
                </a:cubicBezTo>
                <a:lnTo>
                  <a:pt x="5035124" y="543532"/>
                </a:lnTo>
                <a:lnTo>
                  <a:pt x="5044083" y="579368"/>
                </a:lnTo>
                <a:cubicBezTo>
                  <a:pt x="5056029" y="585342"/>
                  <a:pt x="5059016" y="594301"/>
                  <a:pt x="5053042" y="606246"/>
                </a:cubicBezTo>
                <a:cubicBezTo>
                  <a:pt x="5047070" y="618192"/>
                  <a:pt x="5044083" y="624165"/>
                  <a:pt x="5044083" y="624165"/>
                </a:cubicBezTo>
                <a:cubicBezTo>
                  <a:pt x="5038110" y="618192"/>
                  <a:pt x="5032138" y="612220"/>
                  <a:pt x="5026164" y="606246"/>
                </a:cubicBezTo>
                <a:cubicBezTo>
                  <a:pt x="5014220" y="600273"/>
                  <a:pt x="5008246" y="597287"/>
                  <a:pt x="5008246" y="597287"/>
                </a:cubicBezTo>
                <a:cubicBezTo>
                  <a:pt x="5002274" y="609233"/>
                  <a:pt x="4990328" y="609233"/>
                  <a:pt x="4972409" y="597287"/>
                </a:cubicBezTo>
                <a:lnTo>
                  <a:pt x="4990328" y="588328"/>
                </a:lnTo>
                <a:lnTo>
                  <a:pt x="5017206" y="588328"/>
                </a:lnTo>
                <a:cubicBezTo>
                  <a:pt x="5017206" y="594301"/>
                  <a:pt x="5020192" y="597287"/>
                  <a:pt x="5026164" y="597287"/>
                </a:cubicBezTo>
                <a:cubicBezTo>
                  <a:pt x="5032138" y="597287"/>
                  <a:pt x="5032138" y="592807"/>
                  <a:pt x="5026164" y="583848"/>
                </a:cubicBezTo>
                <a:cubicBezTo>
                  <a:pt x="5020192" y="574889"/>
                  <a:pt x="5018698" y="568915"/>
                  <a:pt x="5021686" y="565929"/>
                </a:cubicBezTo>
                <a:cubicBezTo>
                  <a:pt x="5024672" y="562944"/>
                  <a:pt x="5023178" y="561449"/>
                  <a:pt x="5017206" y="561449"/>
                </a:cubicBezTo>
                <a:cubicBezTo>
                  <a:pt x="5017206" y="561449"/>
                  <a:pt x="5015712" y="559957"/>
                  <a:pt x="5012726" y="556970"/>
                </a:cubicBezTo>
                <a:cubicBezTo>
                  <a:pt x="5009740" y="553985"/>
                  <a:pt x="5008246" y="549505"/>
                  <a:pt x="5008246" y="543532"/>
                </a:cubicBezTo>
                <a:lnTo>
                  <a:pt x="5008246" y="534572"/>
                </a:lnTo>
                <a:cubicBezTo>
                  <a:pt x="4996301" y="528599"/>
                  <a:pt x="4991821" y="522627"/>
                  <a:pt x="4994806" y="516653"/>
                </a:cubicBezTo>
                <a:cubicBezTo>
                  <a:pt x="4997794" y="510680"/>
                  <a:pt x="4996301" y="504708"/>
                  <a:pt x="4990328" y="498735"/>
                </a:cubicBezTo>
                <a:lnTo>
                  <a:pt x="4972409" y="489775"/>
                </a:lnTo>
                <a:close/>
                <a:moveTo>
                  <a:pt x="4497567" y="480816"/>
                </a:moveTo>
                <a:cubicBezTo>
                  <a:pt x="4503540" y="480816"/>
                  <a:pt x="4512499" y="480816"/>
                  <a:pt x="4524445" y="480816"/>
                </a:cubicBezTo>
                <a:cubicBezTo>
                  <a:pt x="4530418" y="480816"/>
                  <a:pt x="4536391" y="480816"/>
                  <a:pt x="4542364" y="480816"/>
                </a:cubicBezTo>
                <a:cubicBezTo>
                  <a:pt x="4548337" y="480816"/>
                  <a:pt x="4551323" y="483802"/>
                  <a:pt x="4551323" y="489775"/>
                </a:cubicBezTo>
                <a:cubicBezTo>
                  <a:pt x="4551323" y="489775"/>
                  <a:pt x="4560281" y="489775"/>
                  <a:pt x="4578200" y="489775"/>
                </a:cubicBezTo>
                <a:cubicBezTo>
                  <a:pt x="4590146" y="501721"/>
                  <a:pt x="4596119" y="507694"/>
                  <a:pt x="4596119" y="507694"/>
                </a:cubicBezTo>
                <a:cubicBezTo>
                  <a:pt x="4584173" y="519639"/>
                  <a:pt x="4572227" y="528599"/>
                  <a:pt x="4560281" y="534572"/>
                </a:cubicBezTo>
                <a:cubicBezTo>
                  <a:pt x="4554308" y="528599"/>
                  <a:pt x="4548337" y="522627"/>
                  <a:pt x="4542364" y="516653"/>
                </a:cubicBezTo>
                <a:lnTo>
                  <a:pt x="4524445" y="507694"/>
                </a:lnTo>
                <a:cubicBezTo>
                  <a:pt x="4518472" y="513667"/>
                  <a:pt x="4515485" y="516653"/>
                  <a:pt x="4515485" y="516653"/>
                </a:cubicBezTo>
                <a:cubicBezTo>
                  <a:pt x="4509512" y="516653"/>
                  <a:pt x="4509512" y="513667"/>
                  <a:pt x="4515485" y="507694"/>
                </a:cubicBezTo>
                <a:lnTo>
                  <a:pt x="4506526" y="498735"/>
                </a:lnTo>
                <a:cubicBezTo>
                  <a:pt x="4506526" y="498735"/>
                  <a:pt x="4503540" y="498735"/>
                  <a:pt x="4497567" y="498735"/>
                </a:cubicBezTo>
                <a:lnTo>
                  <a:pt x="4488607" y="489775"/>
                </a:lnTo>
                <a:cubicBezTo>
                  <a:pt x="4488607" y="483802"/>
                  <a:pt x="4491594" y="480816"/>
                  <a:pt x="4497567" y="480816"/>
                </a:cubicBezTo>
                <a:close/>
                <a:moveTo>
                  <a:pt x="3350776" y="480816"/>
                </a:moveTo>
                <a:cubicBezTo>
                  <a:pt x="3356749" y="480816"/>
                  <a:pt x="3361229" y="480816"/>
                  <a:pt x="3364216" y="480816"/>
                </a:cubicBezTo>
                <a:cubicBezTo>
                  <a:pt x="3367202" y="480816"/>
                  <a:pt x="3365709" y="483802"/>
                  <a:pt x="3359736" y="489775"/>
                </a:cubicBezTo>
                <a:cubicBezTo>
                  <a:pt x="3353763" y="495749"/>
                  <a:pt x="3352270" y="498735"/>
                  <a:pt x="3355256" y="498735"/>
                </a:cubicBezTo>
                <a:cubicBezTo>
                  <a:pt x="3358243" y="498735"/>
                  <a:pt x="3362723" y="501721"/>
                  <a:pt x="3368695" y="507694"/>
                </a:cubicBezTo>
                <a:lnTo>
                  <a:pt x="3359736" y="507694"/>
                </a:lnTo>
                <a:cubicBezTo>
                  <a:pt x="3341817" y="507694"/>
                  <a:pt x="3332858" y="504708"/>
                  <a:pt x="3332858" y="498735"/>
                </a:cubicBezTo>
                <a:close/>
                <a:moveTo>
                  <a:pt x="3028242" y="480816"/>
                </a:moveTo>
                <a:cubicBezTo>
                  <a:pt x="3028242" y="480816"/>
                  <a:pt x="3031229" y="483802"/>
                  <a:pt x="3037201" y="489775"/>
                </a:cubicBezTo>
                <a:cubicBezTo>
                  <a:pt x="3031229" y="489775"/>
                  <a:pt x="3028242" y="492761"/>
                  <a:pt x="3028242" y="498735"/>
                </a:cubicBezTo>
                <a:cubicBezTo>
                  <a:pt x="3022269" y="498735"/>
                  <a:pt x="3019282" y="497241"/>
                  <a:pt x="3019282" y="494255"/>
                </a:cubicBezTo>
                <a:cubicBezTo>
                  <a:pt x="3019282" y="491269"/>
                  <a:pt x="3019282" y="489775"/>
                  <a:pt x="3019282" y="489775"/>
                </a:cubicBezTo>
                <a:cubicBezTo>
                  <a:pt x="3019282" y="483802"/>
                  <a:pt x="3022269" y="480816"/>
                  <a:pt x="3028242" y="480816"/>
                </a:cubicBezTo>
                <a:close/>
                <a:moveTo>
                  <a:pt x="6168476" y="471856"/>
                </a:moveTo>
                <a:cubicBezTo>
                  <a:pt x="6171462" y="471856"/>
                  <a:pt x="6172954" y="474842"/>
                  <a:pt x="6172954" y="480816"/>
                </a:cubicBezTo>
                <a:lnTo>
                  <a:pt x="6163996" y="480816"/>
                </a:lnTo>
                <a:cubicBezTo>
                  <a:pt x="6163996" y="474842"/>
                  <a:pt x="6165488" y="471856"/>
                  <a:pt x="6168476" y="471856"/>
                </a:cubicBezTo>
                <a:close/>
                <a:moveTo>
                  <a:pt x="6119199" y="471856"/>
                </a:moveTo>
                <a:lnTo>
                  <a:pt x="6137118" y="471856"/>
                </a:lnTo>
                <a:lnTo>
                  <a:pt x="6128158" y="480816"/>
                </a:lnTo>
                <a:lnTo>
                  <a:pt x="6110239" y="480816"/>
                </a:lnTo>
                <a:close/>
                <a:moveTo>
                  <a:pt x="4287024" y="471856"/>
                </a:moveTo>
                <a:cubicBezTo>
                  <a:pt x="4290010" y="471856"/>
                  <a:pt x="4294490" y="477831"/>
                  <a:pt x="4300463" y="489775"/>
                </a:cubicBezTo>
                <a:lnTo>
                  <a:pt x="4291503" y="489775"/>
                </a:lnTo>
                <a:cubicBezTo>
                  <a:pt x="4285530" y="489775"/>
                  <a:pt x="4281051" y="488282"/>
                  <a:pt x="4278064" y="485295"/>
                </a:cubicBezTo>
                <a:cubicBezTo>
                  <a:pt x="4275078" y="482309"/>
                  <a:pt x="4273584" y="480816"/>
                  <a:pt x="4273584" y="480816"/>
                </a:cubicBezTo>
                <a:cubicBezTo>
                  <a:pt x="4279557" y="474842"/>
                  <a:pt x="4284037" y="471856"/>
                  <a:pt x="4287024" y="471856"/>
                </a:cubicBezTo>
                <a:close/>
                <a:moveTo>
                  <a:pt x="3897293" y="471856"/>
                </a:moveTo>
                <a:lnTo>
                  <a:pt x="3906253" y="471856"/>
                </a:lnTo>
                <a:cubicBezTo>
                  <a:pt x="3900280" y="477831"/>
                  <a:pt x="3900280" y="482309"/>
                  <a:pt x="3906253" y="485295"/>
                </a:cubicBezTo>
                <a:cubicBezTo>
                  <a:pt x="3912226" y="488282"/>
                  <a:pt x="3912226" y="491269"/>
                  <a:pt x="3906253" y="494255"/>
                </a:cubicBezTo>
                <a:cubicBezTo>
                  <a:pt x="3900280" y="497241"/>
                  <a:pt x="3897293" y="501721"/>
                  <a:pt x="3897293" y="507694"/>
                </a:cubicBezTo>
                <a:cubicBezTo>
                  <a:pt x="3897293" y="507694"/>
                  <a:pt x="3895800" y="509188"/>
                  <a:pt x="3892815" y="512174"/>
                </a:cubicBezTo>
                <a:cubicBezTo>
                  <a:pt x="3889827" y="515160"/>
                  <a:pt x="3888335" y="516653"/>
                  <a:pt x="3888335" y="516653"/>
                </a:cubicBezTo>
                <a:lnTo>
                  <a:pt x="3879374" y="516653"/>
                </a:lnTo>
                <a:cubicBezTo>
                  <a:pt x="3879374" y="510680"/>
                  <a:pt x="3879374" y="501721"/>
                  <a:pt x="3879374" y="489775"/>
                </a:cubicBezTo>
                <a:cubicBezTo>
                  <a:pt x="3879374" y="477831"/>
                  <a:pt x="3885347" y="471856"/>
                  <a:pt x="3897293" y="471856"/>
                </a:cubicBezTo>
                <a:close/>
                <a:moveTo>
                  <a:pt x="3404532" y="471856"/>
                </a:moveTo>
                <a:lnTo>
                  <a:pt x="3431410" y="480816"/>
                </a:lnTo>
                <a:cubicBezTo>
                  <a:pt x="3437383" y="480816"/>
                  <a:pt x="3437383" y="477831"/>
                  <a:pt x="3431410" y="471856"/>
                </a:cubicBezTo>
                <a:close/>
                <a:moveTo>
                  <a:pt x="3288062" y="471856"/>
                </a:moveTo>
                <a:lnTo>
                  <a:pt x="3297021" y="471856"/>
                </a:lnTo>
                <a:cubicBezTo>
                  <a:pt x="3291048" y="471856"/>
                  <a:pt x="3291048" y="474842"/>
                  <a:pt x="3297021" y="480816"/>
                </a:cubicBezTo>
                <a:cubicBezTo>
                  <a:pt x="3302994" y="486789"/>
                  <a:pt x="3302994" y="491269"/>
                  <a:pt x="3297021" y="494255"/>
                </a:cubicBezTo>
                <a:cubicBezTo>
                  <a:pt x="3291048" y="497241"/>
                  <a:pt x="3288062" y="501721"/>
                  <a:pt x="3288062" y="507694"/>
                </a:cubicBezTo>
                <a:cubicBezTo>
                  <a:pt x="3300008" y="513667"/>
                  <a:pt x="3297021" y="516653"/>
                  <a:pt x="3279102" y="516653"/>
                </a:cubicBezTo>
                <a:cubicBezTo>
                  <a:pt x="3267156" y="522627"/>
                  <a:pt x="3261183" y="522627"/>
                  <a:pt x="3261183" y="516653"/>
                </a:cubicBezTo>
                <a:cubicBezTo>
                  <a:pt x="3261183" y="510680"/>
                  <a:pt x="3264170" y="507694"/>
                  <a:pt x="3270143" y="507694"/>
                </a:cubicBezTo>
                <a:lnTo>
                  <a:pt x="3261183" y="498735"/>
                </a:lnTo>
                <a:cubicBezTo>
                  <a:pt x="3255211" y="498735"/>
                  <a:pt x="3246251" y="498735"/>
                  <a:pt x="3234305" y="498735"/>
                </a:cubicBezTo>
                <a:cubicBezTo>
                  <a:pt x="3216387" y="492761"/>
                  <a:pt x="3208921" y="488282"/>
                  <a:pt x="3211908" y="485295"/>
                </a:cubicBezTo>
                <a:cubicBezTo>
                  <a:pt x="3214894" y="482309"/>
                  <a:pt x="3223854" y="480816"/>
                  <a:pt x="3238785" y="480816"/>
                </a:cubicBezTo>
                <a:cubicBezTo>
                  <a:pt x="3253717" y="480816"/>
                  <a:pt x="3264170" y="479322"/>
                  <a:pt x="3270143" y="476336"/>
                </a:cubicBezTo>
                <a:cubicBezTo>
                  <a:pt x="3276116" y="473351"/>
                  <a:pt x="3282089" y="471856"/>
                  <a:pt x="3288062" y="471856"/>
                </a:cubicBezTo>
                <a:close/>
                <a:moveTo>
                  <a:pt x="5478609" y="467378"/>
                </a:moveTo>
                <a:cubicBezTo>
                  <a:pt x="5481596" y="467378"/>
                  <a:pt x="5486076" y="468871"/>
                  <a:pt x="5492048" y="471856"/>
                </a:cubicBezTo>
                <a:cubicBezTo>
                  <a:pt x="5492048" y="477831"/>
                  <a:pt x="5492048" y="480816"/>
                  <a:pt x="5492048" y="480816"/>
                </a:cubicBezTo>
                <a:cubicBezTo>
                  <a:pt x="5492048" y="480816"/>
                  <a:pt x="5489062" y="483802"/>
                  <a:pt x="5483089" y="489775"/>
                </a:cubicBezTo>
                <a:cubicBezTo>
                  <a:pt x="5477116" y="495749"/>
                  <a:pt x="5474130" y="495749"/>
                  <a:pt x="5474130" y="489775"/>
                </a:cubicBezTo>
                <a:lnTo>
                  <a:pt x="5474130" y="471856"/>
                </a:lnTo>
                <a:cubicBezTo>
                  <a:pt x="5474130" y="468871"/>
                  <a:pt x="5475623" y="467378"/>
                  <a:pt x="5478609" y="467378"/>
                </a:cubicBezTo>
                <a:close/>
                <a:moveTo>
                  <a:pt x="4390056" y="462898"/>
                </a:moveTo>
                <a:cubicBezTo>
                  <a:pt x="4396028" y="462898"/>
                  <a:pt x="4402000" y="465883"/>
                  <a:pt x="4407974" y="471856"/>
                </a:cubicBezTo>
                <a:cubicBezTo>
                  <a:pt x="4413947" y="477831"/>
                  <a:pt x="4419919" y="480816"/>
                  <a:pt x="4425892" y="480816"/>
                </a:cubicBezTo>
                <a:lnTo>
                  <a:pt x="4434852" y="489775"/>
                </a:lnTo>
                <a:lnTo>
                  <a:pt x="4452771" y="498735"/>
                </a:lnTo>
                <a:lnTo>
                  <a:pt x="4461730" y="498735"/>
                </a:lnTo>
                <a:cubicBezTo>
                  <a:pt x="4461730" y="498735"/>
                  <a:pt x="4458744" y="497241"/>
                  <a:pt x="4452771" y="494255"/>
                </a:cubicBezTo>
                <a:cubicBezTo>
                  <a:pt x="4446798" y="491269"/>
                  <a:pt x="4445304" y="488282"/>
                  <a:pt x="4448291" y="485295"/>
                </a:cubicBezTo>
                <a:cubicBezTo>
                  <a:pt x="4451277" y="482309"/>
                  <a:pt x="4455757" y="483802"/>
                  <a:pt x="4461730" y="489775"/>
                </a:cubicBezTo>
                <a:cubicBezTo>
                  <a:pt x="4467703" y="495749"/>
                  <a:pt x="4472183" y="500228"/>
                  <a:pt x="4475168" y="503214"/>
                </a:cubicBezTo>
                <a:cubicBezTo>
                  <a:pt x="4478154" y="506200"/>
                  <a:pt x="4479648" y="507694"/>
                  <a:pt x="4479648" y="507694"/>
                </a:cubicBezTo>
                <a:cubicBezTo>
                  <a:pt x="4485621" y="507694"/>
                  <a:pt x="4488607" y="510680"/>
                  <a:pt x="4488607" y="516653"/>
                </a:cubicBezTo>
                <a:lnTo>
                  <a:pt x="4506526" y="534572"/>
                </a:lnTo>
                <a:cubicBezTo>
                  <a:pt x="4524445" y="540546"/>
                  <a:pt x="4533404" y="546518"/>
                  <a:pt x="4533404" y="552491"/>
                </a:cubicBezTo>
                <a:cubicBezTo>
                  <a:pt x="4533404" y="558463"/>
                  <a:pt x="4531911" y="562944"/>
                  <a:pt x="4528925" y="565929"/>
                </a:cubicBezTo>
                <a:cubicBezTo>
                  <a:pt x="4525938" y="568915"/>
                  <a:pt x="4524445" y="570409"/>
                  <a:pt x="4524445" y="570409"/>
                </a:cubicBezTo>
                <a:lnTo>
                  <a:pt x="4506526" y="570409"/>
                </a:lnTo>
                <a:cubicBezTo>
                  <a:pt x="4506526" y="576382"/>
                  <a:pt x="4513992" y="580862"/>
                  <a:pt x="4528925" y="583848"/>
                </a:cubicBezTo>
                <a:cubicBezTo>
                  <a:pt x="4543857" y="586834"/>
                  <a:pt x="4551323" y="586834"/>
                  <a:pt x="4551323" y="583848"/>
                </a:cubicBezTo>
                <a:cubicBezTo>
                  <a:pt x="4551323" y="580862"/>
                  <a:pt x="4552815" y="574889"/>
                  <a:pt x="4555803" y="565929"/>
                </a:cubicBezTo>
                <a:cubicBezTo>
                  <a:pt x="4558788" y="556970"/>
                  <a:pt x="4566254" y="558463"/>
                  <a:pt x="4578200" y="570409"/>
                </a:cubicBezTo>
                <a:lnTo>
                  <a:pt x="4587160" y="570409"/>
                </a:lnTo>
                <a:cubicBezTo>
                  <a:pt x="4587160" y="570409"/>
                  <a:pt x="4590146" y="570409"/>
                  <a:pt x="4596119" y="570409"/>
                </a:cubicBezTo>
                <a:lnTo>
                  <a:pt x="4622997" y="570409"/>
                </a:lnTo>
                <a:cubicBezTo>
                  <a:pt x="4628970" y="564436"/>
                  <a:pt x="4634942" y="564436"/>
                  <a:pt x="4640915" y="570409"/>
                </a:cubicBezTo>
                <a:lnTo>
                  <a:pt x="4703631" y="561449"/>
                </a:lnTo>
                <a:cubicBezTo>
                  <a:pt x="4703631" y="555476"/>
                  <a:pt x="4705124" y="555476"/>
                  <a:pt x="4708111" y="561449"/>
                </a:cubicBezTo>
                <a:cubicBezTo>
                  <a:pt x="4711097" y="567423"/>
                  <a:pt x="4717069" y="570409"/>
                  <a:pt x="4726028" y="570409"/>
                </a:cubicBezTo>
                <a:cubicBezTo>
                  <a:pt x="4734988" y="570409"/>
                  <a:pt x="4740961" y="571902"/>
                  <a:pt x="4743947" y="574889"/>
                </a:cubicBezTo>
                <a:cubicBezTo>
                  <a:pt x="4746934" y="577875"/>
                  <a:pt x="4743947" y="580862"/>
                  <a:pt x="4734988" y="583848"/>
                </a:cubicBezTo>
                <a:cubicBezTo>
                  <a:pt x="4726028" y="586834"/>
                  <a:pt x="4715577" y="589821"/>
                  <a:pt x="4703631" y="592807"/>
                </a:cubicBezTo>
                <a:cubicBezTo>
                  <a:pt x="4691685" y="595793"/>
                  <a:pt x="4679739" y="597287"/>
                  <a:pt x="4667793" y="597287"/>
                </a:cubicBezTo>
                <a:cubicBezTo>
                  <a:pt x="4643901" y="603260"/>
                  <a:pt x="4631957" y="609233"/>
                  <a:pt x="4631957" y="615206"/>
                </a:cubicBezTo>
                <a:cubicBezTo>
                  <a:pt x="4631957" y="621179"/>
                  <a:pt x="4640915" y="624165"/>
                  <a:pt x="4658834" y="624165"/>
                </a:cubicBezTo>
                <a:cubicBezTo>
                  <a:pt x="4694672" y="624165"/>
                  <a:pt x="4700645" y="627150"/>
                  <a:pt x="4676753" y="633125"/>
                </a:cubicBezTo>
                <a:cubicBezTo>
                  <a:pt x="4670780" y="639097"/>
                  <a:pt x="4667793" y="645069"/>
                  <a:pt x="4667793" y="651044"/>
                </a:cubicBezTo>
                <a:cubicBezTo>
                  <a:pt x="4667793" y="657016"/>
                  <a:pt x="4666300" y="660002"/>
                  <a:pt x="4663314" y="660002"/>
                </a:cubicBezTo>
                <a:cubicBezTo>
                  <a:pt x="4660327" y="660002"/>
                  <a:pt x="4655848" y="662988"/>
                  <a:pt x="4649874" y="668961"/>
                </a:cubicBezTo>
                <a:cubicBezTo>
                  <a:pt x="4625984" y="662988"/>
                  <a:pt x="4611051" y="654029"/>
                  <a:pt x="4605078" y="642084"/>
                </a:cubicBezTo>
                <a:cubicBezTo>
                  <a:pt x="4605078" y="636110"/>
                  <a:pt x="4602092" y="633125"/>
                  <a:pt x="4596119" y="633125"/>
                </a:cubicBezTo>
                <a:cubicBezTo>
                  <a:pt x="4590146" y="633125"/>
                  <a:pt x="4587160" y="636110"/>
                  <a:pt x="4587160" y="642084"/>
                </a:cubicBezTo>
                <a:cubicBezTo>
                  <a:pt x="4581187" y="642084"/>
                  <a:pt x="4575214" y="642084"/>
                  <a:pt x="4569241" y="642084"/>
                </a:cubicBezTo>
                <a:cubicBezTo>
                  <a:pt x="4557295" y="642084"/>
                  <a:pt x="4551323" y="639097"/>
                  <a:pt x="4551323" y="633125"/>
                </a:cubicBezTo>
                <a:cubicBezTo>
                  <a:pt x="4551323" y="627150"/>
                  <a:pt x="4549830" y="624165"/>
                  <a:pt x="4546843" y="624165"/>
                </a:cubicBezTo>
                <a:cubicBezTo>
                  <a:pt x="4543857" y="624165"/>
                  <a:pt x="4533404" y="627150"/>
                  <a:pt x="4515485" y="633125"/>
                </a:cubicBezTo>
                <a:cubicBezTo>
                  <a:pt x="4497567" y="633125"/>
                  <a:pt x="4484127" y="636110"/>
                  <a:pt x="4475168" y="642084"/>
                </a:cubicBezTo>
                <a:cubicBezTo>
                  <a:pt x="4466210" y="648056"/>
                  <a:pt x="4463223" y="654029"/>
                  <a:pt x="4466210" y="660002"/>
                </a:cubicBezTo>
                <a:cubicBezTo>
                  <a:pt x="4469195" y="665975"/>
                  <a:pt x="4464715" y="668961"/>
                  <a:pt x="4452771" y="668961"/>
                </a:cubicBezTo>
                <a:lnTo>
                  <a:pt x="4434852" y="677921"/>
                </a:lnTo>
                <a:cubicBezTo>
                  <a:pt x="4434852" y="683894"/>
                  <a:pt x="4431865" y="686880"/>
                  <a:pt x="4425892" y="686880"/>
                </a:cubicBezTo>
                <a:lnTo>
                  <a:pt x="4434852" y="695840"/>
                </a:lnTo>
                <a:cubicBezTo>
                  <a:pt x="4440825" y="695840"/>
                  <a:pt x="4445304" y="695840"/>
                  <a:pt x="4448291" y="695840"/>
                </a:cubicBezTo>
                <a:cubicBezTo>
                  <a:pt x="4451277" y="695840"/>
                  <a:pt x="4452771" y="695840"/>
                  <a:pt x="4452771" y="695840"/>
                </a:cubicBezTo>
                <a:lnTo>
                  <a:pt x="4461730" y="686880"/>
                </a:lnTo>
                <a:cubicBezTo>
                  <a:pt x="4461730" y="692853"/>
                  <a:pt x="4470688" y="695840"/>
                  <a:pt x="4488607" y="695840"/>
                </a:cubicBezTo>
                <a:cubicBezTo>
                  <a:pt x="4512499" y="695840"/>
                  <a:pt x="4518472" y="689866"/>
                  <a:pt x="4506526" y="677921"/>
                </a:cubicBezTo>
                <a:lnTo>
                  <a:pt x="4506526" y="668961"/>
                </a:lnTo>
                <a:cubicBezTo>
                  <a:pt x="4518472" y="674935"/>
                  <a:pt x="4528925" y="680907"/>
                  <a:pt x="4537884" y="686880"/>
                </a:cubicBezTo>
                <a:cubicBezTo>
                  <a:pt x="4546843" y="692853"/>
                  <a:pt x="4548337" y="695840"/>
                  <a:pt x="4542364" y="695840"/>
                </a:cubicBezTo>
                <a:lnTo>
                  <a:pt x="4560281" y="704799"/>
                </a:lnTo>
                <a:cubicBezTo>
                  <a:pt x="4566254" y="704799"/>
                  <a:pt x="4569241" y="701813"/>
                  <a:pt x="4569241" y="695840"/>
                </a:cubicBezTo>
                <a:cubicBezTo>
                  <a:pt x="4569241" y="689866"/>
                  <a:pt x="4578200" y="686880"/>
                  <a:pt x="4596119" y="686880"/>
                </a:cubicBezTo>
                <a:lnTo>
                  <a:pt x="4614038" y="677921"/>
                </a:lnTo>
                <a:cubicBezTo>
                  <a:pt x="4608065" y="671947"/>
                  <a:pt x="4614038" y="671947"/>
                  <a:pt x="4631957" y="677921"/>
                </a:cubicBezTo>
                <a:cubicBezTo>
                  <a:pt x="4643901" y="683894"/>
                  <a:pt x="4649874" y="683894"/>
                  <a:pt x="4649874" y="677921"/>
                </a:cubicBezTo>
                <a:cubicBezTo>
                  <a:pt x="4649874" y="677921"/>
                  <a:pt x="4652861" y="677921"/>
                  <a:pt x="4658834" y="677921"/>
                </a:cubicBezTo>
                <a:cubicBezTo>
                  <a:pt x="4664807" y="677921"/>
                  <a:pt x="4670780" y="677921"/>
                  <a:pt x="4676753" y="677921"/>
                </a:cubicBezTo>
                <a:lnTo>
                  <a:pt x="4703631" y="686880"/>
                </a:lnTo>
                <a:cubicBezTo>
                  <a:pt x="4703631" y="686880"/>
                  <a:pt x="4702138" y="688374"/>
                  <a:pt x="4699151" y="691360"/>
                </a:cubicBezTo>
                <a:cubicBezTo>
                  <a:pt x="4696165" y="694346"/>
                  <a:pt x="4691685" y="695840"/>
                  <a:pt x="4685712" y="695840"/>
                </a:cubicBezTo>
                <a:cubicBezTo>
                  <a:pt x="4679739" y="695840"/>
                  <a:pt x="4673766" y="695840"/>
                  <a:pt x="4667793" y="695840"/>
                </a:cubicBezTo>
                <a:cubicBezTo>
                  <a:pt x="4661820" y="695840"/>
                  <a:pt x="4658834" y="695840"/>
                  <a:pt x="4658834" y="695840"/>
                </a:cubicBezTo>
                <a:lnTo>
                  <a:pt x="4658834" y="704799"/>
                </a:lnTo>
                <a:lnTo>
                  <a:pt x="4676753" y="704799"/>
                </a:lnTo>
                <a:cubicBezTo>
                  <a:pt x="4682726" y="710772"/>
                  <a:pt x="4688698" y="713758"/>
                  <a:pt x="4694672" y="713758"/>
                </a:cubicBezTo>
                <a:cubicBezTo>
                  <a:pt x="4700645" y="713758"/>
                  <a:pt x="4708111" y="715252"/>
                  <a:pt x="4717069" y="718237"/>
                </a:cubicBezTo>
                <a:cubicBezTo>
                  <a:pt x="4726028" y="721223"/>
                  <a:pt x="4732001" y="721223"/>
                  <a:pt x="4734988" y="718237"/>
                </a:cubicBezTo>
                <a:cubicBezTo>
                  <a:pt x="4737974" y="715252"/>
                  <a:pt x="4736481" y="710772"/>
                  <a:pt x="4730508" y="704799"/>
                </a:cubicBezTo>
                <a:cubicBezTo>
                  <a:pt x="4712589" y="686880"/>
                  <a:pt x="4709604" y="674935"/>
                  <a:pt x="4721549" y="668961"/>
                </a:cubicBezTo>
                <a:cubicBezTo>
                  <a:pt x="4727522" y="668961"/>
                  <a:pt x="4730508" y="665975"/>
                  <a:pt x="4730508" y="660002"/>
                </a:cubicBezTo>
                <a:lnTo>
                  <a:pt x="4739468" y="651044"/>
                </a:lnTo>
                <a:lnTo>
                  <a:pt x="4757386" y="660002"/>
                </a:lnTo>
                <a:cubicBezTo>
                  <a:pt x="4757386" y="665975"/>
                  <a:pt x="4757386" y="668961"/>
                  <a:pt x="4757386" y="668961"/>
                </a:cubicBezTo>
                <a:cubicBezTo>
                  <a:pt x="4757386" y="668961"/>
                  <a:pt x="4763359" y="667468"/>
                  <a:pt x="4775305" y="664482"/>
                </a:cubicBezTo>
                <a:cubicBezTo>
                  <a:pt x="4787251" y="661497"/>
                  <a:pt x="4793224" y="657016"/>
                  <a:pt x="4793224" y="651044"/>
                </a:cubicBezTo>
                <a:cubicBezTo>
                  <a:pt x="4793224" y="645069"/>
                  <a:pt x="4793224" y="642084"/>
                  <a:pt x="4793224" y="642084"/>
                </a:cubicBezTo>
                <a:cubicBezTo>
                  <a:pt x="4799196" y="642084"/>
                  <a:pt x="4802182" y="645069"/>
                  <a:pt x="4802182" y="651044"/>
                </a:cubicBezTo>
                <a:lnTo>
                  <a:pt x="4820101" y="660002"/>
                </a:lnTo>
                <a:cubicBezTo>
                  <a:pt x="4832047" y="660002"/>
                  <a:pt x="4835034" y="661497"/>
                  <a:pt x="4829061" y="664482"/>
                </a:cubicBezTo>
                <a:cubicBezTo>
                  <a:pt x="4823088" y="667468"/>
                  <a:pt x="4823088" y="671947"/>
                  <a:pt x="4829061" y="677921"/>
                </a:cubicBezTo>
                <a:lnTo>
                  <a:pt x="4846978" y="651044"/>
                </a:lnTo>
                <a:lnTo>
                  <a:pt x="4855938" y="660002"/>
                </a:lnTo>
                <a:cubicBezTo>
                  <a:pt x="4861912" y="671947"/>
                  <a:pt x="4861912" y="680907"/>
                  <a:pt x="4855938" y="686880"/>
                </a:cubicBezTo>
                <a:lnTo>
                  <a:pt x="4864898" y="686880"/>
                </a:lnTo>
                <a:lnTo>
                  <a:pt x="4882816" y="695840"/>
                </a:lnTo>
                <a:cubicBezTo>
                  <a:pt x="4870870" y="701813"/>
                  <a:pt x="4870870" y="707784"/>
                  <a:pt x="4882816" y="713758"/>
                </a:cubicBezTo>
                <a:cubicBezTo>
                  <a:pt x="4882816" y="713758"/>
                  <a:pt x="4888789" y="710772"/>
                  <a:pt x="4900735" y="704799"/>
                </a:cubicBezTo>
                <a:cubicBezTo>
                  <a:pt x="4906708" y="704799"/>
                  <a:pt x="4912681" y="704799"/>
                  <a:pt x="4918654" y="704799"/>
                </a:cubicBezTo>
                <a:cubicBezTo>
                  <a:pt x="4924627" y="704799"/>
                  <a:pt x="4929106" y="704799"/>
                  <a:pt x="4932092" y="704799"/>
                </a:cubicBezTo>
                <a:cubicBezTo>
                  <a:pt x="4935078" y="704799"/>
                  <a:pt x="4939558" y="704799"/>
                  <a:pt x="4945532" y="704799"/>
                </a:cubicBezTo>
                <a:cubicBezTo>
                  <a:pt x="4951504" y="704799"/>
                  <a:pt x="4954490" y="701813"/>
                  <a:pt x="4954490" y="695840"/>
                </a:cubicBezTo>
                <a:lnTo>
                  <a:pt x="4945532" y="695840"/>
                </a:lnTo>
                <a:cubicBezTo>
                  <a:pt x="4939558" y="689866"/>
                  <a:pt x="4933586" y="686880"/>
                  <a:pt x="4927612" y="686880"/>
                </a:cubicBezTo>
                <a:cubicBezTo>
                  <a:pt x="4933586" y="680907"/>
                  <a:pt x="4933586" y="674935"/>
                  <a:pt x="4927612" y="668961"/>
                </a:cubicBezTo>
                <a:cubicBezTo>
                  <a:pt x="4921640" y="668961"/>
                  <a:pt x="4912681" y="668961"/>
                  <a:pt x="4900735" y="668961"/>
                </a:cubicBezTo>
                <a:cubicBezTo>
                  <a:pt x="4894762" y="668961"/>
                  <a:pt x="4890282" y="668961"/>
                  <a:pt x="4887296" y="668961"/>
                </a:cubicBezTo>
                <a:cubicBezTo>
                  <a:pt x="4884309" y="668961"/>
                  <a:pt x="4882816" y="668961"/>
                  <a:pt x="4882816" y="668961"/>
                </a:cubicBezTo>
                <a:cubicBezTo>
                  <a:pt x="4882816" y="657016"/>
                  <a:pt x="4894762" y="654029"/>
                  <a:pt x="4918654" y="660002"/>
                </a:cubicBezTo>
                <a:cubicBezTo>
                  <a:pt x="4936572" y="660002"/>
                  <a:pt x="4945532" y="657016"/>
                  <a:pt x="4945532" y="651044"/>
                </a:cubicBezTo>
                <a:cubicBezTo>
                  <a:pt x="4957478" y="662988"/>
                  <a:pt x="4969423" y="668961"/>
                  <a:pt x="4981369" y="668961"/>
                </a:cubicBezTo>
                <a:cubicBezTo>
                  <a:pt x="5005260" y="668961"/>
                  <a:pt x="5008246" y="660002"/>
                  <a:pt x="4990328" y="642084"/>
                </a:cubicBezTo>
                <a:cubicBezTo>
                  <a:pt x="4984355" y="636110"/>
                  <a:pt x="4982862" y="633125"/>
                  <a:pt x="4985848" y="633125"/>
                </a:cubicBezTo>
                <a:cubicBezTo>
                  <a:pt x="4988835" y="633125"/>
                  <a:pt x="4996301" y="633125"/>
                  <a:pt x="5008246" y="633125"/>
                </a:cubicBezTo>
                <a:cubicBezTo>
                  <a:pt x="5020192" y="633125"/>
                  <a:pt x="5029152" y="634618"/>
                  <a:pt x="5035124" y="637603"/>
                </a:cubicBezTo>
                <a:cubicBezTo>
                  <a:pt x="5041098" y="640589"/>
                  <a:pt x="5050056" y="639097"/>
                  <a:pt x="5062002" y="633125"/>
                </a:cubicBezTo>
                <a:cubicBezTo>
                  <a:pt x="5067975" y="633125"/>
                  <a:pt x="5072455" y="633125"/>
                  <a:pt x="5075441" y="633125"/>
                </a:cubicBezTo>
                <a:cubicBezTo>
                  <a:pt x="5078428" y="633125"/>
                  <a:pt x="5079921" y="633125"/>
                  <a:pt x="5079921" y="633125"/>
                </a:cubicBezTo>
                <a:lnTo>
                  <a:pt x="5079921" y="642084"/>
                </a:lnTo>
                <a:lnTo>
                  <a:pt x="5079921" y="651044"/>
                </a:lnTo>
                <a:cubicBezTo>
                  <a:pt x="5091866" y="662988"/>
                  <a:pt x="5091866" y="674935"/>
                  <a:pt x="5079921" y="686880"/>
                </a:cubicBezTo>
                <a:cubicBezTo>
                  <a:pt x="5073948" y="686880"/>
                  <a:pt x="5069468" y="685387"/>
                  <a:pt x="5066482" y="682400"/>
                </a:cubicBezTo>
                <a:cubicBezTo>
                  <a:pt x="5063496" y="679414"/>
                  <a:pt x="5062002" y="677921"/>
                  <a:pt x="5062002" y="677921"/>
                </a:cubicBezTo>
                <a:cubicBezTo>
                  <a:pt x="5062002" y="665975"/>
                  <a:pt x="5057522" y="658508"/>
                  <a:pt x="5048563" y="655522"/>
                </a:cubicBezTo>
                <a:cubicBezTo>
                  <a:pt x="5039603" y="652536"/>
                  <a:pt x="5032138" y="654029"/>
                  <a:pt x="5026164" y="660002"/>
                </a:cubicBezTo>
                <a:lnTo>
                  <a:pt x="5044083" y="677921"/>
                </a:lnTo>
                <a:cubicBezTo>
                  <a:pt x="5050056" y="677921"/>
                  <a:pt x="5053042" y="680907"/>
                  <a:pt x="5053042" y="686880"/>
                </a:cubicBezTo>
                <a:lnTo>
                  <a:pt x="5035124" y="695840"/>
                </a:lnTo>
                <a:lnTo>
                  <a:pt x="5017206" y="695840"/>
                </a:lnTo>
                <a:cubicBezTo>
                  <a:pt x="5023178" y="701813"/>
                  <a:pt x="5024672" y="709279"/>
                  <a:pt x="5021686" y="718237"/>
                </a:cubicBezTo>
                <a:cubicBezTo>
                  <a:pt x="5018698" y="727196"/>
                  <a:pt x="5015712" y="731676"/>
                  <a:pt x="5012726" y="731676"/>
                </a:cubicBezTo>
                <a:cubicBezTo>
                  <a:pt x="5009740" y="731676"/>
                  <a:pt x="5008246" y="733171"/>
                  <a:pt x="5008246" y="736156"/>
                </a:cubicBezTo>
                <a:cubicBezTo>
                  <a:pt x="5008246" y="739142"/>
                  <a:pt x="5011232" y="740636"/>
                  <a:pt x="5017206" y="740636"/>
                </a:cubicBezTo>
                <a:lnTo>
                  <a:pt x="5026164" y="740636"/>
                </a:lnTo>
                <a:cubicBezTo>
                  <a:pt x="5032138" y="746609"/>
                  <a:pt x="5032138" y="752581"/>
                  <a:pt x="5026164" y="758554"/>
                </a:cubicBezTo>
                <a:cubicBezTo>
                  <a:pt x="5008246" y="770500"/>
                  <a:pt x="5005260" y="776473"/>
                  <a:pt x="5017206" y="776473"/>
                </a:cubicBezTo>
                <a:cubicBezTo>
                  <a:pt x="5017206" y="782447"/>
                  <a:pt x="5017206" y="786926"/>
                  <a:pt x="5017206" y="789912"/>
                </a:cubicBezTo>
                <a:cubicBezTo>
                  <a:pt x="5017206" y="792898"/>
                  <a:pt x="5020192" y="797377"/>
                  <a:pt x="5026164" y="803350"/>
                </a:cubicBezTo>
                <a:cubicBezTo>
                  <a:pt x="5026164" y="809324"/>
                  <a:pt x="5027658" y="813803"/>
                  <a:pt x="5030644" y="816790"/>
                </a:cubicBezTo>
                <a:cubicBezTo>
                  <a:pt x="5033632" y="819776"/>
                  <a:pt x="5035124" y="824255"/>
                  <a:pt x="5035124" y="830229"/>
                </a:cubicBezTo>
                <a:cubicBezTo>
                  <a:pt x="5035124" y="836202"/>
                  <a:pt x="5023178" y="836202"/>
                  <a:pt x="4999286" y="830229"/>
                </a:cubicBezTo>
                <a:lnTo>
                  <a:pt x="4990328" y="839188"/>
                </a:lnTo>
                <a:cubicBezTo>
                  <a:pt x="4990328" y="845161"/>
                  <a:pt x="4993314" y="851134"/>
                  <a:pt x="4999286" y="857107"/>
                </a:cubicBezTo>
                <a:cubicBezTo>
                  <a:pt x="5005260" y="857107"/>
                  <a:pt x="5008246" y="858600"/>
                  <a:pt x="5008246" y="861587"/>
                </a:cubicBezTo>
                <a:cubicBezTo>
                  <a:pt x="5008246" y="864573"/>
                  <a:pt x="5008246" y="867560"/>
                  <a:pt x="5008246" y="870546"/>
                </a:cubicBezTo>
                <a:cubicBezTo>
                  <a:pt x="5008246" y="873532"/>
                  <a:pt x="5009740" y="875026"/>
                  <a:pt x="5012726" y="875026"/>
                </a:cubicBezTo>
                <a:cubicBezTo>
                  <a:pt x="5015712" y="875026"/>
                  <a:pt x="5020192" y="875026"/>
                  <a:pt x="5026164" y="875026"/>
                </a:cubicBezTo>
                <a:cubicBezTo>
                  <a:pt x="5032138" y="875026"/>
                  <a:pt x="5036618" y="876519"/>
                  <a:pt x="5039603" y="879504"/>
                </a:cubicBezTo>
                <a:cubicBezTo>
                  <a:pt x="5042590" y="882490"/>
                  <a:pt x="5044083" y="883985"/>
                  <a:pt x="5044083" y="883985"/>
                </a:cubicBezTo>
                <a:lnTo>
                  <a:pt x="5062002" y="883985"/>
                </a:lnTo>
                <a:lnTo>
                  <a:pt x="5070961" y="875026"/>
                </a:lnTo>
                <a:cubicBezTo>
                  <a:pt x="5076935" y="875026"/>
                  <a:pt x="5081414" y="875026"/>
                  <a:pt x="5084400" y="875026"/>
                </a:cubicBezTo>
                <a:cubicBezTo>
                  <a:pt x="5087386" y="875026"/>
                  <a:pt x="5091866" y="878011"/>
                  <a:pt x="5097840" y="883985"/>
                </a:cubicBezTo>
                <a:lnTo>
                  <a:pt x="5106798" y="875026"/>
                </a:lnTo>
                <a:cubicBezTo>
                  <a:pt x="5106798" y="869051"/>
                  <a:pt x="5105304" y="864573"/>
                  <a:pt x="5102318" y="861587"/>
                </a:cubicBezTo>
                <a:cubicBezTo>
                  <a:pt x="5099332" y="858600"/>
                  <a:pt x="5097840" y="857107"/>
                  <a:pt x="5097840" y="857107"/>
                </a:cubicBezTo>
                <a:lnTo>
                  <a:pt x="5079921" y="857107"/>
                </a:lnTo>
                <a:cubicBezTo>
                  <a:pt x="5073948" y="851134"/>
                  <a:pt x="5073948" y="848147"/>
                  <a:pt x="5079921" y="848147"/>
                </a:cubicBezTo>
                <a:cubicBezTo>
                  <a:pt x="5085894" y="836202"/>
                  <a:pt x="5085894" y="827243"/>
                  <a:pt x="5079921" y="821269"/>
                </a:cubicBezTo>
                <a:cubicBezTo>
                  <a:pt x="5073948" y="821269"/>
                  <a:pt x="5070961" y="818283"/>
                  <a:pt x="5070961" y="812311"/>
                </a:cubicBezTo>
                <a:cubicBezTo>
                  <a:pt x="5064989" y="800364"/>
                  <a:pt x="5067975" y="794392"/>
                  <a:pt x="5079921" y="794392"/>
                </a:cubicBezTo>
                <a:cubicBezTo>
                  <a:pt x="5097840" y="794392"/>
                  <a:pt x="5097840" y="791406"/>
                  <a:pt x="5079921" y="785433"/>
                </a:cubicBezTo>
                <a:cubicBezTo>
                  <a:pt x="5079921" y="779459"/>
                  <a:pt x="5079921" y="774980"/>
                  <a:pt x="5079921" y="771993"/>
                </a:cubicBezTo>
                <a:cubicBezTo>
                  <a:pt x="5079921" y="769007"/>
                  <a:pt x="5079921" y="767514"/>
                  <a:pt x="5079921" y="767514"/>
                </a:cubicBezTo>
                <a:cubicBezTo>
                  <a:pt x="5079921" y="761540"/>
                  <a:pt x="5081414" y="758554"/>
                  <a:pt x="5084400" y="758554"/>
                </a:cubicBezTo>
                <a:cubicBezTo>
                  <a:pt x="5087386" y="758554"/>
                  <a:pt x="5090374" y="761540"/>
                  <a:pt x="5093360" y="767514"/>
                </a:cubicBezTo>
                <a:cubicBezTo>
                  <a:pt x="5096346" y="773487"/>
                  <a:pt x="5100826" y="776473"/>
                  <a:pt x="5106798" y="776473"/>
                </a:cubicBezTo>
                <a:cubicBezTo>
                  <a:pt x="5112772" y="776473"/>
                  <a:pt x="5117252" y="777967"/>
                  <a:pt x="5120237" y="780953"/>
                </a:cubicBezTo>
                <a:cubicBezTo>
                  <a:pt x="5123223" y="783939"/>
                  <a:pt x="5121732" y="791406"/>
                  <a:pt x="5115757" y="803350"/>
                </a:cubicBezTo>
                <a:cubicBezTo>
                  <a:pt x="5097840" y="821269"/>
                  <a:pt x="5103812" y="830229"/>
                  <a:pt x="5133676" y="830229"/>
                </a:cubicBezTo>
                <a:cubicBezTo>
                  <a:pt x="5139649" y="830229"/>
                  <a:pt x="5145622" y="833215"/>
                  <a:pt x="5151595" y="839188"/>
                </a:cubicBezTo>
                <a:cubicBezTo>
                  <a:pt x="5151595" y="845161"/>
                  <a:pt x="5156075" y="848147"/>
                  <a:pt x="5165034" y="848147"/>
                </a:cubicBezTo>
                <a:cubicBezTo>
                  <a:pt x="5173992" y="848147"/>
                  <a:pt x="5181458" y="848147"/>
                  <a:pt x="5187432" y="848147"/>
                </a:cubicBezTo>
                <a:cubicBezTo>
                  <a:pt x="5187432" y="842174"/>
                  <a:pt x="5188926" y="839188"/>
                  <a:pt x="5191912" y="839188"/>
                </a:cubicBezTo>
                <a:cubicBezTo>
                  <a:pt x="5194897" y="839188"/>
                  <a:pt x="5196392" y="842174"/>
                  <a:pt x="5196392" y="848147"/>
                </a:cubicBezTo>
                <a:cubicBezTo>
                  <a:pt x="5196392" y="866066"/>
                  <a:pt x="5202364" y="872040"/>
                  <a:pt x="5214310" y="866066"/>
                </a:cubicBezTo>
                <a:lnTo>
                  <a:pt x="5205350" y="830229"/>
                </a:lnTo>
                <a:cubicBezTo>
                  <a:pt x="5199377" y="824255"/>
                  <a:pt x="5202364" y="821269"/>
                  <a:pt x="5214310" y="821269"/>
                </a:cubicBezTo>
                <a:cubicBezTo>
                  <a:pt x="5214310" y="821269"/>
                  <a:pt x="5217296" y="821269"/>
                  <a:pt x="5223269" y="821269"/>
                </a:cubicBezTo>
                <a:lnTo>
                  <a:pt x="5241188" y="821269"/>
                </a:lnTo>
                <a:cubicBezTo>
                  <a:pt x="5241188" y="809324"/>
                  <a:pt x="5235215" y="804845"/>
                  <a:pt x="5223269" y="807830"/>
                </a:cubicBezTo>
                <a:cubicBezTo>
                  <a:pt x="5211324" y="810816"/>
                  <a:pt x="5199377" y="809324"/>
                  <a:pt x="5187432" y="803350"/>
                </a:cubicBezTo>
                <a:lnTo>
                  <a:pt x="5178472" y="794392"/>
                </a:lnTo>
                <a:lnTo>
                  <a:pt x="5196392" y="785433"/>
                </a:lnTo>
                <a:cubicBezTo>
                  <a:pt x="5202364" y="773487"/>
                  <a:pt x="5202364" y="764528"/>
                  <a:pt x="5196392" y="758554"/>
                </a:cubicBezTo>
                <a:cubicBezTo>
                  <a:pt x="5196392" y="758554"/>
                  <a:pt x="5188926" y="760048"/>
                  <a:pt x="5173992" y="763034"/>
                </a:cubicBezTo>
                <a:cubicBezTo>
                  <a:pt x="5159060" y="766020"/>
                  <a:pt x="5148609" y="761540"/>
                  <a:pt x="5142636" y="749595"/>
                </a:cubicBezTo>
                <a:cubicBezTo>
                  <a:pt x="5142636" y="743622"/>
                  <a:pt x="5142636" y="739142"/>
                  <a:pt x="5142636" y="736156"/>
                </a:cubicBezTo>
                <a:cubicBezTo>
                  <a:pt x="5142636" y="733171"/>
                  <a:pt x="5145622" y="731676"/>
                  <a:pt x="5151595" y="731676"/>
                </a:cubicBezTo>
                <a:cubicBezTo>
                  <a:pt x="5157568" y="731676"/>
                  <a:pt x="5160554" y="734662"/>
                  <a:pt x="5160554" y="740636"/>
                </a:cubicBezTo>
                <a:lnTo>
                  <a:pt x="5178472" y="740636"/>
                </a:lnTo>
                <a:cubicBezTo>
                  <a:pt x="5190418" y="734662"/>
                  <a:pt x="5199377" y="728690"/>
                  <a:pt x="5205350" y="722718"/>
                </a:cubicBezTo>
                <a:lnTo>
                  <a:pt x="5196392" y="704799"/>
                </a:lnTo>
                <a:cubicBezTo>
                  <a:pt x="5196392" y="704799"/>
                  <a:pt x="5194897" y="703305"/>
                  <a:pt x="5191912" y="700319"/>
                </a:cubicBezTo>
                <a:cubicBezTo>
                  <a:pt x="5188926" y="697333"/>
                  <a:pt x="5187432" y="695840"/>
                  <a:pt x="5187432" y="695840"/>
                </a:cubicBezTo>
                <a:lnTo>
                  <a:pt x="5160554" y="686880"/>
                </a:lnTo>
                <a:cubicBezTo>
                  <a:pt x="5160554" y="680907"/>
                  <a:pt x="5163540" y="679414"/>
                  <a:pt x="5169514" y="682400"/>
                </a:cubicBezTo>
                <a:cubicBezTo>
                  <a:pt x="5175486" y="685387"/>
                  <a:pt x="5184446" y="686880"/>
                  <a:pt x="5196392" y="686880"/>
                </a:cubicBezTo>
                <a:lnTo>
                  <a:pt x="5259106" y="704799"/>
                </a:lnTo>
                <a:cubicBezTo>
                  <a:pt x="5247160" y="692853"/>
                  <a:pt x="5247160" y="680907"/>
                  <a:pt x="5259106" y="668961"/>
                </a:cubicBezTo>
                <a:cubicBezTo>
                  <a:pt x="5265080" y="662988"/>
                  <a:pt x="5274040" y="665975"/>
                  <a:pt x="5285984" y="677921"/>
                </a:cubicBezTo>
                <a:cubicBezTo>
                  <a:pt x="5291957" y="689866"/>
                  <a:pt x="5294943" y="695840"/>
                  <a:pt x="5294943" y="695840"/>
                </a:cubicBezTo>
                <a:cubicBezTo>
                  <a:pt x="5288970" y="695840"/>
                  <a:pt x="5288970" y="697333"/>
                  <a:pt x="5294943" y="700319"/>
                </a:cubicBezTo>
                <a:cubicBezTo>
                  <a:pt x="5300917" y="703305"/>
                  <a:pt x="5300917" y="706293"/>
                  <a:pt x="5294943" y="709279"/>
                </a:cubicBezTo>
                <a:cubicBezTo>
                  <a:pt x="5288970" y="712265"/>
                  <a:pt x="5288970" y="715252"/>
                  <a:pt x="5294943" y="718237"/>
                </a:cubicBezTo>
                <a:cubicBezTo>
                  <a:pt x="5300917" y="721223"/>
                  <a:pt x="5300917" y="725703"/>
                  <a:pt x="5294943" y="731676"/>
                </a:cubicBezTo>
                <a:lnTo>
                  <a:pt x="5294943" y="758554"/>
                </a:lnTo>
                <a:cubicBezTo>
                  <a:pt x="5288970" y="776473"/>
                  <a:pt x="5284490" y="785433"/>
                  <a:pt x="5281504" y="785433"/>
                </a:cubicBezTo>
                <a:cubicBezTo>
                  <a:pt x="5278518" y="785433"/>
                  <a:pt x="5277026" y="782447"/>
                  <a:pt x="5277026" y="776473"/>
                </a:cubicBezTo>
                <a:cubicBezTo>
                  <a:pt x="5277026" y="770500"/>
                  <a:pt x="5277026" y="758554"/>
                  <a:pt x="5277026" y="740636"/>
                </a:cubicBezTo>
                <a:cubicBezTo>
                  <a:pt x="5271052" y="728690"/>
                  <a:pt x="5268066" y="721223"/>
                  <a:pt x="5268066" y="718237"/>
                </a:cubicBezTo>
                <a:cubicBezTo>
                  <a:pt x="5268066" y="715252"/>
                  <a:pt x="5262092" y="713758"/>
                  <a:pt x="5250146" y="713758"/>
                </a:cubicBezTo>
                <a:cubicBezTo>
                  <a:pt x="5238202" y="713758"/>
                  <a:pt x="5232229" y="716743"/>
                  <a:pt x="5232229" y="722718"/>
                </a:cubicBezTo>
                <a:lnTo>
                  <a:pt x="5223269" y="731676"/>
                </a:lnTo>
                <a:lnTo>
                  <a:pt x="5205350" y="740636"/>
                </a:lnTo>
                <a:lnTo>
                  <a:pt x="5223269" y="740636"/>
                </a:lnTo>
                <a:cubicBezTo>
                  <a:pt x="5229243" y="746609"/>
                  <a:pt x="5238202" y="752581"/>
                  <a:pt x="5250146" y="758554"/>
                </a:cubicBezTo>
                <a:lnTo>
                  <a:pt x="5268066" y="776473"/>
                </a:lnTo>
                <a:lnTo>
                  <a:pt x="5241188" y="767514"/>
                </a:lnTo>
                <a:lnTo>
                  <a:pt x="5232229" y="785433"/>
                </a:lnTo>
                <a:cubicBezTo>
                  <a:pt x="5244174" y="785433"/>
                  <a:pt x="5250146" y="788419"/>
                  <a:pt x="5250146" y="794392"/>
                </a:cubicBezTo>
                <a:cubicBezTo>
                  <a:pt x="5244174" y="800364"/>
                  <a:pt x="5244174" y="803350"/>
                  <a:pt x="5250146" y="803350"/>
                </a:cubicBezTo>
                <a:lnTo>
                  <a:pt x="5259106" y="812311"/>
                </a:lnTo>
                <a:cubicBezTo>
                  <a:pt x="5259106" y="824255"/>
                  <a:pt x="5262092" y="833215"/>
                  <a:pt x="5268066" y="839188"/>
                </a:cubicBezTo>
                <a:cubicBezTo>
                  <a:pt x="5268066" y="845161"/>
                  <a:pt x="5265080" y="848147"/>
                  <a:pt x="5259106" y="848147"/>
                </a:cubicBezTo>
                <a:cubicBezTo>
                  <a:pt x="5253134" y="848147"/>
                  <a:pt x="5250146" y="849641"/>
                  <a:pt x="5250146" y="852627"/>
                </a:cubicBezTo>
                <a:cubicBezTo>
                  <a:pt x="5250146" y="855613"/>
                  <a:pt x="5256120" y="863080"/>
                  <a:pt x="5268066" y="875026"/>
                </a:cubicBezTo>
                <a:cubicBezTo>
                  <a:pt x="5280012" y="892943"/>
                  <a:pt x="5285984" y="901903"/>
                  <a:pt x="5285984" y="901903"/>
                </a:cubicBezTo>
                <a:cubicBezTo>
                  <a:pt x="5285984" y="907876"/>
                  <a:pt x="5287478" y="912356"/>
                  <a:pt x="5290464" y="915342"/>
                </a:cubicBezTo>
                <a:cubicBezTo>
                  <a:pt x="5293450" y="918328"/>
                  <a:pt x="5297930" y="919822"/>
                  <a:pt x="5303903" y="919822"/>
                </a:cubicBezTo>
                <a:cubicBezTo>
                  <a:pt x="5309876" y="919822"/>
                  <a:pt x="5317342" y="925795"/>
                  <a:pt x="5326300" y="937741"/>
                </a:cubicBezTo>
                <a:cubicBezTo>
                  <a:pt x="5335260" y="949686"/>
                  <a:pt x="5339740" y="958644"/>
                  <a:pt x="5339740" y="964619"/>
                </a:cubicBezTo>
                <a:cubicBezTo>
                  <a:pt x="5339740" y="964619"/>
                  <a:pt x="5339740" y="966111"/>
                  <a:pt x="5339740" y="969097"/>
                </a:cubicBezTo>
                <a:cubicBezTo>
                  <a:pt x="5339740" y="972085"/>
                  <a:pt x="5342726" y="976563"/>
                  <a:pt x="5348700" y="982537"/>
                </a:cubicBezTo>
                <a:cubicBezTo>
                  <a:pt x="5354672" y="988510"/>
                  <a:pt x="5354672" y="991496"/>
                  <a:pt x="5348700" y="991496"/>
                </a:cubicBezTo>
                <a:lnTo>
                  <a:pt x="5339740" y="1027334"/>
                </a:lnTo>
                <a:lnTo>
                  <a:pt x="5348700" y="1036293"/>
                </a:lnTo>
                <a:cubicBezTo>
                  <a:pt x="5348700" y="1036293"/>
                  <a:pt x="5351686" y="1037787"/>
                  <a:pt x="5357658" y="1040773"/>
                </a:cubicBezTo>
                <a:cubicBezTo>
                  <a:pt x="5363632" y="1043759"/>
                  <a:pt x="5368111" y="1045251"/>
                  <a:pt x="5371097" y="1045251"/>
                </a:cubicBezTo>
                <a:cubicBezTo>
                  <a:pt x="5374083" y="1045251"/>
                  <a:pt x="5378563" y="1046746"/>
                  <a:pt x="5384537" y="1049731"/>
                </a:cubicBezTo>
                <a:cubicBezTo>
                  <a:pt x="5390510" y="1052717"/>
                  <a:pt x="5396482" y="1054212"/>
                  <a:pt x="5402454" y="1054212"/>
                </a:cubicBezTo>
                <a:cubicBezTo>
                  <a:pt x="5408429" y="1054212"/>
                  <a:pt x="5411414" y="1054212"/>
                  <a:pt x="5411414" y="1054212"/>
                </a:cubicBezTo>
                <a:cubicBezTo>
                  <a:pt x="5411414" y="1048237"/>
                  <a:pt x="5399469" y="1042266"/>
                  <a:pt x="5375577" y="1036293"/>
                </a:cubicBezTo>
                <a:cubicBezTo>
                  <a:pt x="5369604" y="1030320"/>
                  <a:pt x="5363632" y="1025840"/>
                  <a:pt x="5357658" y="1022854"/>
                </a:cubicBezTo>
                <a:cubicBezTo>
                  <a:pt x="5351686" y="1019868"/>
                  <a:pt x="5348700" y="1018374"/>
                  <a:pt x="5348700" y="1018374"/>
                </a:cubicBezTo>
                <a:lnTo>
                  <a:pt x="5384537" y="1018374"/>
                </a:lnTo>
                <a:cubicBezTo>
                  <a:pt x="5384537" y="1024347"/>
                  <a:pt x="5387523" y="1027334"/>
                  <a:pt x="5393496" y="1027334"/>
                </a:cubicBezTo>
                <a:cubicBezTo>
                  <a:pt x="5399469" y="1027334"/>
                  <a:pt x="5406934" y="1031813"/>
                  <a:pt x="5415894" y="1040773"/>
                </a:cubicBezTo>
                <a:cubicBezTo>
                  <a:pt x="5424854" y="1049731"/>
                  <a:pt x="5432320" y="1054212"/>
                  <a:pt x="5438292" y="1054212"/>
                </a:cubicBezTo>
                <a:cubicBezTo>
                  <a:pt x="5444266" y="1054212"/>
                  <a:pt x="5447251" y="1054212"/>
                  <a:pt x="5447251" y="1054212"/>
                </a:cubicBezTo>
                <a:cubicBezTo>
                  <a:pt x="5447251" y="1054212"/>
                  <a:pt x="5447251" y="1057197"/>
                  <a:pt x="5447251" y="1063170"/>
                </a:cubicBezTo>
                <a:lnTo>
                  <a:pt x="5448932" y="1063170"/>
                </a:lnTo>
                <a:cubicBezTo>
                  <a:pt x="5450798" y="1063170"/>
                  <a:pt x="5453226" y="1063170"/>
                  <a:pt x="5456211" y="1063170"/>
                </a:cubicBezTo>
                <a:cubicBezTo>
                  <a:pt x="5468156" y="1063170"/>
                  <a:pt x="5474130" y="1061677"/>
                  <a:pt x="5474130" y="1058690"/>
                </a:cubicBezTo>
                <a:cubicBezTo>
                  <a:pt x="5474130" y="1055704"/>
                  <a:pt x="5471143" y="1054212"/>
                  <a:pt x="5465170" y="1054212"/>
                </a:cubicBezTo>
                <a:cubicBezTo>
                  <a:pt x="5459197" y="1054212"/>
                  <a:pt x="5453226" y="1049731"/>
                  <a:pt x="5447251" y="1040773"/>
                </a:cubicBezTo>
                <a:cubicBezTo>
                  <a:pt x="5441278" y="1031813"/>
                  <a:pt x="5435306" y="1024347"/>
                  <a:pt x="5429334" y="1018374"/>
                </a:cubicBezTo>
                <a:lnTo>
                  <a:pt x="5447251" y="1009415"/>
                </a:lnTo>
                <a:cubicBezTo>
                  <a:pt x="5459197" y="1009415"/>
                  <a:pt x="5465170" y="1003441"/>
                  <a:pt x="5465170" y="991496"/>
                </a:cubicBezTo>
                <a:lnTo>
                  <a:pt x="5465170" y="964619"/>
                </a:lnTo>
                <a:cubicBezTo>
                  <a:pt x="5465170" y="958644"/>
                  <a:pt x="5468156" y="955659"/>
                  <a:pt x="5474130" y="955659"/>
                </a:cubicBezTo>
                <a:lnTo>
                  <a:pt x="5501008" y="1000455"/>
                </a:lnTo>
                <a:cubicBezTo>
                  <a:pt x="5501008" y="1006429"/>
                  <a:pt x="5514446" y="1009415"/>
                  <a:pt x="5541324" y="1009415"/>
                </a:cubicBezTo>
                <a:cubicBezTo>
                  <a:pt x="5568202" y="1009415"/>
                  <a:pt x="5581640" y="1009415"/>
                  <a:pt x="5581640" y="1009415"/>
                </a:cubicBezTo>
                <a:cubicBezTo>
                  <a:pt x="5581640" y="1009415"/>
                  <a:pt x="5583134" y="1010908"/>
                  <a:pt x="5586120" y="1013894"/>
                </a:cubicBezTo>
                <a:cubicBezTo>
                  <a:pt x="5589106" y="1016881"/>
                  <a:pt x="5593586" y="1015388"/>
                  <a:pt x="5599560" y="1009415"/>
                </a:cubicBezTo>
                <a:cubicBezTo>
                  <a:pt x="5605534" y="1009415"/>
                  <a:pt x="5610012" y="1010908"/>
                  <a:pt x="5612998" y="1013894"/>
                </a:cubicBezTo>
                <a:cubicBezTo>
                  <a:pt x="5615984" y="1016881"/>
                  <a:pt x="5627931" y="1016881"/>
                  <a:pt x="5648836" y="1013894"/>
                </a:cubicBezTo>
                <a:cubicBezTo>
                  <a:pt x="5669740" y="1010908"/>
                  <a:pt x="5680194" y="1009415"/>
                  <a:pt x="5680194" y="1009415"/>
                </a:cubicBezTo>
                <a:cubicBezTo>
                  <a:pt x="5686166" y="1003441"/>
                  <a:pt x="5689152" y="1000455"/>
                  <a:pt x="5689152" y="1000455"/>
                </a:cubicBezTo>
                <a:cubicBezTo>
                  <a:pt x="5689152" y="1000455"/>
                  <a:pt x="5692138" y="1000455"/>
                  <a:pt x="5698112" y="1000455"/>
                </a:cubicBezTo>
                <a:lnTo>
                  <a:pt x="5698112" y="1009415"/>
                </a:lnTo>
                <a:cubicBezTo>
                  <a:pt x="5692138" y="1009415"/>
                  <a:pt x="5689152" y="1012401"/>
                  <a:pt x="5689152" y="1018374"/>
                </a:cubicBezTo>
                <a:cubicBezTo>
                  <a:pt x="5689152" y="1024347"/>
                  <a:pt x="5686166" y="1027334"/>
                  <a:pt x="5680194" y="1027334"/>
                </a:cubicBezTo>
                <a:cubicBezTo>
                  <a:pt x="5674220" y="1027334"/>
                  <a:pt x="5669740" y="1027334"/>
                  <a:pt x="5666754" y="1027334"/>
                </a:cubicBezTo>
                <a:cubicBezTo>
                  <a:pt x="5663768" y="1027334"/>
                  <a:pt x="5662274" y="1030320"/>
                  <a:pt x="5662274" y="1036293"/>
                </a:cubicBezTo>
                <a:cubicBezTo>
                  <a:pt x="5662274" y="1042266"/>
                  <a:pt x="5656302" y="1045251"/>
                  <a:pt x="5644356" y="1045251"/>
                </a:cubicBezTo>
                <a:cubicBezTo>
                  <a:pt x="5638383" y="1039278"/>
                  <a:pt x="5633903" y="1036293"/>
                  <a:pt x="5630917" y="1036293"/>
                </a:cubicBezTo>
                <a:cubicBezTo>
                  <a:pt x="5627931" y="1036293"/>
                  <a:pt x="5626437" y="1036293"/>
                  <a:pt x="5626437" y="1036293"/>
                </a:cubicBezTo>
                <a:lnTo>
                  <a:pt x="5581640" y="1045251"/>
                </a:lnTo>
                <a:cubicBezTo>
                  <a:pt x="5575668" y="1051226"/>
                  <a:pt x="5566709" y="1051226"/>
                  <a:pt x="5554763" y="1045251"/>
                </a:cubicBezTo>
                <a:cubicBezTo>
                  <a:pt x="5536844" y="1045251"/>
                  <a:pt x="5527886" y="1048237"/>
                  <a:pt x="5527886" y="1054212"/>
                </a:cubicBezTo>
                <a:cubicBezTo>
                  <a:pt x="5527886" y="1060184"/>
                  <a:pt x="5524900" y="1063170"/>
                  <a:pt x="5518926" y="1063170"/>
                </a:cubicBezTo>
                <a:cubicBezTo>
                  <a:pt x="5512952" y="1069144"/>
                  <a:pt x="5509966" y="1075116"/>
                  <a:pt x="5509966" y="1081089"/>
                </a:cubicBezTo>
                <a:cubicBezTo>
                  <a:pt x="5509966" y="1093034"/>
                  <a:pt x="5506980" y="1099008"/>
                  <a:pt x="5501008" y="1099008"/>
                </a:cubicBezTo>
                <a:cubicBezTo>
                  <a:pt x="5506980" y="1104981"/>
                  <a:pt x="5509966" y="1110953"/>
                  <a:pt x="5509966" y="1116927"/>
                </a:cubicBezTo>
                <a:lnTo>
                  <a:pt x="5518926" y="1125886"/>
                </a:lnTo>
                <a:lnTo>
                  <a:pt x="5509966" y="1125886"/>
                </a:lnTo>
                <a:cubicBezTo>
                  <a:pt x="5503994" y="1125886"/>
                  <a:pt x="5498022" y="1125886"/>
                  <a:pt x="5492048" y="1125886"/>
                </a:cubicBezTo>
                <a:cubicBezTo>
                  <a:pt x="5492048" y="1131859"/>
                  <a:pt x="5489062" y="1133351"/>
                  <a:pt x="5483089" y="1130365"/>
                </a:cubicBezTo>
                <a:cubicBezTo>
                  <a:pt x="5477116" y="1127380"/>
                  <a:pt x="5477116" y="1119913"/>
                  <a:pt x="5483089" y="1107967"/>
                </a:cubicBezTo>
                <a:lnTo>
                  <a:pt x="5474130" y="1081089"/>
                </a:lnTo>
                <a:cubicBezTo>
                  <a:pt x="5474130" y="1075116"/>
                  <a:pt x="5468156" y="1078103"/>
                  <a:pt x="5456211" y="1090048"/>
                </a:cubicBezTo>
                <a:lnTo>
                  <a:pt x="5456211" y="1107967"/>
                </a:lnTo>
                <a:cubicBezTo>
                  <a:pt x="5450237" y="1125886"/>
                  <a:pt x="5438292" y="1131859"/>
                  <a:pt x="5420374" y="1125886"/>
                </a:cubicBezTo>
                <a:cubicBezTo>
                  <a:pt x="5414400" y="1125886"/>
                  <a:pt x="5409920" y="1125886"/>
                  <a:pt x="5406934" y="1125886"/>
                </a:cubicBezTo>
                <a:cubicBezTo>
                  <a:pt x="5403949" y="1125886"/>
                  <a:pt x="5402454" y="1125886"/>
                  <a:pt x="5402454" y="1125886"/>
                </a:cubicBezTo>
                <a:cubicBezTo>
                  <a:pt x="5396482" y="1131859"/>
                  <a:pt x="5396482" y="1137831"/>
                  <a:pt x="5402454" y="1143804"/>
                </a:cubicBezTo>
                <a:lnTo>
                  <a:pt x="5456211" y="1143804"/>
                </a:lnTo>
                <a:lnTo>
                  <a:pt x="5518926" y="1152763"/>
                </a:lnTo>
                <a:lnTo>
                  <a:pt x="5554763" y="1161723"/>
                </a:lnTo>
                <a:cubicBezTo>
                  <a:pt x="5554763" y="1161723"/>
                  <a:pt x="5554763" y="1160229"/>
                  <a:pt x="5554763" y="1157243"/>
                </a:cubicBezTo>
                <a:cubicBezTo>
                  <a:pt x="5554763" y="1154257"/>
                  <a:pt x="5551777" y="1152763"/>
                  <a:pt x="5545804" y="1152763"/>
                </a:cubicBezTo>
                <a:lnTo>
                  <a:pt x="5527886" y="1099008"/>
                </a:lnTo>
                <a:cubicBezTo>
                  <a:pt x="5527886" y="1093034"/>
                  <a:pt x="5532366" y="1090048"/>
                  <a:pt x="5541324" y="1090048"/>
                </a:cubicBezTo>
                <a:cubicBezTo>
                  <a:pt x="5550284" y="1090048"/>
                  <a:pt x="5554763" y="1093034"/>
                  <a:pt x="5554763" y="1099008"/>
                </a:cubicBezTo>
                <a:cubicBezTo>
                  <a:pt x="5554763" y="1093034"/>
                  <a:pt x="5554763" y="1090048"/>
                  <a:pt x="5554763" y="1090048"/>
                </a:cubicBezTo>
                <a:lnTo>
                  <a:pt x="5563723" y="1072130"/>
                </a:lnTo>
                <a:cubicBezTo>
                  <a:pt x="5569696" y="1072130"/>
                  <a:pt x="5574176" y="1072130"/>
                  <a:pt x="5577162" y="1072130"/>
                </a:cubicBezTo>
                <a:cubicBezTo>
                  <a:pt x="5580148" y="1072130"/>
                  <a:pt x="5581640" y="1072130"/>
                  <a:pt x="5581640" y="1072130"/>
                </a:cubicBezTo>
                <a:cubicBezTo>
                  <a:pt x="5587614" y="1066156"/>
                  <a:pt x="5593586" y="1063170"/>
                  <a:pt x="5599560" y="1063170"/>
                </a:cubicBezTo>
                <a:lnTo>
                  <a:pt x="5608520" y="1072130"/>
                </a:lnTo>
                <a:cubicBezTo>
                  <a:pt x="5602545" y="1072130"/>
                  <a:pt x="5601054" y="1073623"/>
                  <a:pt x="5604040" y="1076609"/>
                </a:cubicBezTo>
                <a:cubicBezTo>
                  <a:pt x="5607025" y="1079595"/>
                  <a:pt x="5608520" y="1084075"/>
                  <a:pt x="5608520" y="1090048"/>
                </a:cubicBezTo>
                <a:lnTo>
                  <a:pt x="5590600" y="1099008"/>
                </a:lnTo>
                <a:cubicBezTo>
                  <a:pt x="5584628" y="1104981"/>
                  <a:pt x="5581640" y="1107967"/>
                  <a:pt x="5581640" y="1107967"/>
                </a:cubicBezTo>
                <a:cubicBezTo>
                  <a:pt x="5581640" y="1107967"/>
                  <a:pt x="5584628" y="1107967"/>
                  <a:pt x="5590600" y="1107967"/>
                </a:cubicBezTo>
                <a:cubicBezTo>
                  <a:pt x="5602545" y="1113941"/>
                  <a:pt x="5611505" y="1119913"/>
                  <a:pt x="5617478" y="1125886"/>
                </a:cubicBezTo>
                <a:cubicBezTo>
                  <a:pt x="5623451" y="1131859"/>
                  <a:pt x="5629424" y="1134844"/>
                  <a:pt x="5635397" y="1134844"/>
                </a:cubicBezTo>
                <a:lnTo>
                  <a:pt x="5644356" y="1134844"/>
                </a:lnTo>
                <a:lnTo>
                  <a:pt x="5644356" y="1152763"/>
                </a:lnTo>
                <a:cubicBezTo>
                  <a:pt x="5656302" y="1158737"/>
                  <a:pt x="5660780" y="1161723"/>
                  <a:pt x="5657794" y="1161723"/>
                </a:cubicBezTo>
                <a:cubicBezTo>
                  <a:pt x="5654808" y="1161723"/>
                  <a:pt x="5644356" y="1161723"/>
                  <a:pt x="5626437" y="1161723"/>
                </a:cubicBezTo>
                <a:cubicBezTo>
                  <a:pt x="5620464" y="1161723"/>
                  <a:pt x="5617478" y="1166202"/>
                  <a:pt x="5617478" y="1175162"/>
                </a:cubicBezTo>
                <a:cubicBezTo>
                  <a:pt x="5617478" y="1184121"/>
                  <a:pt x="5620464" y="1190095"/>
                  <a:pt x="5626437" y="1193081"/>
                </a:cubicBezTo>
                <a:cubicBezTo>
                  <a:pt x="5632411" y="1196067"/>
                  <a:pt x="5632411" y="1200545"/>
                  <a:pt x="5626437" y="1206520"/>
                </a:cubicBezTo>
                <a:cubicBezTo>
                  <a:pt x="5620464" y="1212493"/>
                  <a:pt x="5620464" y="1218464"/>
                  <a:pt x="5626437" y="1224438"/>
                </a:cubicBezTo>
                <a:cubicBezTo>
                  <a:pt x="5644356" y="1224438"/>
                  <a:pt x="5644356" y="1230411"/>
                  <a:pt x="5626437" y="1242356"/>
                </a:cubicBezTo>
                <a:cubicBezTo>
                  <a:pt x="5620464" y="1248330"/>
                  <a:pt x="5623451" y="1252809"/>
                  <a:pt x="5635397" y="1255795"/>
                </a:cubicBezTo>
                <a:cubicBezTo>
                  <a:pt x="5647342" y="1258782"/>
                  <a:pt x="5654808" y="1258782"/>
                  <a:pt x="5657794" y="1255795"/>
                </a:cubicBezTo>
                <a:cubicBezTo>
                  <a:pt x="5660780" y="1252809"/>
                  <a:pt x="5662274" y="1251316"/>
                  <a:pt x="5662274" y="1251316"/>
                </a:cubicBezTo>
                <a:lnTo>
                  <a:pt x="5662274" y="1242356"/>
                </a:lnTo>
                <a:lnTo>
                  <a:pt x="5671234" y="1233397"/>
                </a:lnTo>
                <a:lnTo>
                  <a:pt x="5662274" y="1215478"/>
                </a:lnTo>
                <a:cubicBezTo>
                  <a:pt x="5656302" y="1209505"/>
                  <a:pt x="5653316" y="1200545"/>
                  <a:pt x="5653316" y="1188601"/>
                </a:cubicBezTo>
                <a:cubicBezTo>
                  <a:pt x="5653316" y="1182628"/>
                  <a:pt x="5654808" y="1178148"/>
                  <a:pt x="5657794" y="1175162"/>
                </a:cubicBezTo>
                <a:cubicBezTo>
                  <a:pt x="5660780" y="1172176"/>
                  <a:pt x="5665260" y="1170682"/>
                  <a:pt x="5671234" y="1170682"/>
                </a:cubicBezTo>
                <a:cubicBezTo>
                  <a:pt x="5683180" y="1170682"/>
                  <a:pt x="5689152" y="1173668"/>
                  <a:pt x="5689152" y="1179641"/>
                </a:cubicBezTo>
                <a:lnTo>
                  <a:pt x="5724990" y="1197560"/>
                </a:lnTo>
                <a:lnTo>
                  <a:pt x="5751868" y="1215478"/>
                </a:lnTo>
                <a:cubicBezTo>
                  <a:pt x="5763814" y="1227424"/>
                  <a:pt x="5768292" y="1234891"/>
                  <a:pt x="5765306" y="1237877"/>
                </a:cubicBezTo>
                <a:cubicBezTo>
                  <a:pt x="5762320" y="1240863"/>
                  <a:pt x="5754854" y="1242356"/>
                  <a:pt x="5742908" y="1242356"/>
                </a:cubicBezTo>
                <a:cubicBezTo>
                  <a:pt x="5736934" y="1242356"/>
                  <a:pt x="5733948" y="1240863"/>
                  <a:pt x="5733948" y="1237877"/>
                </a:cubicBezTo>
                <a:cubicBezTo>
                  <a:pt x="5733948" y="1234891"/>
                  <a:pt x="5733948" y="1230411"/>
                  <a:pt x="5733948" y="1224438"/>
                </a:cubicBezTo>
                <a:lnTo>
                  <a:pt x="5716031" y="1206520"/>
                </a:lnTo>
                <a:lnTo>
                  <a:pt x="5698112" y="1215478"/>
                </a:lnTo>
                <a:cubicBezTo>
                  <a:pt x="5698112" y="1215478"/>
                  <a:pt x="5699605" y="1218464"/>
                  <a:pt x="5702591" y="1224438"/>
                </a:cubicBezTo>
                <a:cubicBezTo>
                  <a:pt x="5705578" y="1230411"/>
                  <a:pt x="5707071" y="1233397"/>
                  <a:pt x="5707071" y="1233397"/>
                </a:cubicBezTo>
                <a:cubicBezTo>
                  <a:pt x="5713044" y="1233397"/>
                  <a:pt x="5716031" y="1236383"/>
                  <a:pt x="5716031" y="1242356"/>
                </a:cubicBezTo>
                <a:cubicBezTo>
                  <a:pt x="5716031" y="1248330"/>
                  <a:pt x="5722004" y="1255795"/>
                  <a:pt x="5733948" y="1264755"/>
                </a:cubicBezTo>
                <a:cubicBezTo>
                  <a:pt x="5745894" y="1273714"/>
                  <a:pt x="5760828" y="1282674"/>
                  <a:pt x="5778745" y="1291633"/>
                </a:cubicBezTo>
                <a:cubicBezTo>
                  <a:pt x="5796664" y="1300591"/>
                  <a:pt x="5805624" y="1302086"/>
                  <a:pt x="5805624" y="1296112"/>
                </a:cubicBezTo>
                <a:cubicBezTo>
                  <a:pt x="5811597" y="1296112"/>
                  <a:pt x="5814582" y="1293127"/>
                  <a:pt x="5814582" y="1287152"/>
                </a:cubicBezTo>
                <a:cubicBezTo>
                  <a:pt x="5814582" y="1275208"/>
                  <a:pt x="5820556" y="1275208"/>
                  <a:pt x="5832502" y="1287152"/>
                </a:cubicBezTo>
                <a:cubicBezTo>
                  <a:pt x="5838474" y="1287152"/>
                  <a:pt x="5838474" y="1290138"/>
                  <a:pt x="5832502" y="1296112"/>
                </a:cubicBezTo>
                <a:cubicBezTo>
                  <a:pt x="5826528" y="1296112"/>
                  <a:pt x="5823542" y="1299098"/>
                  <a:pt x="5823542" y="1305071"/>
                </a:cubicBezTo>
                <a:cubicBezTo>
                  <a:pt x="5823542" y="1311044"/>
                  <a:pt x="5823542" y="1314031"/>
                  <a:pt x="5823542" y="1314031"/>
                </a:cubicBezTo>
                <a:cubicBezTo>
                  <a:pt x="5829516" y="1325976"/>
                  <a:pt x="5829516" y="1328963"/>
                  <a:pt x="5823542" y="1322990"/>
                </a:cubicBezTo>
                <a:cubicBezTo>
                  <a:pt x="5817568" y="1317017"/>
                  <a:pt x="5811597" y="1314031"/>
                  <a:pt x="5805624" y="1314031"/>
                </a:cubicBezTo>
                <a:cubicBezTo>
                  <a:pt x="5799650" y="1314031"/>
                  <a:pt x="5790691" y="1311044"/>
                  <a:pt x="5778745" y="1305071"/>
                </a:cubicBezTo>
                <a:cubicBezTo>
                  <a:pt x="5772772" y="1305071"/>
                  <a:pt x="5766800" y="1303578"/>
                  <a:pt x="5760828" y="1300591"/>
                </a:cubicBezTo>
                <a:cubicBezTo>
                  <a:pt x="5754854" y="1297605"/>
                  <a:pt x="5748882" y="1296112"/>
                  <a:pt x="5742908" y="1296112"/>
                </a:cubicBezTo>
                <a:cubicBezTo>
                  <a:pt x="5736934" y="1290138"/>
                  <a:pt x="5727976" y="1281180"/>
                  <a:pt x="5716031" y="1269235"/>
                </a:cubicBezTo>
                <a:cubicBezTo>
                  <a:pt x="5698112" y="1245342"/>
                  <a:pt x="5689152" y="1242356"/>
                  <a:pt x="5689152" y="1260275"/>
                </a:cubicBezTo>
                <a:cubicBezTo>
                  <a:pt x="5689152" y="1266248"/>
                  <a:pt x="5698112" y="1275208"/>
                  <a:pt x="5716031" y="1287152"/>
                </a:cubicBezTo>
                <a:lnTo>
                  <a:pt x="5751868" y="1314031"/>
                </a:lnTo>
                <a:cubicBezTo>
                  <a:pt x="5745894" y="1314031"/>
                  <a:pt x="5739923" y="1312537"/>
                  <a:pt x="5733948" y="1309551"/>
                </a:cubicBezTo>
                <a:cubicBezTo>
                  <a:pt x="5727976" y="1306565"/>
                  <a:pt x="5720510" y="1303578"/>
                  <a:pt x="5711551" y="1300591"/>
                </a:cubicBezTo>
                <a:cubicBezTo>
                  <a:pt x="5702591" y="1297605"/>
                  <a:pt x="5689152" y="1290138"/>
                  <a:pt x="5671234" y="1278194"/>
                </a:cubicBezTo>
                <a:cubicBezTo>
                  <a:pt x="5665260" y="1278194"/>
                  <a:pt x="5659288" y="1276700"/>
                  <a:pt x="5653316" y="1273714"/>
                </a:cubicBezTo>
                <a:cubicBezTo>
                  <a:pt x="5647342" y="1270728"/>
                  <a:pt x="5641370" y="1269235"/>
                  <a:pt x="5635397" y="1269235"/>
                </a:cubicBezTo>
                <a:lnTo>
                  <a:pt x="5644356" y="1278194"/>
                </a:lnTo>
                <a:cubicBezTo>
                  <a:pt x="5650330" y="1284167"/>
                  <a:pt x="5656302" y="1287152"/>
                  <a:pt x="5662274" y="1287152"/>
                </a:cubicBezTo>
                <a:lnTo>
                  <a:pt x="5662274" y="1296112"/>
                </a:lnTo>
                <a:cubicBezTo>
                  <a:pt x="5656302" y="1302086"/>
                  <a:pt x="5656302" y="1308057"/>
                  <a:pt x="5662274" y="1314031"/>
                </a:cubicBezTo>
                <a:lnTo>
                  <a:pt x="5689152" y="1314031"/>
                </a:lnTo>
                <a:lnTo>
                  <a:pt x="5716031" y="1322990"/>
                </a:lnTo>
                <a:cubicBezTo>
                  <a:pt x="5722004" y="1328963"/>
                  <a:pt x="5724990" y="1331949"/>
                  <a:pt x="5724990" y="1331949"/>
                </a:cubicBezTo>
                <a:lnTo>
                  <a:pt x="5733948" y="1340909"/>
                </a:lnTo>
                <a:cubicBezTo>
                  <a:pt x="5739923" y="1340909"/>
                  <a:pt x="5742908" y="1340909"/>
                  <a:pt x="5742908" y="1340909"/>
                </a:cubicBezTo>
                <a:lnTo>
                  <a:pt x="5751868" y="1340909"/>
                </a:lnTo>
                <a:cubicBezTo>
                  <a:pt x="5757840" y="1346882"/>
                  <a:pt x="5763814" y="1349868"/>
                  <a:pt x="5769786" y="1349868"/>
                </a:cubicBezTo>
                <a:lnTo>
                  <a:pt x="5778745" y="1358828"/>
                </a:lnTo>
                <a:lnTo>
                  <a:pt x="5796664" y="1367787"/>
                </a:lnTo>
                <a:cubicBezTo>
                  <a:pt x="5802638" y="1367787"/>
                  <a:pt x="5808610" y="1367787"/>
                  <a:pt x="5814582" y="1367787"/>
                </a:cubicBezTo>
                <a:cubicBezTo>
                  <a:pt x="5817570" y="1367787"/>
                  <a:pt x="5819809" y="1368533"/>
                  <a:pt x="5821302" y="1370026"/>
                </a:cubicBezTo>
                <a:lnTo>
                  <a:pt x="5823243" y="1375850"/>
                </a:lnTo>
                <a:lnTo>
                  <a:pt x="5822422" y="1375626"/>
                </a:lnTo>
                <a:cubicBezTo>
                  <a:pt x="5818690" y="1374879"/>
                  <a:pt x="5811596" y="1373760"/>
                  <a:pt x="5801144" y="1372267"/>
                </a:cubicBezTo>
                <a:cubicBezTo>
                  <a:pt x="5780239" y="1369281"/>
                  <a:pt x="5769786" y="1370773"/>
                  <a:pt x="5769786" y="1376745"/>
                </a:cubicBezTo>
                <a:lnTo>
                  <a:pt x="5751868" y="1385705"/>
                </a:lnTo>
                <a:cubicBezTo>
                  <a:pt x="5745894" y="1385705"/>
                  <a:pt x="5742908" y="1384211"/>
                  <a:pt x="5742908" y="1381225"/>
                </a:cubicBezTo>
                <a:cubicBezTo>
                  <a:pt x="5742908" y="1378239"/>
                  <a:pt x="5736934" y="1376745"/>
                  <a:pt x="5724990" y="1376745"/>
                </a:cubicBezTo>
                <a:cubicBezTo>
                  <a:pt x="5719017" y="1376745"/>
                  <a:pt x="5713044" y="1378239"/>
                  <a:pt x="5707071" y="1381225"/>
                </a:cubicBezTo>
                <a:cubicBezTo>
                  <a:pt x="5701098" y="1384211"/>
                  <a:pt x="5698112" y="1385705"/>
                  <a:pt x="5698112" y="1385705"/>
                </a:cubicBezTo>
                <a:cubicBezTo>
                  <a:pt x="5698112" y="1397650"/>
                  <a:pt x="5710057" y="1400638"/>
                  <a:pt x="5733948" y="1394664"/>
                </a:cubicBezTo>
                <a:cubicBezTo>
                  <a:pt x="5745894" y="1394664"/>
                  <a:pt x="5754854" y="1397650"/>
                  <a:pt x="5760828" y="1403624"/>
                </a:cubicBezTo>
                <a:cubicBezTo>
                  <a:pt x="5766800" y="1409597"/>
                  <a:pt x="5772772" y="1412583"/>
                  <a:pt x="5778745" y="1412583"/>
                </a:cubicBezTo>
                <a:lnTo>
                  <a:pt x="5796664" y="1430502"/>
                </a:lnTo>
                <a:cubicBezTo>
                  <a:pt x="5802638" y="1442447"/>
                  <a:pt x="5808610" y="1445435"/>
                  <a:pt x="5814582" y="1439461"/>
                </a:cubicBezTo>
                <a:cubicBezTo>
                  <a:pt x="5832502" y="1433488"/>
                  <a:pt x="5865352" y="1442447"/>
                  <a:pt x="5913134" y="1466338"/>
                </a:cubicBezTo>
                <a:cubicBezTo>
                  <a:pt x="5925080" y="1472313"/>
                  <a:pt x="5940014" y="1478284"/>
                  <a:pt x="5957932" y="1484257"/>
                </a:cubicBezTo>
                <a:lnTo>
                  <a:pt x="5993768" y="1502176"/>
                </a:lnTo>
                <a:lnTo>
                  <a:pt x="5931054" y="1484257"/>
                </a:lnTo>
                <a:cubicBezTo>
                  <a:pt x="5925080" y="1484257"/>
                  <a:pt x="5919108" y="1482764"/>
                  <a:pt x="5913134" y="1479778"/>
                </a:cubicBezTo>
                <a:cubicBezTo>
                  <a:pt x="5907162" y="1476792"/>
                  <a:pt x="5904176" y="1475298"/>
                  <a:pt x="5904176" y="1475298"/>
                </a:cubicBezTo>
                <a:cubicBezTo>
                  <a:pt x="5898202" y="1481271"/>
                  <a:pt x="5889242" y="1482764"/>
                  <a:pt x="5877298" y="1479778"/>
                </a:cubicBezTo>
                <a:cubicBezTo>
                  <a:pt x="5865352" y="1476792"/>
                  <a:pt x="5859379" y="1472313"/>
                  <a:pt x="5859379" y="1466338"/>
                </a:cubicBezTo>
                <a:cubicBezTo>
                  <a:pt x="5859379" y="1454394"/>
                  <a:pt x="5850420" y="1451406"/>
                  <a:pt x="5832502" y="1457379"/>
                </a:cubicBezTo>
                <a:lnTo>
                  <a:pt x="5841460" y="1475298"/>
                </a:lnTo>
                <a:lnTo>
                  <a:pt x="5850420" y="1484257"/>
                </a:lnTo>
                <a:cubicBezTo>
                  <a:pt x="5850420" y="1484257"/>
                  <a:pt x="5859379" y="1487243"/>
                  <a:pt x="5877298" y="1493217"/>
                </a:cubicBezTo>
                <a:cubicBezTo>
                  <a:pt x="5919108" y="1505162"/>
                  <a:pt x="5940014" y="1517109"/>
                  <a:pt x="5940014" y="1529054"/>
                </a:cubicBezTo>
                <a:cubicBezTo>
                  <a:pt x="5945986" y="1535027"/>
                  <a:pt x="5948972" y="1539506"/>
                  <a:pt x="5948972" y="1542492"/>
                </a:cubicBezTo>
                <a:cubicBezTo>
                  <a:pt x="5948972" y="1545479"/>
                  <a:pt x="5951958" y="1546972"/>
                  <a:pt x="5957932" y="1546972"/>
                </a:cubicBezTo>
                <a:cubicBezTo>
                  <a:pt x="5963905" y="1541000"/>
                  <a:pt x="5966891" y="1543987"/>
                  <a:pt x="5966891" y="1555932"/>
                </a:cubicBezTo>
                <a:cubicBezTo>
                  <a:pt x="5972864" y="1573850"/>
                  <a:pt x="5978836" y="1576837"/>
                  <a:pt x="5984810" y="1564891"/>
                </a:cubicBezTo>
                <a:cubicBezTo>
                  <a:pt x="5990782" y="1558918"/>
                  <a:pt x="5995262" y="1558918"/>
                  <a:pt x="5998248" y="1564891"/>
                </a:cubicBezTo>
                <a:cubicBezTo>
                  <a:pt x="6001234" y="1570864"/>
                  <a:pt x="6005714" y="1573850"/>
                  <a:pt x="6011688" y="1573850"/>
                </a:cubicBezTo>
                <a:cubicBezTo>
                  <a:pt x="6011688" y="1573850"/>
                  <a:pt x="6013182" y="1573850"/>
                  <a:pt x="6016168" y="1573850"/>
                </a:cubicBezTo>
                <a:cubicBezTo>
                  <a:pt x="6019153" y="1573850"/>
                  <a:pt x="6023632" y="1576837"/>
                  <a:pt x="6029606" y="1582810"/>
                </a:cubicBezTo>
                <a:cubicBezTo>
                  <a:pt x="6035579" y="1588783"/>
                  <a:pt x="6041551" y="1588783"/>
                  <a:pt x="6047525" y="1582810"/>
                </a:cubicBezTo>
                <a:cubicBezTo>
                  <a:pt x="6047525" y="1582810"/>
                  <a:pt x="6050511" y="1579823"/>
                  <a:pt x="6056484" y="1573850"/>
                </a:cubicBezTo>
                <a:cubicBezTo>
                  <a:pt x="6056484" y="1567877"/>
                  <a:pt x="6053498" y="1564891"/>
                  <a:pt x="6047525" y="1564891"/>
                </a:cubicBezTo>
                <a:lnTo>
                  <a:pt x="6047525" y="1555932"/>
                </a:lnTo>
                <a:cubicBezTo>
                  <a:pt x="6053498" y="1549959"/>
                  <a:pt x="6056484" y="1546972"/>
                  <a:pt x="6056484" y="1546972"/>
                </a:cubicBezTo>
                <a:cubicBezTo>
                  <a:pt x="6056484" y="1546972"/>
                  <a:pt x="6053498" y="1543987"/>
                  <a:pt x="6047525" y="1538014"/>
                </a:cubicBezTo>
                <a:cubicBezTo>
                  <a:pt x="6041551" y="1538014"/>
                  <a:pt x="6035579" y="1538014"/>
                  <a:pt x="6029606" y="1538014"/>
                </a:cubicBezTo>
                <a:cubicBezTo>
                  <a:pt x="6023632" y="1538014"/>
                  <a:pt x="6023632" y="1535027"/>
                  <a:pt x="6029606" y="1529054"/>
                </a:cubicBezTo>
                <a:cubicBezTo>
                  <a:pt x="6029606" y="1523081"/>
                  <a:pt x="6029606" y="1518602"/>
                  <a:pt x="6029606" y="1515615"/>
                </a:cubicBezTo>
                <a:cubicBezTo>
                  <a:pt x="6029606" y="1512629"/>
                  <a:pt x="6026620" y="1511136"/>
                  <a:pt x="6020646" y="1511136"/>
                </a:cubicBezTo>
                <a:cubicBezTo>
                  <a:pt x="6020646" y="1511136"/>
                  <a:pt x="6019153" y="1506656"/>
                  <a:pt x="6016168" y="1497696"/>
                </a:cubicBezTo>
                <a:cubicBezTo>
                  <a:pt x="6013182" y="1488737"/>
                  <a:pt x="6008702" y="1484257"/>
                  <a:pt x="6002728" y="1484257"/>
                </a:cubicBezTo>
                <a:cubicBezTo>
                  <a:pt x="5996754" y="1484257"/>
                  <a:pt x="5990782" y="1482764"/>
                  <a:pt x="5984810" y="1479778"/>
                </a:cubicBezTo>
                <a:cubicBezTo>
                  <a:pt x="5978836" y="1476792"/>
                  <a:pt x="5972864" y="1475298"/>
                  <a:pt x="5966891" y="1475298"/>
                </a:cubicBezTo>
                <a:lnTo>
                  <a:pt x="5940014" y="1457379"/>
                </a:lnTo>
                <a:cubicBezTo>
                  <a:pt x="5945986" y="1451406"/>
                  <a:pt x="5956438" y="1451406"/>
                  <a:pt x="5971371" y="1457379"/>
                </a:cubicBezTo>
                <a:cubicBezTo>
                  <a:pt x="5986302" y="1463352"/>
                  <a:pt x="5996754" y="1469325"/>
                  <a:pt x="6002728" y="1475298"/>
                </a:cubicBezTo>
                <a:cubicBezTo>
                  <a:pt x="6014673" y="1481271"/>
                  <a:pt x="6026620" y="1485751"/>
                  <a:pt x="6038565" y="1488737"/>
                </a:cubicBezTo>
                <a:cubicBezTo>
                  <a:pt x="6050511" y="1491723"/>
                  <a:pt x="6056484" y="1499190"/>
                  <a:pt x="6056484" y="1511136"/>
                </a:cubicBezTo>
                <a:cubicBezTo>
                  <a:pt x="6056484" y="1517109"/>
                  <a:pt x="6056484" y="1521588"/>
                  <a:pt x="6056484" y="1524575"/>
                </a:cubicBezTo>
                <a:cubicBezTo>
                  <a:pt x="6056484" y="1527561"/>
                  <a:pt x="6062456" y="1535027"/>
                  <a:pt x="6074402" y="1546972"/>
                </a:cubicBezTo>
                <a:cubicBezTo>
                  <a:pt x="6080376" y="1546972"/>
                  <a:pt x="6086348" y="1549959"/>
                  <a:pt x="6092322" y="1555932"/>
                </a:cubicBezTo>
                <a:cubicBezTo>
                  <a:pt x="6098294" y="1561905"/>
                  <a:pt x="6101280" y="1564891"/>
                  <a:pt x="6101280" y="1564891"/>
                </a:cubicBezTo>
                <a:cubicBezTo>
                  <a:pt x="6095308" y="1570864"/>
                  <a:pt x="6089336" y="1573850"/>
                  <a:pt x="6083362" y="1573850"/>
                </a:cubicBezTo>
                <a:cubicBezTo>
                  <a:pt x="6083362" y="1579823"/>
                  <a:pt x="6078882" y="1582810"/>
                  <a:pt x="6069922" y="1582810"/>
                </a:cubicBezTo>
                <a:cubicBezTo>
                  <a:pt x="6060964" y="1582810"/>
                  <a:pt x="6054990" y="1585796"/>
                  <a:pt x="6052004" y="1591769"/>
                </a:cubicBezTo>
                <a:cubicBezTo>
                  <a:pt x="6049018" y="1597742"/>
                  <a:pt x="6053498" y="1603715"/>
                  <a:pt x="6065442" y="1609688"/>
                </a:cubicBezTo>
                <a:cubicBezTo>
                  <a:pt x="6065442" y="1609688"/>
                  <a:pt x="6065442" y="1611181"/>
                  <a:pt x="6065442" y="1614168"/>
                </a:cubicBezTo>
                <a:cubicBezTo>
                  <a:pt x="6065442" y="1617153"/>
                  <a:pt x="6059470" y="1615661"/>
                  <a:pt x="6047525" y="1609688"/>
                </a:cubicBezTo>
                <a:lnTo>
                  <a:pt x="6011688" y="1609688"/>
                </a:lnTo>
                <a:lnTo>
                  <a:pt x="6029606" y="1618648"/>
                </a:lnTo>
                <a:lnTo>
                  <a:pt x="6038565" y="1636565"/>
                </a:lnTo>
                <a:cubicBezTo>
                  <a:pt x="6038565" y="1636565"/>
                  <a:pt x="6041551" y="1636565"/>
                  <a:pt x="6047525" y="1636565"/>
                </a:cubicBezTo>
                <a:cubicBezTo>
                  <a:pt x="6071416" y="1642538"/>
                  <a:pt x="6086348" y="1651498"/>
                  <a:pt x="6092322" y="1663444"/>
                </a:cubicBezTo>
                <a:cubicBezTo>
                  <a:pt x="6092322" y="1663444"/>
                  <a:pt x="6093814" y="1664937"/>
                  <a:pt x="6096800" y="1667923"/>
                </a:cubicBezTo>
                <a:cubicBezTo>
                  <a:pt x="6099786" y="1670910"/>
                  <a:pt x="6104266" y="1672403"/>
                  <a:pt x="6110239" y="1672403"/>
                </a:cubicBezTo>
                <a:lnTo>
                  <a:pt x="6146076" y="1681362"/>
                </a:lnTo>
                <a:cubicBezTo>
                  <a:pt x="6152050" y="1687335"/>
                  <a:pt x="6158022" y="1691815"/>
                  <a:pt x="6163996" y="1694801"/>
                </a:cubicBezTo>
                <a:cubicBezTo>
                  <a:pt x="6169968" y="1697788"/>
                  <a:pt x="6172954" y="1699280"/>
                  <a:pt x="6172954" y="1699280"/>
                </a:cubicBezTo>
                <a:cubicBezTo>
                  <a:pt x="6178928" y="1693308"/>
                  <a:pt x="6184900" y="1693308"/>
                  <a:pt x="6190873" y="1699280"/>
                </a:cubicBezTo>
                <a:cubicBezTo>
                  <a:pt x="6196846" y="1705254"/>
                  <a:pt x="6208792" y="1711226"/>
                  <a:pt x="6226711" y="1717199"/>
                </a:cubicBezTo>
                <a:lnTo>
                  <a:pt x="6253588" y="1726158"/>
                </a:lnTo>
                <a:cubicBezTo>
                  <a:pt x="6259562" y="1732131"/>
                  <a:pt x="6265533" y="1735118"/>
                  <a:pt x="6271507" y="1735118"/>
                </a:cubicBezTo>
                <a:cubicBezTo>
                  <a:pt x="6271507" y="1735118"/>
                  <a:pt x="6274493" y="1735118"/>
                  <a:pt x="6280466" y="1735118"/>
                </a:cubicBezTo>
                <a:cubicBezTo>
                  <a:pt x="6286439" y="1741091"/>
                  <a:pt x="6284946" y="1744077"/>
                  <a:pt x="6275986" y="1744077"/>
                </a:cubicBezTo>
                <a:cubicBezTo>
                  <a:pt x="6267027" y="1744077"/>
                  <a:pt x="6265533" y="1747064"/>
                  <a:pt x="6271507" y="1753037"/>
                </a:cubicBezTo>
                <a:cubicBezTo>
                  <a:pt x="6277480" y="1759010"/>
                  <a:pt x="6283452" y="1759010"/>
                  <a:pt x="6289426" y="1753037"/>
                </a:cubicBezTo>
                <a:lnTo>
                  <a:pt x="6307344" y="1753037"/>
                </a:lnTo>
                <a:cubicBezTo>
                  <a:pt x="6313318" y="1759010"/>
                  <a:pt x="6316304" y="1764982"/>
                  <a:pt x="6316304" y="1770955"/>
                </a:cubicBezTo>
                <a:cubicBezTo>
                  <a:pt x="6322276" y="1776928"/>
                  <a:pt x="6332728" y="1787380"/>
                  <a:pt x="6347662" y="1802312"/>
                </a:cubicBezTo>
                <a:cubicBezTo>
                  <a:pt x="6362593" y="1817245"/>
                  <a:pt x="6373045" y="1821724"/>
                  <a:pt x="6379019" y="1815751"/>
                </a:cubicBezTo>
                <a:cubicBezTo>
                  <a:pt x="6384992" y="1815751"/>
                  <a:pt x="6387978" y="1817245"/>
                  <a:pt x="6387978" y="1820231"/>
                </a:cubicBezTo>
                <a:cubicBezTo>
                  <a:pt x="6387978" y="1823218"/>
                  <a:pt x="6387978" y="1824711"/>
                  <a:pt x="6387978" y="1824711"/>
                </a:cubicBezTo>
                <a:cubicBezTo>
                  <a:pt x="6387978" y="1830684"/>
                  <a:pt x="6389472" y="1835164"/>
                  <a:pt x="6392458" y="1838150"/>
                </a:cubicBezTo>
                <a:cubicBezTo>
                  <a:pt x="6395444" y="1841136"/>
                  <a:pt x="6396936" y="1842630"/>
                  <a:pt x="6396936" y="1842630"/>
                </a:cubicBezTo>
                <a:lnTo>
                  <a:pt x="6396936" y="1860547"/>
                </a:lnTo>
                <a:cubicBezTo>
                  <a:pt x="6396936" y="1890412"/>
                  <a:pt x="6411870" y="1905345"/>
                  <a:pt x="6441733" y="1905345"/>
                </a:cubicBezTo>
                <a:cubicBezTo>
                  <a:pt x="6447707" y="1905345"/>
                  <a:pt x="6450693" y="1911318"/>
                  <a:pt x="6450693" y="1923263"/>
                </a:cubicBezTo>
                <a:cubicBezTo>
                  <a:pt x="6456666" y="1935209"/>
                  <a:pt x="6462638" y="1945662"/>
                  <a:pt x="6468612" y="1954620"/>
                </a:cubicBezTo>
                <a:cubicBezTo>
                  <a:pt x="6474585" y="1963580"/>
                  <a:pt x="6479065" y="1968059"/>
                  <a:pt x="6482050" y="1968059"/>
                </a:cubicBezTo>
                <a:cubicBezTo>
                  <a:pt x="6485036" y="1968059"/>
                  <a:pt x="6486530" y="1971046"/>
                  <a:pt x="6486530" y="1977019"/>
                </a:cubicBezTo>
                <a:lnTo>
                  <a:pt x="6486530" y="1959100"/>
                </a:lnTo>
                <a:cubicBezTo>
                  <a:pt x="6480556" y="1953128"/>
                  <a:pt x="6476076" y="1944169"/>
                  <a:pt x="6473090" y="1932223"/>
                </a:cubicBezTo>
                <a:cubicBezTo>
                  <a:pt x="6470105" y="1920277"/>
                  <a:pt x="6471598" y="1911318"/>
                  <a:pt x="6477570" y="1905345"/>
                </a:cubicBezTo>
                <a:cubicBezTo>
                  <a:pt x="6483544" y="1905345"/>
                  <a:pt x="6486530" y="1905345"/>
                  <a:pt x="6486530" y="1905345"/>
                </a:cubicBezTo>
                <a:cubicBezTo>
                  <a:pt x="6498476" y="1911318"/>
                  <a:pt x="6504448" y="1909824"/>
                  <a:pt x="6504448" y="1900865"/>
                </a:cubicBezTo>
                <a:cubicBezTo>
                  <a:pt x="6504448" y="1891905"/>
                  <a:pt x="6505942" y="1890412"/>
                  <a:pt x="6508928" y="1896385"/>
                </a:cubicBezTo>
                <a:cubicBezTo>
                  <a:pt x="6511914" y="1902358"/>
                  <a:pt x="6513408" y="1908331"/>
                  <a:pt x="6513408" y="1914304"/>
                </a:cubicBezTo>
                <a:cubicBezTo>
                  <a:pt x="6513408" y="1914304"/>
                  <a:pt x="6514901" y="1917290"/>
                  <a:pt x="6517887" y="1923263"/>
                </a:cubicBezTo>
                <a:cubicBezTo>
                  <a:pt x="6520873" y="1929236"/>
                  <a:pt x="6522367" y="1932223"/>
                  <a:pt x="6522367" y="1932223"/>
                </a:cubicBezTo>
                <a:lnTo>
                  <a:pt x="6513408" y="1932223"/>
                </a:lnTo>
                <a:cubicBezTo>
                  <a:pt x="6507434" y="1932223"/>
                  <a:pt x="6504448" y="1932223"/>
                  <a:pt x="6504448" y="1932223"/>
                </a:cubicBezTo>
                <a:cubicBezTo>
                  <a:pt x="6498476" y="1938196"/>
                  <a:pt x="6507434" y="1953128"/>
                  <a:pt x="6531327" y="1977019"/>
                </a:cubicBezTo>
                <a:cubicBezTo>
                  <a:pt x="6549244" y="1994938"/>
                  <a:pt x="6570150" y="2009870"/>
                  <a:pt x="6594041" y="2021816"/>
                </a:cubicBezTo>
                <a:lnTo>
                  <a:pt x="6603001" y="2030774"/>
                </a:lnTo>
                <a:lnTo>
                  <a:pt x="6585082" y="2021816"/>
                </a:lnTo>
                <a:cubicBezTo>
                  <a:pt x="6567164" y="2015843"/>
                  <a:pt x="6558204" y="2015843"/>
                  <a:pt x="6558204" y="2021816"/>
                </a:cubicBezTo>
                <a:cubicBezTo>
                  <a:pt x="6558204" y="2027789"/>
                  <a:pt x="6556710" y="2030774"/>
                  <a:pt x="6553724" y="2030774"/>
                </a:cubicBezTo>
                <a:cubicBezTo>
                  <a:pt x="6550739" y="2030774"/>
                  <a:pt x="6549244" y="2027789"/>
                  <a:pt x="6549244" y="2021816"/>
                </a:cubicBezTo>
                <a:cubicBezTo>
                  <a:pt x="6543272" y="2021816"/>
                  <a:pt x="6540286" y="2018829"/>
                  <a:pt x="6540286" y="2012856"/>
                </a:cubicBezTo>
                <a:cubicBezTo>
                  <a:pt x="6540286" y="2006883"/>
                  <a:pt x="6537300" y="2003897"/>
                  <a:pt x="6531327" y="2003897"/>
                </a:cubicBezTo>
                <a:cubicBezTo>
                  <a:pt x="6525353" y="2015843"/>
                  <a:pt x="6531327" y="2030774"/>
                  <a:pt x="6549244" y="2048693"/>
                </a:cubicBezTo>
                <a:lnTo>
                  <a:pt x="6576124" y="2084531"/>
                </a:lnTo>
                <a:lnTo>
                  <a:pt x="6585082" y="2093490"/>
                </a:lnTo>
                <a:cubicBezTo>
                  <a:pt x="6585082" y="2093490"/>
                  <a:pt x="6586576" y="2094983"/>
                  <a:pt x="6589562" y="2097970"/>
                </a:cubicBezTo>
                <a:cubicBezTo>
                  <a:pt x="6592548" y="2100956"/>
                  <a:pt x="6594041" y="2102448"/>
                  <a:pt x="6594041" y="2102448"/>
                </a:cubicBezTo>
                <a:cubicBezTo>
                  <a:pt x="6588068" y="2132313"/>
                  <a:pt x="6603001" y="2147245"/>
                  <a:pt x="6638838" y="2147245"/>
                </a:cubicBezTo>
                <a:cubicBezTo>
                  <a:pt x="6644812" y="2147245"/>
                  <a:pt x="6647798" y="2150232"/>
                  <a:pt x="6647798" y="2156205"/>
                </a:cubicBezTo>
                <a:cubicBezTo>
                  <a:pt x="6647798" y="2162178"/>
                  <a:pt x="6652278" y="2168151"/>
                  <a:pt x="6661236" y="2174124"/>
                </a:cubicBezTo>
                <a:cubicBezTo>
                  <a:pt x="6670195" y="2180097"/>
                  <a:pt x="6677661" y="2183083"/>
                  <a:pt x="6683634" y="2183083"/>
                </a:cubicBezTo>
                <a:cubicBezTo>
                  <a:pt x="6689608" y="2183083"/>
                  <a:pt x="6692594" y="2183083"/>
                  <a:pt x="6692594" y="2183083"/>
                </a:cubicBezTo>
                <a:cubicBezTo>
                  <a:pt x="6692594" y="2183083"/>
                  <a:pt x="6692594" y="2186069"/>
                  <a:pt x="6692594" y="2192043"/>
                </a:cubicBezTo>
                <a:cubicBezTo>
                  <a:pt x="6692594" y="2198016"/>
                  <a:pt x="6694087" y="2201001"/>
                  <a:pt x="6697074" y="2201001"/>
                </a:cubicBezTo>
                <a:cubicBezTo>
                  <a:pt x="6700060" y="2201001"/>
                  <a:pt x="6704538" y="2206974"/>
                  <a:pt x="6710513" y="2218920"/>
                </a:cubicBezTo>
                <a:lnTo>
                  <a:pt x="6737390" y="2236839"/>
                </a:lnTo>
                <a:cubicBezTo>
                  <a:pt x="6743364" y="2236839"/>
                  <a:pt x="6747844" y="2238332"/>
                  <a:pt x="6750830" y="2241318"/>
                </a:cubicBezTo>
                <a:cubicBezTo>
                  <a:pt x="6753815" y="2244305"/>
                  <a:pt x="6755308" y="2245798"/>
                  <a:pt x="6755308" y="2245798"/>
                </a:cubicBezTo>
                <a:lnTo>
                  <a:pt x="6764268" y="2236839"/>
                </a:lnTo>
                <a:lnTo>
                  <a:pt x="6773227" y="2218920"/>
                </a:lnTo>
                <a:lnTo>
                  <a:pt x="6764268" y="2254757"/>
                </a:lnTo>
                <a:lnTo>
                  <a:pt x="6764268" y="2272675"/>
                </a:lnTo>
                <a:cubicBezTo>
                  <a:pt x="6770241" y="2272675"/>
                  <a:pt x="6776214" y="2272675"/>
                  <a:pt x="6782186" y="2272675"/>
                </a:cubicBezTo>
                <a:cubicBezTo>
                  <a:pt x="6776214" y="2278648"/>
                  <a:pt x="6767254" y="2281635"/>
                  <a:pt x="6755308" y="2281635"/>
                </a:cubicBezTo>
                <a:cubicBezTo>
                  <a:pt x="6743364" y="2281635"/>
                  <a:pt x="6737390" y="2275663"/>
                  <a:pt x="6737390" y="2263717"/>
                </a:cubicBezTo>
                <a:cubicBezTo>
                  <a:pt x="6737390" y="2257744"/>
                  <a:pt x="6737390" y="2254757"/>
                  <a:pt x="6737390" y="2254757"/>
                </a:cubicBezTo>
                <a:cubicBezTo>
                  <a:pt x="6737390" y="2254757"/>
                  <a:pt x="6731416" y="2254757"/>
                  <a:pt x="6719472" y="2254757"/>
                </a:cubicBezTo>
                <a:cubicBezTo>
                  <a:pt x="6707527" y="2254757"/>
                  <a:pt x="6701553" y="2263717"/>
                  <a:pt x="6701553" y="2281635"/>
                </a:cubicBezTo>
                <a:cubicBezTo>
                  <a:pt x="6707527" y="2305526"/>
                  <a:pt x="6716486" y="2317472"/>
                  <a:pt x="6728430" y="2317472"/>
                </a:cubicBezTo>
                <a:lnTo>
                  <a:pt x="6719472" y="2326432"/>
                </a:lnTo>
                <a:cubicBezTo>
                  <a:pt x="6713498" y="2332405"/>
                  <a:pt x="6713498" y="2335391"/>
                  <a:pt x="6719472" y="2335391"/>
                </a:cubicBezTo>
                <a:cubicBezTo>
                  <a:pt x="6719472" y="2341364"/>
                  <a:pt x="6719472" y="2345844"/>
                  <a:pt x="6719472" y="2348830"/>
                </a:cubicBezTo>
                <a:cubicBezTo>
                  <a:pt x="6719472" y="2351815"/>
                  <a:pt x="6719472" y="2353309"/>
                  <a:pt x="6719472" y="2353309"/>
                </a:cubicBezTo>
                <a:cubicBezTo>
                  <a:pt x="6713498" y="2353309"/>
                  <a:pt x="6710513" y="2359282"/>
                  <a:pt x="6710513" y="2371228"/>
                </a:cubicBezTo>
                <a:lnTo>
                  <a:pt x="6728430" y="2371228"/>
                </a:lnTo>
                <a:lnTo>
                  <a:pt x="6737390" y="2371228"/>
                </a:lnTo>
                <a:cubicBezTo>
                  <a:pt x="6743364" y="2377201"/>
                  <a:pt x="6746350" y="2384667"/>
                  <a:pt x="6746350" y="2393626"/>
                </a:cubicBezTo>
                <a:cubicBezTo>
                  <a:pt x="6746350" y="2402586"/>
                  <a:pt x="6749335" y="2407065"/>
                  <a:pt x="6755308" y="2407065"/>
                </a:cubicBezTo>
                <a:lnTo>
                  <a:pt x="6773227" y="2407065"/>
                </a:lnTo>
                <a:cubicBezTo>
                  <a:pt x="6779200" y="2419011"/>
                  <a:pt x="6791146" y="2419011"/>
                  <a:pt x="6809064" y="2407065"/>
                </a:cubicBezTo>
                <a:lnTo>
                  <a:pt x="6826984" y="2407065"/>
                </a:lnTo>
                <a:cubicBezTo>
                  <a:pt x="6821009" y="2407065"/>
                  <a:pt x="6815038" y="2410052"/>
                  <a:pt x="6809064" y="2416025"/>
                </a:cubicBezTo>
                <a:lnTo>
                  <a:pt x="6818024" y="2424984"/>
                </a:lnTo>
                <a:lnTo>
                  <a:pt x="6835942" y="2424984"/>
                </a:lnTo>
                <a:cubicBezTo>
                  <a:pt x="6823998" y="2424984"/>
                  <a:pt x="6818024" y="2427970"/>
                  <a:pt x="6818024" y="2433943"/>
                </a:cubicBezTo>
                <a:cubicBezTo>
                  <a:pt x="6818024" y="2439917"/>
                  <a:pt x="6816530" y="2448875"/>
                  <a:pt x="6813544" y="2460821"/>
                </a:cubicBezTo>
                <a:cubicBezTo>
                  <a:pt x="6810558" y="2472767"/>
                  <a:pt x="6810558" y="2480233"/>
                  <a:pt x="6813544" y="2483219"/>
                </a:cubicBezTo>
                <a:cubicBezTo>
                  <a:pt x="6816530" y="2486206"/>
                  <a:pt x="6823998" y="2484713"/>
                  <a:pt x="6835942" y="2478740"/>
                </a:cubicBezTo>
                <a:cubicBezTo>
                  <a:pt x="6847887" y="2478740"/>
                  <a:pt x="6853861" y="2481726"/>
                  <a:pt x="6853861" y="2487699"/>
                </a:cubicBezTo>
                <a:lnTo>
                  <a:pt x="6800106" y="2487699"/>
                </a:lnTo>
                <a:cubicBezTo>
                  <a:pt x="6794132" y="2481726"/>
                  <a:pt x="6794132" y="2472767"/>
                  <a:pt x="6800106" y="2460821"/>
                </a:cubicBezTo>
                <a:cubicBezTo>
                  <a:pt x="6806078" y="2448875"/>
                  <a:pt x="6791146" y="2433943"/>
                  <a:pt x="6755308" y="2416025"/>
                </a:cubicBezTo>
                <a:cubicBezTo>
                  <a:pt x="6749335" y="2410052"/>
                  <a:pt x="6743364" y="2405572"/>
                  <a:pt x="6737390" y="2402586"/>
                </a:cubicBezTo>
                <a:cubicBezTo>
                  <a:pt x="6731416" y="2399599"/>
                  <a:pt x="6728430" y="2398106"/>
                  <a:pt x="6728430" y="2398106"/>
                </a:cubicBezTo>
                <a:cubicBezTo>
                  <a:pt x="6728430" y="2392133"/>
                  <a:pt x="6719472" y="2389146"/>
                  <a:pt x="6701553" y="2389146"/>
                </a:cubicBezTo>
                <a:lnTo>
                  <a:pt x="6692594" y="2398106"/>
                </a:lnTo>
                <a:cubicBezTo>
                  <a:pt x="6698567" y="2404079"/>
                  <a:pt x="6704538" y="2410052"/>
                  <a:pt x="6710513" y="2416025"/>
                </a:cubicBezTo>
                <a:cubicBezTo>
                  <a:pt x="6710513" y="2421998"/>
                  <a:pt x="6712006" y="2426477"/>
                  <a:pt x="6714992" y="2429464"/>
                </a:cubicBezTo>
                <a:cubicBezTo>
                  <a:pt x="6717978" y="2432449"/>
                  <a:pt x="6722458" y="2435437"/>
                  <a:pt x="6728430" y="2438422"/>
                </a:cubicBezTo>
                <a:cubicBezTo>
                  <a:pt x="6734404" y="2441409"/>
                  <a:pt x="6738884" y="2444397"/>
                  <a:pt x="6741870" y="2447383"/>
                </a:cubicBezTo>
                <a:cubicBezTo>
                  <a:pt x="6744855" y="2450369"/>
                  <a:pt x="6743364" y="2454848"/>
                  <a:pt x="6737390" y="2460821"/>
                </a:cubicBezTo>
                <a:cubicBezTo>
                  <a:pt x="6737390" y="2466794"/>
                  <a:pt x="6743364" y="2469780"/>
                  <a:pt x="6755308" y="2469780"/>
                </a:cubicBezTo>
                <a:cubicBezTo>
                  <a:pt x="6755308" y="2469780"/>
                  <a:pt x="6758294" y="2472767"/>
                  <a:pt x="6764268" y="2478740"/>
                </a:cubicBezTo>
                <a:cubicBezTo>
                  <a:pt x="6764268" y="2484713"/>
                  <a:pt x="6770241" y="2493672"/>
                  <a:pt x="6782186" y="2505618"/>
                </a:cubicBezTo>
                <a:cubicBezTo>
                  <a:pt x="6794132" y="2517564"/>
                  <a:pt x="6803092" y="2523536"/>
                  <a:pt x="6809064" y="2523536"/>
                </a:cubicBezTo>
                <a:lnTo>
                  <a:pt x="6791146" y="2532496"/>
                </a:lnTo>
                <a:cubicBezTo>
                  <a:pt x="6791146" y="2532496"/>
                  <a:pt x="6789653" y="2532496"/>
                  <a:pt x="6786667" y="2532496"/>
                </a:cubicBezTo>
                <a:cubicBezTo>
                  <a:pt x="6783681" y="2532496"/>
                  <a:pt x="6782186" y="2529509"/>
                  <a:pt x="6782186" y="2523536"/>
                </a:cubicBezTo>
                <a:cubicBezTo>
                  <a:pt x="6782186" y="2523536"/>
                  <a:pt x="6777707" y="2523536"/>
                  <a:pt x="6768747" y="2523536"/>
                </a:cubicBezTo>
                <a:cubicBezTo>
                  <a:pt x="6759788" y="2523536"/>
                  <a:pt x="6755308" y="2523536"/>
                  <a:pt x="6755308" y="2523536"/>
                </a:cubicBezTo>
                <a:lnTo>
                  <a:pt x="6755308" y="2541454"/>
                </a:lnTo>
                <a:lnTo>
                  <a:pt x="6746350" y="2550414"/>
                </a:lnTo>
                <a:cubicBezTo>
                  <a:pt x="6740376" y="2562360"/>
                  <a:pt x="6746350" y="2568333"/>
                  <a:pt x="6764268" y="2568333"/>
                </a:cubicBezTo>
                <a:lnTo>
                  <a:pt x="6755308" y="2577292"/>
                </a:lnTo>
                <a:cubicBezTo>
                  <a:pt x="6749335" y="2583265"/>
                  <a:pt x="6743364" y="2586251"/>
                  <a:pt x="6737390" y="2586251"/>
                </a:cubicBezTo>
                <a:cubicBezTo>
                  <a:pt x="6737390" y="2586251"/>
                  <a:pt x="6744855" y="2589238"/>
                  <a:pt x="6759788" y="2595211"/>
                </a:cubicBezTo>
                <a:cubicBezTo>
                  <a:pt x="6774721" y="2601183"/>
                  <a:pt x="6785172" y="2601183"/>
                  <a:pt x="6791146" y="2595211"/>
                </a:cubicBezTo>
                <a:lnTo>
                  <a:pt x="6782186" y="2613130"/>
                </a:lnTo>
                <a:cubicBezTo>
                  <a:pt x="6776214" y="2619102"/>
                  <a:pt x="6776214" y="2625075"/>
                  <a:pt x="6782186" y="2631047"/>
                </a:cubicBezTo>
                <a:cubicBezTo>
                  <a:pt x="6788160" y="2637021"/>
                  <a:pt x="6788160" y="2642993"/>
                  <a:pt x="6782186" y="2648966"/>
                </a:cubicBezTo>
                <a:cubicBezTo>
                  <a:pt x="6776214" y="2654940"/>
                  <a:pt x="6776214" y="2663899"/>
                  <a:pt x="6782186" y="2675843"/>
                </a:cubicBezTo>
                <a:cubicBezTo>
                  <a:pt x="6794132" y="2693762"/>
                  <a:pt x="6794132" y="2702722"/>
                  <a:pt x="6782186" y="2702722"/>
                </a:cubicBezTo>
                <a:lnTo>
                  <a:pt x="6782186" y="2711681"/>
                </a:lnTo>
                <a:cubicBezTo>
                  <a:pt x="6788160" y="2717654"/>
                  <a:pt x="6791146" y="2722134"/>
                  <a:pt x="6791146" y="2725120"/>
                </a:cubicBezTo>
                <a:cubicBezTo>
                  <a:pt x="6791146" y="2728107"/>
                  <a:pt x="6791146" y="2732587"/>
                  <a:pt x="6791146" y="2738559"/>
                </a:cubicBezTo>
                <a:cubicBezTo>
                  <a:pt x="6791146" y="2738559"/>
                  <a:pt x="6792638" y="2741546"/>
                  <a:pt x="6795626" y="2747519"/>
                </a:cubicBezTo>
                <a:cubicBezTo>
                  <a:pt x="6798612" y="2753492"/>
                  <a:pt x="6801598" y="2760958"/>
                  <a:pt x="6804584" y="2769916"/>
                </a:cubicBezTo>
                <a:cubicBezTo>
                  <a:pt x="6807570" y="2778876"/>
                  <a:pt x="6804584" y="2783355"/>
                  <a:pt x="6795626" y="2783355"/>
                </a:cubicBezTo>
                <a:cubicBezTo>
                  <a:pt x="6786667" y="2783355"/>
                  <a:pt x="6782186" y="2786342"/>
                  <a:pt x="6782186" y="2792315"/>
                </a:cubicBezTo>
                <a:cubicBezTo>
                  <a:pt x="6788160" y="2792315"/>
                  <a:pt x="6791146" y="2792315"/>
                  <a:pt x="6791146" y="2792315"/>
                </a:cubicBezTo>
                <a:cubicBezTo>
                  <a:pt x="6791146" y="2792315"/>
                  <a:pt x="6791146" y="2795301"/>
                  <a:pt x="6791146" y="2801274"/>
                </a:cubicBezTo>
                <a:cubicBezTo>
                  <a:pt x="6791146" y="2807247"/>
                  <a:pt x="6794132" y="2810234"/>
                  <a:pt x="6800106" y="2810234"/>
                </a:cubicBezTo>
                <a:cubicBezTo>
                  <a:pt x="6806078" y="2810234"/>
                  <a:pt x="6809064" y="2810234"/>
                  <a:pt x="6809064" y="2810234"/>
                </a:cubicBezTo>
                <a:lnTo>
                  <a:pt x="6818024" y="2810234"/>
                </a:lnTo>
                <a:cubicBezTo>
                  <a:pt x="6818024" y="2816206"/>
                  <a:pt x="6819518" y="2820686"/>
                  <a:pt x="6822504" y="2823673"/>
                </a:cubicBezTo>
                <a:cubicBezTo>
                  <a:pt x="6825489" y="2826659"/>
                  <a:pt x="6826984" y="2828152"/>
                  <a:pt x="6826984" y="2828152"/>
                </a:cubicBezTo>
                <a:lnTo>
                  <a:pt x="6800106" y="2846070"/>
                </a:lnTo>
                <a:cubicBezTo>
                  <a:pt x="6794132" y="2846070"/>
                  <a:pt x="6791146" y="2852043"/>
                  <a:pt x="6791146" y="2863989"/>
                </a:cubicBezTo>
                <a:lnTo>
                  <a:pt x="6782186" y="2890867"/>
                </a:lnTo>
                <a:lnTo>
                  <a:pt x="6782186" y="2908786"/>
                </a:lnTo>
                <a:cubicBezTo>
                  <a:pt x="6782186" y="2908786"/>
                  <a:pt x="6783681" y="2910279"/>
                  <a:pt x="6786667" y="2913266"/>
                </a:cubicBezTo>
                <a:cubicBezTo>
                  <a:pt x="6789653" y="2916252"/>
                  <a:pt x="6791146" y="2920732"/>
                  <a:pt x="6791146" y="2926704"/>
                </a:cubicBezTo>
                <a:cubicBezTo>
                  <a:pt x="6791146" y="2932677"/>
                  <a:pt x="6792638" y="2935663"/>
                  <a:pt x="6795626" y="2935663"/>
                </a:cubicBezTo>
                <a:cubicBezTo>
                  <a:pt x="6798612" y="2935663"/>
                  <a:pt x="6803092" y="2935663"/>
                  <a:pt x="6809064" y="2935663"/>
                </a:cubicBezTo>
                <a:lnTo>
                  <a:pt x="6818024" y="2935663"/>
                </a:lnTo>
                <a:cubicBezTo>
                  <a:pt x="6812050" y="2941636"/>
                  <a:pt x="6806078" y="2949102"/>
                  <a:pt x="6800106" y="2958062"/>
                </a:cubicBezTo>
                <a:cubicBezTo>
                  <a:pt x="6794132" y="2967021"/>
                  <a:pt x="6797120" y="2971501"/>
                  <a:pt x="6809064" y="2971501"/>
                </a:cubicBezTo>
                <a:lnTo>
                  <a:pt x="6818024" y="2989420"/>
                </a:lnTo>
                <a:cubicBezTo>
                  <a:pt x="6818024" y="2989420"/>
                  <a:pt x="6818024" y="2990913"/>
                  <a:pt x="6818024" y="2993899"/>
                </a:cubicBezTo>
                <a:cubicBezTo>
                  <a:pt x="6818024" y="2996886"/>
                  <a:pt x="6821009" y="3001366"/>
                  <a:pt x="6826984" y="3007337"/>
                </a:cubicBezTo>
                <a:cubicBezTo>
                  <a:pt x="6826984" y="3007337"/>
                  <a:pt x="6829970" y="3013310"/>
                  <a:pt x="6835942" y="3025256"/>
                </a:cubicBezTo>
                <a:cubicBezTo>
                  <a:pt x="6835942" y="3031229"/>
                  <a:pt x="6841915" y="3044668"/>
                  <a:pt x="6853861" y="3065574"/>
                </a:cubicBezTo>
                <a:cubicBezTo>
                  <a:pt x="6865807" y="3086479"/>
                  <a:pt x="6874766" y="3098424"/>
                  <a:pt x="6880738" y="3101410"/>
                </a:cubicBezTo>
                <a:cubicBezTo>
                  <a:pt x="6886713" y="3104397"/>
                  <a:pt x="6888204" y="3110370"/>
                  <a:pt x="6885218" y="3119329"/>
                </a:cubicBezTo>
                <a:cubicBezTo>
                  <a:pt x="6882232" y="3128288"/>
                  <a:pt x="6885218" y="3135755"/>
                  <a:pt x="6894178" y="3141728"/>
                </a:cubicBezTo>
                <a:cubicBezTo>
                  <a:pt x="6903138" y="3147700"/>
                  <a:pt x="6904630" y="3153674"/>
                  <a:pt x="6898658" y="3159646"/>
                </a:cubicBezTo>
                <a:lnTo>
                  <a:pt x="6907616" y="3159646"/>
                </a:lnTo>
                <a:cubicBezTo>
                  <a:pt x="6907616" y="3159646"/>
                  <a:pt x="6909110" y="3162633"/>
                  <a:pt x="6912096" y="3168606"/>
                </a:cubicBezTo>
                <a:cubicBezTo>
                  <a:pt x="6915082" y="3174578"/>
                  <a:pt x="6919562" y="3183537"/>
                  <a:pt x="6925535" y="3195483"/>
                </a:cubicBezTo>
                <a:cubicBezTo>
                  <a:pt x="6931508" y="3213402"/>
                  <a:pt x="6937480" y="3222361"/>
                  <a:pt x="6943454" y="3222361"/>
                </a:cubicBezTo>
                <a:cubicBezTo>
                  <a:pt x="6949428" y="3222361"/>
                  <a:pt x="6952414" y="3223854"/>
                  <a:pt x="6952414" y="3226841"/>
                </a:cubicBezTo>
                <a:cubicBezTo>
                  <a:pt x="6952414" y="3229828"/>
                  <a:pt x="6952414" y="3231321"/>
                  <a:pt x="6952414" y="3231321"/>
                </a:cubicBezTo>
                <a:cubicBezTo>
                  <a:pt x="6952414" y="3243267"/>
                  <a:pt x="6955400" y="3249238"/>
                  <a:pt x="6961372" y="3249238"/>
                </a:cubicBezTo>
                <a:cubicBezTo>
                  <a:pt x="6961372" y="3249238"/>
                  <a:pt x="6961372" y="3250731"/>
                  <a:pt x="6961372" y="3253718"/>
                </a:cubicBezTo>
                <a:cubicBezTo>
                  <a:pt x="6961372" y="3256706"/>
                  <a:pt x="6961372" y="3261186"/>
                  <a:pt x="6961372" y="3267157"/>
                </a:cubicBezTo>
                <a:cubicBezTo>
                  <a:pt x="6961372" y="3279103"/>
                  <a:pt x="6964358" y="3286569"/>
                  <a:pt x="6970332" y="3289556"/>
                </a:cubicBezTo>
                <a:cubicBezTo>
                  <a:pt x="6976306" y="3292542"/>
                  <a:pt x="6976306" y="3297022"/>
                  <a:pt x="6970332" y="3302995"/>
                </a:cubicBezTo>
                <a:cubicBezTo>
                  <a:pt x="6964358" y="3308968"/>
                  <a:pt x="6967346" y="3313447"/>
                  <a:pt x="6979292" y="3316434"/>
                </a:cubicBezTo>
                <a:cubicBezTo>
                  <a:pt x="6991236" y="3319421"/>
                  <a:pt x="6997209" y="3323900"/>
                  <a:pt x="6997209" y="3329873"/>
                </a:cubicBezTo>
                <a:lnTo>
                  <a:pt x="7015128" y="3329873"/>
                </a:lnTo>
                <a:cubicBezTo>
                  <a:pt x="7027072" y="3323900"/>
                  <a:pt x="7034540" y="3322407"/>
                  <a:pt x="7037526" y="3325393"/>
                </a:cubicBezTo>
                <a:cubicBezTo>
                  <a:pt x="7040512" y="3328380"/>
                  <a:pt x="7042007" y="3329873"/>
                  <a:pt x="7042007" y="3329873"/>
                </a:cubicBezTo>
                <a:cubicBezTo>
                  <a:pt x="7047978" y="3335845"/>
                  <a:pt x="7049472" y="3340325"/>
                  <a:pt x="7046486" y="3343311"/>
                </a:cubicBezTo>
                <a:cubicBezTo>
                  <a:pt x="7043500" y="3346298"/>
                  <a:pt x="7039021" y="3347791"/>
                  <a:pt x="7033047" y="3347791"/>
                </a:cubicBezTo>
                <a:cubicBezTo>
                  <a:pt x="7003184" y="3347791"/>
                  <a:pt x="6994224" y="3356750"/>
                  <a:pt x="7006169" y="3374669"/>
                </a:cubicBezTo>
                <a:cubicBezTo>
                  <a:pt x="7006169" y="3374669"/>
                  <a:pt x="7007662" y="3377656"/>
                  <a:pt x="7010648" y="3383629"/>
                </a:cubicBezTo>
                <a:cubicBezTo>
                  <a:pt x="7013634" y="3389601"/>
                  <a:pt x="7015128" y="3398561"/>
                  <a:pt x="7015128" y="3410507"/>
                </a:cubicBezTo>
                <a:cubicBezTo>
                  <a:pt x="7015128" y="3428425"/>
                  <a:pt x="7012142" y="3440371"/>
                  <a:pt x="7006169" y="3446343"/>
                </a:cubicBezTo>
                <a:lnTo>
                  <a:pt x="7006169" y="3464262"/>
                </a:lnTo>
                <a:lnTo>
                  <a:pt x="7024087" y="3473222"/>
                </a:lnTo>
                <a:lnTo>
                  <a:pt x="7024087" y="3482181"/>
                </a:lnTo>
                <a:cubicBezTo>
                  <a:pt x="7018115" y="3488154"/>
                  <a:pt x="7015128" y="3491139"/>
                  <a:pt x="7015128" y="3491139"/>
                </a:cubicBezTo>
                <a:cubicBezTo>
                  <a:pt x="7015128" y="3491139"/>
                  <a:pt x="7018115" y="3494127"/>
                  <a:pt x="7024087" y="3500099"/>
                </a:cubicBezTo>
                <a:cubicBezTo>
                  <a:pt x="7024087" y="3506072"/>
                  <a:pt x="7024087" y="3512045"/>
                  <a:pt x="7024087" y="3518018"/>
                </a:cubicBezTo>
                <a:cubicBezTo>
                  <a:pt x="7024087" y="3523990"/>
                  <a:pt x="7024087" y="3528470"/>
                  <a:pt x="7024087" y="3531457"/>
                </a:cubicBezTo>
                <a:cubicBezTo>
                  <a:pt x="7024087" y="3534443"/>
                  <a:pt x="7024087" y="3535936"/>
                  <a:pt x="7024087" y="3535936"/>
                </a:cubicBezTo>
                <a:lnTo>
                  <a:pt x="7024087" y="3571774"/>
                </a:lnTo>
                <a:lnTo>
                  <a:pt x="7033047" y="3580732"/>
                </a:lnTo>
                <a:cubicBezTo>
                  <a:pt x="7039021" y="3586705"/>
                  <a:pt x="7042007" y="3589692"/>
                  <a:pt x="7042007" y="3589692"/>
                </a:cubicBezTo>
                <a:cubicBezTo>
                  <a:pt x="7042007" y="3589692"/>
                  <a:pt x="7036032" y="3589692"/>
                  <a:pt x="7024087" y="3589692"/>
                </a:cubicBezTo>
                <a:lnTo>
                  <a:pt x="7015128" y="3598651"/>
                </a:lnTo>
                <a:lnTo>
                  <a:pt x="7024087" y="3598651"/>
                </a:lnTo>
                <a:lnTo>
                  <a:pt x="7042007" y="3625530"/>
                </a:lnTo>
                <a:cubicBezTo>
                  <a:pt x="7042007" y="3631502"/>
                  <a:pt x="7044992" y="3635982"/>
                  <a:pt x="7050966" y="3638969"/>
                </a:cubicBezTo>
                <a:cubicBezTo>
                  <a:pt x="7056938" y="3641955"/>
                  <a:pt x="7062910" y="3643448"/>
                  <a:pt x="7068884" y="3643448"/>
                </a:cubicBezTo>
                <a:lnTo>
                  <a:pt x="7077843" y="3625530"/>
                </a:lnTo>
                <a:cubicBezTo>
                  <a:pt x="7071870" y="3625530"/>
                  <a:pt x="7068884" y="3622543"/>
                  <a:pt x="7068884" y="3616570"/>
                </a:cubicBezTo>
                <a:cubicBezTo>
                  <a:pt x="7068884" y="3610597"/>
                  <a:pt x="7071870" y="3609104"/>
                  <a:pt x="7077843" y="3612090"/>
                </a:cubicBezTo>
                <a:cubicBezTo>
                  <a:pt x="7083816" y="3615077"/>
                  <a:pt x="7092776" y="3613583"/>
                  <a:pt x="7104722" y="3607611"/>
                </a:cubicBezTo>
                <a:cubicBezTo>
                  <a:pt x="7110694" y="3601638"/>
                  <a:pt x="7113680" y="3595665"/>
                  <a:pt x="7113680" y="3589692"/>
                </a:cubicBezTo>
                <a:cubicBezTo>
                  <a:pt x="7113680" y="3583719"/>
                  <a:pt x="7113680" y="3568786"/>
                  <a:pt x="7113680" y="3544896"/>
                </a:cubicBezTo>
                <a:cubicBezTo>
                  <a:pt x="7113680" y="3509058"/>
                  <a:pt x="7116666" y="3491139"/>
                  <a:pt x="7122640" y="3491139"/>
                </a:cubicBezTo>
                <a:cubicBezTo>
                  <a:pt x="7128614" y="3491139"/>
                  <a:pt x="7130106" y="3488154"/>
                  <a:pt x="7127120" y="3482181"/>
                </a:cubicBezTo>
                <a:cubicBezTo>
                  <a:pt x="7124132" y="3476208"/>
                  <a:pt x="7125626" y="3473222"/>
                  <a:pt x="7131600" y="3473222"/>
                </a:cubicBezTo>
                <a:cubicBezTo>
                  <a:pt x="7143544" y="3467249"/>
                  <a:pt x="7145038" y="3455303"/>
                  <a:pt x="7136078" y="3437384"/>
                </a:cubicBezTo>
                <a:cubicBezTo>
                  <a:pt x="7127120" y="3419465"/>
                  <a:pt x="7110694" y="3410507"/>
                  <a:pt x="7086802" y="3410507"/>
                </a:cubicBezTo>
                <a:lnTo>
                  <a:pt x="7077843" y="3401547"/>
                </a:lnTo>
                <a:cubicBezTo>
                  <a:pt x="7083816" y="3401547"/>
                  <a:pt x="7095762" y="3404534"/>
                  <a:pt x="7113680" y="3410507"/>
                </a:cubicBezTo>
                <a:cubicBezTo>
                  <a:pt x="7131600" y="3410507"/>
                  <a:pt x="7140558" y="3407520"/>
                  <a:pt x="7140558" y="3401547"/>
                </a:cubicBezTo>
                <a:cubicBezTo>
                  <a:pt x="7134586" y="3395575"/>
                  <a:pt x="7134586" y="3389601"/>
                  <a:pt x="7140558" y="3383629"/>
                </a:cubicBezTo>
                <a:cubicBezTo>
                  <a:pt x="7146532" y="3377656"/>
                  <a:pt x="7149518" y="3367203"/>
                  <a:pt x="7149518" y="3352271"/>
                </a:cubicBezTo>
                <a:cubicBezTo>
                  <a:pt x="7149518" y="3337338"/>
                  <a:pt x="7151012" y="3329873"/>
                  <a:pt x="7153998" y="3329873"/>
                </a:cubicBezTo>
                <a:cubicBezTo>
                  <a:pt x="7156983" y="3329873"/>
                  <a:pt x="7158478" y="3341818"/>
                  <a:pt x="7158478" y="3365710"/>
                </a:cubicBezTo>
                <a:lnTo>
                  <a:pt x="7167436" y="3401547"/>
                </a:lnTo>
                <a:cubicBezTo>
                  <a:pt x="7191328" y="3413492"/>
                  <a:pt x="7191328" y="3419465"/>
                  <a:pt x="7167436" y="3419465"/>
                </a:cubicBezTo>
                <a:lnTo>
                  <a:pt x="7149518" y="3428425"/>
                </a:lnTo>
                <a:cubicBezTo>
                  <a:pt x="7149518" y="3440371"/>
                  <a:pt x="7152503" y="3449330"/>
                  <a:pt x="7158478" y="3455303"/>
                </a:cubicBezTo>
                <a:lnTo>
                  <a:pt x="7176395" y="3464262"/>
                </a:lnTo>
                <a:lnTo>
                  <a:pt x="7158478" y="3464262"/>
                </a:lnTo>
                <a:cubicBezTo>
                  <a:pt x="7152503" y="3464262"/>
                  <a:pt x="7149518" y="3465755"/>
                  <a:pt x="7149518" y="3468742"/>
                </a:cubicBezTo>
                <a:cubicBezTo>
                  <a:pt x="7149518" y="3471729"/>
                  <a:pt x="7149518" y="3473222"/>
                  <a:pt x="7149518" y="3473222"/>
                </a:cubicBezTo>
                <a:lnTo>
                  <a:pt x="7140558" y="3482181"/>
                </a:lnTo>
                <a:cubicBezTo>
                  <a:pt x="7140558" y="3482181"/>
                  <a:pt x="7137572" y="3483674"/>
                  <a:pt x="7131600" y="3486661"/>
                </a:cubicBezTo>
                <a:cubicBezTo>
                  <a:pt x="7125626" y="3489647"/>
                  <a:pt x="7125626" y="3494127"/>
                  <a:pt x="7131600" y="3500099"/>
                </a:cubicBezTo>
                <a:cubicBezTo>
                  <a:pt x="7137572" y="3506072"/>
                  <a:pt x="7140558" y="3509058"/>
                  <a:pt x="7140558" y="3509058"/>
                </a:cubicBezTo>
                <a:cubicBezTo>
                  <a:pt x="7146532" y="3509058"/>
                  <a:pt x="7152503" y="3512045"/>
                  <a:pt x="7158478" y="3518018"/>
                </a:cubicBezTo>
                <a:cubicBezTo>
                  <a:pt x="7164450" y="3523990"/>
                  <a:pt x="7168930" y="3528470"/>
                  <a:pt x="7171916" y="3531457"/>
                </a:cubicBezTo>
                <a:cubicBezTo>
                  <a:pt x="7174902" y="3534443"/>
                  <a:pt x="7173409" y="3538923"/>
                  <a:pt x="7167436" y="3544896"/>
                </a:cubicBezTo>
                <a:cubicBezTo>
                  <a:pt x="7161463" y="3550869"/>
                  <a:pt x="7155492" y="3553855"/>
                  <a:pt x="7149518" y="3553855"/>
                </a:cubicBezTo>
                <a:lnTo>
                  <a:pt x="7149518" y="3562815"/>
                </a:lnTo>
                <a:cubicBezTo>
                  <a:pt x="7155492" y="3562815"/>
                  <a:pt x="7158478" y="3571774"/>
                  <a:pt x="7158478" y="3589692"/>
                </a:cubicBezTo>
                <a:lnTo>
                  <a:pt x="7149518" y="3616570"/>
                </a:lnTo>
                <a:cubicBezTo>
                  <a:pt x="7143544" y="3616570"/>
                  <a:pt x="7140558" y="3618063"/>
                  <a:pt x="7140558" y="3621050"/>
                </a:cubicBezTo>
                <a:cubicBezTo>
                  <a:pt x="7140558" y="3624036"/>
                  <a:pt x="7134586" y="3625530"/>
                  <a:pt x="7122640" y="3625530"/>
                </a:cubicBezTo>
                <a:cubicBezTo>
                  <a:pt x="7122640" y="3619557"/>
                  <a:pt x="7119654" y="3618063"/>
                  <a:pt x="7113680" y="3621050"/>
                </a:cubicBezTo>
                <a:cubicBezTo>
                  <a:pt x="7107708" y="3624036"/>
                  <a:pt x="7104722" y="3625530"/>
                  <a:pt x="7104722" y="3625530"/>
                </a:cubicBezTo>
                <a:cubicBezTo>
                  <a:pt x="7086802" y="3637476"/>
                  <a:pt x="7086802" y="3643448"/>
                  <a:pt x="7104722" y="3643448"/>
                </a:cubicBezTo>
                <a:cubicBezTo>
                  <a:pt x="7116666" y="3643448"/>
                  <a:pt x="7119654" y="3646435"/>
                  <a:pt x="7113680" y="3652408"/>
                </a:cubicBezTo>
                <a:lnTo>
                  <a:pt x="7131600" y="3652408"/>
                </a:lnTo>
                <a:cubicBezTo>
                  <a:pt x="7137572" y="3652408"/>
                  <a:pt x="7142052" y="3652408"/>
                  <a:pt x="7145038" y="3652408"/>
                </a:cubicBezTo>
                <a:cubicBezTo>
                  <a:pt x="7148024" y="3652408"/>
                  <a:pt x="7149518" y="3652408"/>
                  <a:pt x="7149518" y="3652408"/>
                </a:cubicBezTo>
                <a:cubicBezTo>
                  <a:pt x="7149518" y="3652408"/>
                  <a:pt x="7148024" y="3653901"/>
                  <a:pt x="7145038" y="3656886"/>
                </a:cubicBezTo>
                <a:cubicBezTo>
                  <a:pt x="7142052" y="3659874"/>
                  <a:pt x="7137572" y="3664354"/>
                  <a:pt x="7131600" y="3670326"/>
                </a:cubicBezTo>
                <a:cubicBezTo>
                  <a:pt x="7125626" y="3676298"/>
                  <a:pt x="7119654" y="3688244"/>
                  <a:pt x="7113680" y="3706163"/>
                </a:cubicBezTo>
                <a:cubicBezTo>
                  <a:pt x="7113680" y="3712136"/>
                  <a:pt x="7113680" y="3718109"/>
                  <a:pt x="7113680" y="3724082"/>
                </a:cubicBezTo>
                <a:cubicBezTo>
                  <a:pt x="7113680" y="3730055"/>
                  <a:pt x="7113680" y="3733041"/>
                  <a:pt x="7113680" y="3733041"/>
                </a:cubicBezTo>
                <a:cubicBezTo>
                  <a:pt x="7107708" y="3739013"/>
                  <a:pt x="7104722" y="3744986"/>
                  <a:pt x="7104722" y="3750959"/>
                </a:cubicBezTo>
                <a:cubicBezTo>
                  <a:pt x="7104722" y="3756932"/>
                  <a:pt x="7104722" y="3761412"/>
                  <a:pt x="7104722" y="3764398"/>
                </a:cubicBezTo>
                <a:cubicBezTo>
                  <a:pt x="7104722" y="3767385"/>
                  <a:pt x="7101735" y="3768878"/>
                  <a:pt x="7095762" y="3768878"/>
                </a:cubicBezTo>
                <a:cubicBezTo>
                  <a:pt x="7089788" y="3768878"/>
                  <a:pt x="7086802" y="3774851"/>
                  <a:pt x="7086802" y="3786797"/>
                </a:cubicBezTo>
                <a:cubicBezTo>
                  <a:pt x="7080829" y="3798743"/>
                  <a:pt x="7071870" y="3798743"/>
                  <a:pt x="7059924" y="3786797"/>
                </a:cubicBezTo>
                <a:cubicBezTo>
                  <a:pt x="7047978" y="3780824"/>
                  <a:pt x="7042007" y="3783810"/>
                  <a:pt x="7042007" y="3795756"/>
                </a:cubicBezTo>
                <a:lnTo>
                  <a:pt x="7042007" y="3813675"/>
                </a:lnTo>
                <a:cubicBezTo>
                  <a:pt x="7042007" y="3837566"/>
                  <a:pt x="7047978" y="3849512"/>
                  <a:pt x="7059924" y="3849512"/>
                </a:cubicBezTo>
                <a:cubicBezTo>
                  <a:pt x="7071870" y="3855484"/>
                  <a:pt x="7074858" y="3864444"/>
                  <a:pt x="7068884" y="3876390"/>
                </a:cubicBezTo>
                <a:cubicBezTo>
                  <a:pt x="7062910" y="3876390"/>
                  <a:pt x="7059924" y="3879377"/>
                  <a:pt x="7059924" y="3885349"/>
                </a:cubicBezTo>
                <a:lnTo>
                  <a:pt x="7059924" y="3903268"/>
                </a:lnTo>
                <a:lnTo>
                  <a:pt x="7042007" y="3912228"/>
                </a:lnTo>
                <a:cubicBezTo>
                  <a:pt x="7042007" y="3918199"/>
                  <a:pt x="7042007" y="3922679"/>
                  <a:pt x="7042007" y="3925666"/>
                </a:cubicBezTo>
                <a:cubicBezTo>
                  <a:pt x="7042007" y="3928652"/>
                  <a:pt x="7044992" y="3927159"/>
                  <a:pt x="7050966" y="3921186"/>
                </a:cubicBezTo>
                <a:cubicBezTo>
                  <a:pt x="7050966" y="3933132"/>
                  <a:pt x="7050966" y="3942091"/>
                  <a:pt x="7050966" y="3948064"/>
                </a:cubicBezTo>
                <a:lnTo>
                  <a:pt x="7042007" y="3974942"/>
                </a:lnTo>
                <a:cubicBezTo>
                  <a:pt x="7036032" y="3986887"/>
                  <a:pt x="7033047" y="3992860"/>
                  <a:pt x="7033047" y="3992860"/>
                </a:cubicBezTo>
                <a:lnTo>
                  <a:pt x="7033047" y="4001820"/>
                </a:lnTo>
                <a:cubicBezTo>
                  <a:pt x="7033047" y="4007792"/>
                  <a:pt x="7033047" y="4010779"/>
                  <a:pt x="7033047" y="4010779"/>
                </a:cubicBezTo>
                <a:cubicBezTo>
                  <a:pt x="7033047" y="4010779"/>
                  <a:pt x="7031554" y="4012272"/>
                  <a:pt x="7028568" y="4015259"/>
                </a:cubicBezTo>
                <a:cubicBezTo>
                  <a:pt x="7025581" y="4018245"/>
                  <a:pt x="7024087" y="4021231"/>
                  <a:pt x="7024087" y="4024218"/>
                </a:cubicBezTo>
                <a:cubicBezTo>
                  <a:pt x="7024087" y="4027205"/>
                  <a:pt x="7024087" y="4028698"/>
                  <a:pt x="7024087" y="4028698"/>
                </a:cubicBezTo>
                <a:cubicBezTo>
                  <a:pt x="7024087" y="4034671"/>
                  <a:pt x="7021101" y="4040644"/>
                  <a:pt x="7015128" y="4046617"/>
                </a:cubicBezTo>
                <a:lnTo>
                  <a:pt x="7024087" y="4064534"/>
                </a:lnTo>
                <a:cubicBezTo>
                  <a:pt x="7030061" y="4058563"/>
                  <a:pt x="7039021" y="4055576"/>
                  <a:pt x="7050966" y="4055576"/>
                </a:cubicBezTo>
                <a:cubicBezTo>
                  <a:pt x="7050966" y="4061549"/>
                  <a:pt x="7049472" y="4064534"/>
                  <a:pt x="7046486" y="4064534"/>
                </a:cubicBezTo>
                <a:cubicBezTo>
                  <a:pt x="7043500" y="4064534"/>
                  <a:pt x="7039021" y="4064534"/>
                  <a:pt x="7033047" y="4064534"/>
                </a:cubicBezTo>
                <a:cubicBezTo>
                  <a:pt x="7027072" y="4064534"/>
                  <a:pt x="7024087" y="4067522"/>
                  <a:pt x="7024087" y="4073494"/>
                </a:cubicBezTo>
                <a:lnTo>
                  <a:pt x="7024087" y="4082453"/>
                </a:lnTo>
                <a:cubicBezTo>
                  <a:pt x="7018115" y="4082453"/>
                  <a:pt x="7015128" y="4085440"/>
                  <a:pt x="7015128" y="4091413"/>
                </a:cubicBezTo>
                <a:lnTo>
                  <a:pt x="6979292" y="4118291"/>
                </a:lnTo>
                <a:cubicBezTo>
                  <a:pt x="6973318" y="4118291"/>
                  <a:pt x="6970332" y="4121278"/>
                  <a:pt x="6970332" y="4127250"/>
                </a:cubicBezTo>
                <a:cubicBezTo>
                  <a:pt x="6970332" y="4133223"/>
                  <a:pt x="6976306" y="4139196"/>
                  <a:pt x="6988250" y="4145169"/>
                </a:cubicBezTo>
                <a:lnTo>
                  <a:pt x="6988250" y="4154127"/>
                </a:lnTo>
                <a:cubicBezTo>
                  <a:pt x="6982278" y="4154127"/>
                  <a:pt x="6977798" y="4154127"/>
                  <a:pt x="6974812" y="4154127"/>
                </a:cubicBezTo>
                <a:cubicBezTo>
                  <a:pt x="6971826" y="4154127"/>
                  <a:pt x="6967346" y="4157114"/>
                  <a:pt x="6961372" y="4163087"/>
                </a:cubicBezTo>
                <a:lnTo>
                  <a:pt x="6952414" y="4172046"/>
                </a:lnTo>
                <a:cubicBezTo>
                  <a:pt x="6958386" y="4172046"/>
                  <a:pt x="6967346" y="4175033"/>
                  <a:pt x="6979292" y="4181006"/>
                </a:cubicBezTo>
                <a:cubicBezTo>
                  <a:pt x="6979292" y="4181006"/>
                  <a:pt x="6982278" y="4181006"/>
                  <a:pt x="6988250" y="4181006"/>
                </a:cubicBezTo>
                <a:cubicBezTo>
                  <a:pt x="6988250" y="4186978"/>
                  <a:pt x="6979292" y="4192952"/>
                  <a:pt x="6961372" y="4198925"/>
                </a:cubicBezTo>
                <a:cubicBezTo>
                  <a:pt x="6949428" y="4198925"/>
                  <a:pt x="6946440" y="4201911"/>
                  <a:pt x="6952414" y="4207884"/>
                </a:cubicBezTo>
                <a:lnTo>
                  <a:pt x="6952414" y="4216843"/>
                </a:lnTo>
                <a:lnTo>
                  <a:pt x="6943454" y="4243722"/>
                </a:lnTo>
                <a:cubicBezTo>
                  <a:pt x="6943454" y="4255667"/>
                  <a:pt x="6940468" y="4264626"/>
                  <a:pt x="6934494" y="4270599"/>
                </a:cubicBezTo>
                <a:cubicBezTo>
                  <a:pt x="6928521" y="4276572"/>
                  <a:pt x="6925535" y="4279558"/>
                  <a:pt x="6925535" y="4279558"/>
                </a:cubicBezTo>
                <a:cubicBezTo>
                  <a:pt x="6919562" y="4279558"/>
                  <a:pt x="6916576" y="4281051"/>
                  <a:pt x="6916576" y="4284038"/>
                </a:cubicBezTo>
                <a:cubicBezTo>
                  <a:pt x="6916576" y="4287025"/>
                  <a:pt x="6919562" y="4288518"/>
                  <a:pt x="6925535" y="4288518"/>
                </a:cubicBezTo>
                <a:lnTo>
                  <a:pt x="6916576" y="4333314"/>
                </a:lnTo>
                <a:cubicBezTo>
                  <a:pt x="6916576" y="4339286"/>
                  <a:pt x="6915082" y="4345260"/>
                  <a:pt x="6912096" y="4351232"/>
                </a:cubicBezTo>
                <a:cubicBezTo>
                  <a:pt x="6909110" y="4357205"/>
                  <a:pt x="6907616" y="4360192"/>
                  <a:pt x="6907616" y="4360192"/>
                </a:cubicBezTo>
                <a:cubicBezTo>
                  <a:pt x="6907616" y="4360192"/>
                  <a:pt x="6903138" y="4363178"/>
                  <a:pt x="6894178" y="4369151"/>
                </a:cubicBezTo>
                <a:cubicBezTo>
                  <a:pt x="6885218" y="4375124"/>
                  <a:pt x="6880738" y="4382590"/>
                  <a:pt x="6880738" y="4391550"/>
                </a:cubicBezTo>
                <a:cubicBezTo>
                  <a:pt x="6880738" y="4400509"/>
                  <a:pt x="6879246" y="4406481"/>
                  <a:pt x="6876260" y="4409469"/>
                </a:cubicBezTo>
                <a:cubicBezTo>
                  <a:pt x="6873274" y="4412454"/>
                  <a:pt x="6871778" y="4416934"/>
                  <a:pt x="6871778" y="4422907"/>
                </a:cubicBezTo>
                <a:cubicBezTo>
                  <a:pt x="6871778" y="4428879"/>
                  <a:pt x="6870286" y="4433359"/>
                  <a:pt x="6867300" y="4436346"/>
                </a:cubicBezTo>
                <a:cubicBezTo>
                  <a:pt x="6864314" y="4439332"/>
                  <a:pt x="6862821" y="4442319"/>
                  <a:pt x="6862821" y="4445305"/>
                </a:cubicBezTo>
                <a:cubicBezTo>
                  <a:pt x="6862821" y="4448292"/>
                  <a:pt x="6865807" y="4449785"/>
                  <a:pt x="6871778" y="4449785"/>
                </a:cubicBezTo>
                <a:cubicBezTo>
                  <a:pt x="6871778" y="4455758"/>
                  <a:pt x="6868793" y="4464717"/>
                  <a:pt x="6862821" y="4476663"/>
                </a:cubicBezTo>
                <a:cubicBezTo>
                  <a:pt x="6844901" y="4476663"/>
                  <a:pt x="6838928" y="4485623"/>
                  <a:pt x="6844901" y="4503540"/>
                </a:cubicBezTo>
                <a:lnTo>
                  <a:pt x="6844901" y="4521459"/>
                </a:lnTo>
                <a:cubicBezTo>
                  <a:pt x="6838928" y="4521459"/>
                  <a:pt x="6835942" y="4524446"/>
                  <a:pt x="6835942" y="4530419"/>
                </a:cubicBezTo>
                <a:cubicBezTo>
                  <a:pt x="6841915" y="4536391"/>
                  <a:pt x="6838928" y="4542365"/>
                  <a:pt x="6826984" y="4548337"/>
                </a:cubicBezTo>
                <a:lnTo>
                  <a:pt x="6818024" y="4557297"/>
                </a:lnTo>
                <a:lnTo>
                  <a:pt x="6826984" y="4566256"/>
                </a:lnTo>
                <a:lnTo>
                  <a:pt x="6844901" y="4584174"/>
                </a:lnTo>
                <a:lnTo>
                  <a:pt x="6818024" y="4593133"/>
                </a:lnTo>
                <a:cubicBezTo>
                  <a:pt x="6806078" y="4605079"/>
                  <a:pt x="6794132" y="4625984"/>
                  <a:pt x="6782186" y="4655848"/>
                </a:cubicBezTo>
                <a:cubicBezTo>
                  <a:pt x="6782186" y="4667794"/>
                  <a:pt x="6776214" y="4679740"/>
                  <a:pt x="6764268" y="4691686"/>
                </a:cubicBezTo>
                <a:lnTo>
                  <a:pt x="6764268" y="4709605"/>
                </a:lnTo>
                <a:cubicBezTo>
                  <a:pt x="6776214" y="4703632"/>
                  <a:pt x="6776214" y="4709605"/>
                  <a:pt x="6764268" y="4727522"/>
                </a:cubicBezTo>
                <a:cubicBezTo>
                  <a:pt x="6758294" y="4733495"/>
                  <a:pt x="6752322" y="4736482"/>
                  <a:pt x="6746350" y="4736482"/>
                </a:cubicBezTo>
                <a:lnTo>
                  <a:pt x="6746350" y="4754401"/>
                </a:lnTo>
                <a:lnTo>
                  <a:pt x="6764268" y="4763360"/>
                </a:lnTo>
                <a:lnTo>
                  <a:pt x="6746350" y="4763360"/>
                </a:lnTo>
                <a:cubicBezTo>
                  <a:pt x="6734404" y="4763360"/>
                  <a:pt x="6728430" y="4767840"/>
                  <a:pt x="6728430" y="4776799"/>
                </a:cubicBezTo>
                <a:cubicBezTo>
                  <a:pt x="6728430" y="4785759"/>
                  <a:pt x="6722458" y="4796211"/>
                  <a:pt x="6710513" y="4808157"/>
                </a:cubicBezTo>
                <a:cubicBezTo>
                  <a:pt x="6698567" y="4820102"/>
                  <a:pt x="6695580" y="4829062"/>
                  <a:pt x="6701553" y="4835034"/>
                </a:cubicBezTo>
                <a:cubicBezTo>
                  <a:pt x="6707527" y="4835034"/>
                  <a:pt x="6710513" y="4835034"/>
                  <a:pt x="6710513" y="4835034"/>
                </a:cubicBezTo>
                <a:lnTo>
                  <a:pt x="6714992" y="4835034"/>
                </a:lnTo>
                <a:cubicBezTo>
                  <a:pt x="6706033" y="4835034"/>
                  <a:pt x="6701553" y="4836527"/>
                  <a:pt x="6701553" y="4839514"/>
                </a:cubicBezTo>
                <a:cubicBezTo>
                  <a:pt x="6701553" y="4842501"/>
                  <a:pt x="6698567" y="4846980"/>
                  <a:pt x="6692594" y="4852953"/>
                </a:cubicBezTo>
                <a:cubicBezTo>
                  <a:pt x="6686621" y="4858926"/>
                  <a:pt x="6689608" y="4864899"/>
                  <a:pt x="6701553" y="4870872"/>
                </a:cubicBezTo>
                <a:cubicBezTo>
                  <a:pt x="6707527" y="4882818"/>
                  <a:pt x="6704538" y="4894764"/>
                  <a:pt x="6692594" y="4906709"/>
                </a:cubicBezTo>
                <a:cubicBezTo>
                  <a:pt x="6680648" y="4912681"/>
                  <a:pt x="6674675" y="4918655"/>
                  <a:pt x="6674675" y="4924627"/>
                </a:cubicBezTo>
                <a:lnTo>
                  <a:pt x="6665716" y="4951506"/>
                </a:lnTo>
                <a:cubicBezTo>
                  <a:pt x="6641824" y="4975396"/>
                  <a:pt x="6638838" y="4987342"/>
                  <a:pt x="6656756" y="4987342"/>
                </a:cubicBezTo>
                <a:lnTo>
                  <a:pt x="6638838" y="4987342"/>
                </a:lnTo>
                <a:cubicBezTo>
                  <a:pt x="6626893" y="4975396"/>
                  <a:pt x="6620920" y="4978384"/>
                  <a:pt x="6620920" y="4996302"/>
                </a:cubicBezTo>
                <a:cubicBezTo>
                  <a:pt x="6620920" y="5002274"/>
                  <a:pt x="6614946" y="5008248"/>
                  <a:pt x="6603001" y="5014220"/>
                </a:cubicBezTo>
                <a:cubicBezTo>
                  <a:pt x="6585082" y="5014220"/>
                  <a:pt x="6582096" y="5017207"/>
                  <a:pt x="6594041" y="5023180"/>
                </a:cubicBezTo>
                <a:cubicBezTo>
                  <a:pt x="6594041" y="5029153"/>
                  <a:pt x="6594041" y="5033632"/>
                  <a:pt x="6594041" y="5036619"/>
                </a:cubicBezTo>
                <a:cubicBezTo>
                  <a:pt x="6594041" y="5039606"/>
                  <a:pt x="6594041" y="5041099"/>
                  <a:pt x="6594041" y="5041099"/>
                </a:cubicBezTo>
                <a:lnTo>
                  <a:pt x="6611960" y="5050058"/>
                </a:lnTo>
                <a:cubicBezTo>
                  <a:pt x="6617933" y="5050058"/>
                  <a:pt x="6623906" y="5053045"/>
                  <a:pt x="6629879" y="5059018"/>
                </a:cubicBezTo>
                <a:cubicBezTo>
                  <a:pt x="6635852" y="5064989"/>
                  <a:pt x="6632864" y="5070964"/>
                  <a:pt x="6620920" y="5076935"/>
                </a:cubicBezTo>
                <a:lnTo>
                  <a:pt x="6603001" y="5067976"/>
                </a:lnTo>
                <a:lnTo>
                  <a:pt x="6558204" y="5059018"/>
                </a:lnTo>
                <a:lnTo>
                  <a:pt x="6540286" y="5059018"/>
                </a:lnTo>
                <a:lnTo>
                  <a:pt x="6504448" y="5076935"/>
                </a:lnTo>
                <a:cubicBezTo>
                  <a:pt x="6504448" y="5082908"/>
                  <a:pt x="6504448" y="5085895"/>
                  <a:pt x="6504448" y="5085895"/>
                </a:cubicBezTo>
                <a:cubicBezTo>
                  <a:pt x="6492504" y="5085895"/>
                  <a:pt x="6486530" y="5088881"/>
                  <a:pt x="6486530" y="5094854"/>
                </a:cubicBezTo>
                <a:lnTo>
                  <a:pt x="6477570" y="5094854"/>
                </a:lnTo>
                <a:lnTo>
                  <a:pt x="6468612" y="5112773"/>
                </a:lnTo>
                <a:cubicBezTo>
                  <a:pt x="6492504" y="5112773"/>
                  <a:pt x="6498476" y="5118746"/>
                  <a:pt x="6486530" y="5130692"/>
                </a:cubicBezTo>
                <a:cubicBezTo>
                  <a:pt x="6480556" y="5136665"/>
                  <a:pt x="6473090" y="5139651"/>
                  <a:pt x="6464132" y="5139651"/>
                </a:cubicBezTo>
                <a:cubicBezTo>
                  <a:pt x="6455173" y="5139651"/>
                  <a:pt x="6446213" y="5141145"/>
                  <a:pt x="6437254" y="5144131"/>
                </a:cubicBezTo>
                <a:cubicBezTo>
                  <a:pt x="6428294" y="5147118"/>
                  <a:pt x="6426801" y="5151596"/>
                  <a:pt x="6432774" y="5157569"/>
                </a:cubicBezTo>
                <a:cubicBezTo>
                  <a:pt x="6438747" y="5163542"/>
                  <a:pt x="6440240" y="5169515"/>
                  <a:pt x="6437254" y="5175488"/>
                </a:cubicBezTo>
                <a:cubicBezTo>
                  <a:pt x="6434268" y="5181461"/>
                  <a:pt x="6432774" y="5184447"/>
                  <a:pt x="6432774" y="5184447"/>
                </a:cubicBezTo>
                <a:cubicBezTo>
                  <a:pt x="6432774" y="5184447"/>
                  <a:pt x="6432774" y="5185941"/>
                  <a:pt x="6432774" y="5188927"/>
                </a:cubicBezTo>
                <a:cubicBezTo>
                  <a:pt x="6432774" y="5191914"/>
                  <a:pt x="6429788" y="5193407"/>
                  <a:pt x="6423816" y="5193407"/>
                </a:cubicBezTo>
                <a:lnTo>
                  <a:pt x="6405896" y="5211325"/>
                </a:lnTo>
                <a:cubicBezTo>
                  <a:pt x="6405896" y="5217299"/>
                  <a:pt x="6408882" y="5220285"/>
                  <a:pt x="6414856" y="5220285"/>
                </a:cubicBezTo>
                <a:cubicBezTo>
                  <a:pt x="6420830" y="5220285"/>
                  <a:pt x="6423816" y="5226258"/>
                  <a:pt x="6423816" y="5238203"/>
                </a:cubicBezTo>
                <a:cubicBezTo>
                  <a:pt x="6423816" y="5250149"/>
                  <a:pt x="6419336" y="5251642"/>
                  <a:pt x="6410376" y="5242682"/>
                </a:cubicBezTo>
                <a:cubicBezTo>
                  <a:pt x="6401416" y="5233723"/>
                  <a:pt x="6393950" y="5229243"/>
                  <a:pt x="6387978" y="5229243"/>
                </a:cubicBezTo>
                <a:lnTo>
                  <a:pt x="6361100" y="5229243"/>
                </a:lnTo>
                <a:cubicBezTo>
                  <a:pt x="6361100" y="5235218"/>
                  <a:pt x="6367073" y="5241189"/>
                  <a:pt x="6379019" y="5247162"/>
                </a:cubicBezTo>
                <a:lnTo>
                  <a:pt x="6387978" y="5256121"/>
                </a:lnTo>
                <a:cubicBezTo>
                  <a:pt x="6382005" y="5262095"/>
                  <a:pt x="6380512" y="5268068"/>
                  <a:pt x="6383498" y="5274040"/>
                </a:cubicBezTo>
                <a:cubicBezTo>
                  <a:pt x="6386484" y="5280014"/>
                  <a:pt x="6382005" y="5285986"/>
                  <a:pt x="6370059" y="5291959"/>
                </a:cubicBezTo>
                <a:cubicBezTo>
                  <a:pt x="6364086" y="5291959"/>
                  <a:pt x="6361100" y="5296439"/>
                  <a:pt x="6361100" y="5305397"/>
                </a:cubicBezTo>
                <a:cubicBezTo>
                  <a:pt x="6361100" y="5314357"/>
                  <a:pt x="6364086" y="5318836"/>
                  <a:pt x="6370059" y="5318836"/>
                </a:cubicBezTo>
                <a:lnTo>
                  <a:pt x="6370059" y="5336755"/>
                </a:lnTo>
                <a:lnTo>
                  <a:pt x="6387978" y="5336755"/>
                </a:lnTo>
                <a:cubicBezTo>
                  <a:pt x="6393950" y="5330782"/>
                  <a:pt x="6402910" y="5327796"/>
                  <a:pt x="6414856" y="5327796"/>
                </a:cubicBezTo>
                <a:lnTo>
                  <a:pt x="6441733" y="5327796"/>
                </a:lnTo>
                <a:lnTo>
                  <a:pt x="6459652" y="5336755"/>
                </a:lnTo>
                <a:cubicBezTo>
                  <a:pt x="6465626" y="5336755"/>
                  <a:pt x="6470105" y="5335262"/>
                  <a:pt x="6473090" y="5332275"/>
                </a:cubicBezTo>
                <a:cubicBezTo>
                  <a:pt x="6476076" y="5329289"/>
                  <a:pt x="6482050" y="5329289"/>
                  <a:pt x="6491010" y="5332275"/>
                </a:cubicBezTo>
                <a:cubicBezTo>
                  <a:pt x="6499970" y="5335262"/>
                  <a:pt x="6504448" y="5336755"/>
                  <a:pt x="6504448" y="5336755"/>
                </a:cubicBezTo>
                <a:cubicBezTo>
                  <a:pt x="6504448" y="5342728"/>
                  <a:pt x="6504448" y="5345715"/>
                  <a:pt x="6504448" y="5345715"/>
                </a:cubicBezTo>
                <a:cubicBezTo>
                  <a:pt x="6504448" y="5345715"/>
                  <a:pt x="6502956" y="5345715"/>
                  <a:pt x="6499970" y="5345715"/>
                </a:cubicBezTo>
                <a:cubicBezTo>
                  <a:pt x="6496984" y="5345715"/>
                  <a:pt x="6492504" y="5347208"/>
                  <a:pt x="6486530" y="5350194"/>
                </a:cubicBezTo>
                <a:cubicBezTo>
                  <a:pt x="6480556" y="5353181"/>
                  <a:pt x="6477570" y="5354674"/>
                  <a:pt x="6477570" y="5354674"/>
                </a:cubicBezTo>
                <a:cubicBezTo>
                  <a:pt x="6471598" y="5360647"/>
                  <a:pt x="6458159" y="5365127"/>
                  <a:pt x="6437254" y="5368113"/>
                </a:cubicBezTo>
                <a:cubicBezTo>
                  <a:pt x="6416350" y="5371100"/>
                  <a:pt x="6399924" y="5378566"/>
                  <a:pt x="6387978" y="5390512"/>
                </a:cubicBezTo>
                <a:lnTo>
                  <a:pt x="6352140" y="5399470"/>
                </a:lnTo>
                <a:lnTo>
                  <a:pt x="6334222" y="5408429"/>
                </a:lnTo>
                <a:lnTo>
                  <a:pt x="6343182" y="5417389"/>
                </a:lnTo>
                <a:cubicBezTo>
                  <a:pt x="6343182" y="5417389"/>
                  <a:pt x="6343182" y="5420375"/>
                  <a:pt x="6343182" y="5426348"/>
                </a:cubicBezTo>
                <a:cubicBezTo>
                  <a:pt x="6343182" y="5432321"/>
                  <a:pt x="6319290" y="5435308"/>
                  <a:pt x="6271507" y="5435308"/>
                </a:cubicBezTo>
                <a:lnTo>
                  <a:pt x="6253588" y="5444267"/>
                </a:lnTo>
                <a:cubicBezTo>
                  <a:pt x="6259562" y="5444267"/>
                  <a:pt x="6262547" y="5447254"/>
                  <a:pt x="6262547" y="5453226"/>
                </a:cubicBezTo>
                <a:cubicBezTo>
                  <a:pt x="6262547" y="5453226"/>
                  <a:pt x="6261054" y="5453226"/>
                  <a:pt x="6258068" y="5453226"/>
                </a:cubicBezTo>
                <a:cubicBezTo>
                  <a:pt x="6255082" y="5453226"/>
                  <a:pt x="6250602" y="5453226"/>
                  <a:pt x="6244630" y="5453226"/>
                </a:cubicBezTo>
                <a:lnTo>
                  <a:pt x="6226711" y="5462186"/>
                </a:lnTo>
                <a:cubicBezTo>
                  <a:pt x="6226711" y="5468159"/>
                  <a:pt x="6223725" y="5471144"/>
                  <a:pt x="6217751" y="5471144"/>
                </a:cubicBezTo>
                <a:lnTo>
                  <a:pt x="6226711" y="5471144"/>
                </a:lnTo>
                <a:lnTo>
                  <a:pt x="6244630" y="5471144"/>
                </a:lnTo>
                <a:cubicBezTo>
                  <a:pt x="6244630" y="5465172"/>
                  <a:pt x="6250602" y="5462186"/>
                  <a:pt x="6262547" y="5462186"/>
                </a:cubicBezTo>
                <a:cubicBezTo>
                  <a:pt x="6274493" y="5462186"/>
                  <a:pt x="6280466" y="5463679"/>
                  <a:pt x="6280466" y="5466664"/>
                </a:cubicBezTo>
                <a:cubicBezTo>
                  <a:pt x="6280466" y="5469652"/>
                  <a:pt x="6283452" y="5474132"/>
                  <a:pt x="6289426" y="5480104"/>
                </a:cubicBezTo>
                <a:cubicBezTo>
                  <a:pt x="6295399" y="5486077"/>
                  <a:pt x="6298385" y="5492050"/>
                  <a:pt x="6298385" y="5498022"/>
                </a:cubicBezTo>
                <a:cubicBezTo>
                  <a:pt x="6298385" y="5503996"/>
                  <a:pt x="6293905" y="5505489"/>
                  <a:pt x="6284946" y="5502502"/>
                </a:cubicBezTo>
                <a:cubicBezTo>
                  <a:pt x="6275986" y="5499516"/>
                  <a:pt x="6273000" y="5502502"/>
                  <a:pt x="6275986" y="5511462"/>
                </a:cubicBezTo>
                <a:cubicBezTo>
                  <a:pt x="6278973" y="5520421"/>
                  <a:pt x="6274493" y="5524901"/>
                  <a:pt x="6262547" y="5524901"/>
                </a:cubicBezTo>
                <a:cubicBezTo>
                  <a:pt x="6262547" y="5524901"/>
                  <a:pt x="6261054" y="5524901"/>
                  <a:pt x="6258068" y="5524901"/>
                </a:cubicBezTo>
                <a:cubicBezTo>
                  <a:pt x="6255082" y="5524901"/>
                  <a:pt x="6253588" y="5527887"/>
                  <a:pt x="6253588" y="5533860"/>
                </a:cubicBezTo>
                <a:cubicBezTo>
                  <a:pt x="6247616" y="5539833"/>
                  <a:pt x="6244630" y="5542819"/>
                  <a:pt x="6244630" y="5542819"/>
                </a:cubicBezTo>
                <a:lnTo>
                  <a:pt x="6244630" y="5524901"/>
                </a:lnTo>
                <a:lnTo>
                  <a:pt x="6244630" y="5515941"/>
                </a:lnTo>
                <a:cubicBezTo>
                  <a:pt x="6238656" y="5509968"/>
                  <a:pt x="6241642" y="5506982"/>
                  <a:pt x="6253588" y="5506982"/>
                </a:cubicBezTo>
                <a:cubicBezTo>
                  <a:pt x="6259562" y="5501009"/>
                  <a:pt x="6262547" y="5495036"/>
                  <a:pt x="6262547" y="5489063"/>
                </a:cubicBezTo>
                <a:cubicBezTo>
                  <a:pt x="6262547" y="5483090"/>
                  <a:pt x="6259562" y="5478612"/>
                  <a:pt x="6253588" y="5475624"/>
                </a:cubicBezTo>
                <a:cubicBezTo>
                  <a:pt x="6247616" y="5472639"/>
                  <a:pt x="6241642" y="5475624"/>
                  <a:pt x="6235670" y="5484583"/>
                </a:cubicBezTo>
                <a:cubicBezTo>
                  <a:pt x="6229696" y="5493543"/>
                  <a:pt x="6226711" y="5501009"/>
                  <a:pt x="6226711" y="5506982"/>
                </a:cubicBezTo>
                <a:cubicBezTo>
                  <a:pt x="6226711" y="5512955"/>
                  <a:pt x="6217751" y="5515941"/>
                  <a:pt x="6199832" y="5515941"/>
                </a:cubicBezTo>
                <a:lnTo>
                  <a:pt x="6146076" y="5533860"/>
                </a:lnTo>
                <a:cubicBezTo>
                  <a:pt x="6146076" y="5539833"/>
                  <a:pt x="6152050" y="5539833"/>
                  <a:pt x="6163996" y="5533860"/>
                </a:cubicBezTo>
                <a:cubicBezTo>
                  <a:pt x="6175940" y="5527887"/>
                  <a:pt x="6184900" y="5527887"/>
                  <a:pt x="6190873" y="5533860"/>
                </a:cubicBezTo>
                <a:lnTo>
                  <a:pt x="6199832" y="5542819"/>
                </a:lnTo>
                <a:lnTo>
                  <a:pt x="6208792" y="5551779"/>
                </a:lnTo>
                <a:cubicBezTo>
                  <a:pt x="6208792" y="5557751"/>
                  <a:pt x="6201326" y="5559244"/>
                  <a:pt x="6186393" y="5556259"/>
                </a:cubicBezTo>
                <a:cubicBezTo>
                  <a:pt x="6171462" y="5553271"/>
                  <a:pt x="6163996" y="5553271"/>
                  <a:pt x="6163996" y="5556259"/>
                </a:cubicBezTo>
                <a:cubicBezTo>
                  <a:pt x="6163996" y="5559244"/>
                  <a:pt x="6161010" y="5560737"/>
                  <a:pt x="6155036" y="5560737"/>
                </a:cubicBezTo>
                <a:lnTo>
                  <a:pt x="6163996" y="5569697"/>
                </a:lnTo>
                <a:cubicBezTo>
                  <a:pt x="6163996" y="5575670"/>
                  <a:pt x="6163996" y="5581643"/>
                  <a:pt x="6163996" y="5587615"/>
                </a:cubicBezTo>
                <a:cubicBezTo>
                  <a:pt x="6158022" y="5587615"/>
                  <a:pt x="6149062" y="5593589"/>
                  <a:pt x="6137118" y="5605534"/>
                </a:cubicBezTo>
                <a:cubicBezTo>
                  <a:pt x="6131144" y="5611508"/>
                  <a:pt x="6125172" y="5615987"/>
                  <a:pt x="6119199" y="5618973"/>
                </a:cubicBezTo>
                <a:cubicBezTo>
                  <a:pt x="6113226" y="5621960"/>
                  <a:pt x="6110239" y="5623453"/>
                  <a:pt x="6110239" y="5623453"/>
                </a:cubicBezTo>
                <a:lnTo>
                  <a:pt x="6092322" y="5632413"/>
                </a:lnTo>
                <a:lnTo>
                  <a:pt x="6092322" y="5641371"/>
                </a:lnTo>
                <a:cubicBezTo>
                  <a:pt x="6098294" y="5641371"/>
                  <a:pt x="6101280" y="5642866"/>
                  <a:pt x="6101280" y="5645851"/>
                </a:cubicBezTo>
                <a:cubicBezTo>
                  <a:pt x="6101280" y="5648837"/>
                  <a:pt x="6101280" y="5650330"/>
                  <a:pt x="6101280" y="5650330"/>
                </a:cubicBezTo>
                <a:cubicBezTo>
                  <a:pt x="6101280" y="5662276"/>
                  <a:pt x="6095308" y="5668249"/>
                  <a:pt x="6083362" y="5668249"/>
                </a:cubicBezTo>
                <a:lnTo>
                  <a:pt x="6074402" y="5659290"/>
                </a:lnTo>
                <a:cubicBezTo>
                  <a:pt x="6074402" y="5659290"/>
                  <a:pt x="6077388" y="5659290"/>
                  <a:pt x="6083362" y="5659290"/>
                </a:cubicBezTo>
                <a:cubicBezTo>
                  <a:pt x="6089336" y="5659290"/>
                  <a:pt x="6092322" y="5656304"/>
                  <a:pt x="6092322" y="5650330"/>
                </a:cubicBezTo>
                <a:lnTo>
                  <a:pt x="6074402" y="5650330"/>
                </a:lnTo>
                <a:cubicBezTo>
                  <a:pt x="6068428" y="5650330"/>
                  <a:pt x="6063950" y="5651824"/>
                  <a:pt x="6060964" y="5654810"/>
                </a:cubicBezTo>
                <a:cubicBezTo>
                  <a:pt x="6057978" y="5657797"/>
                  <a:pt x="6056484" y="5662276"/>
                  <a:pt x="6056484" y="5668249"/>
                </a:cubicBezTo>
                <a:cubicBezTo>
                  <a:pt x="6044538" y="5674222"/>
                  <a:pt x="6038565" y="5680195"/>
                  <a:pt x="6038565" y="5686168"/>
                </a:cubicBezTo>
                <a:cubicBezTo>
                  <a:pt x="6038565" y="5686168"/>
                  <a:pt x="6035579" y="5683182"/>
                  <a:pt x="6029606" y="5677209"/>
                </a:cubicBezTo>
                <a:cubicBezTo>
                  <a:pt x="6017660" y="5683182"/>
                  <a:pt x="6011688" y="5689155"/>
                  <a:pt x="6011688" y="5695127"/>
                </a:cubicBezTo>
                <a:lnTo>
                  <a:pt x="6011688" y="5722006"/>
                </a:lnTo>
                <a:lnTo>
                  <a:pt x="6011688" y="5730964"/>
                </a:lnTo>
                <a:lnTo>
                  <a:pt x="6002728" y="5739923"/>
                </a:lnTo>
                <a:cubicBezTo>
                  <a:pt x="5990782" y="5751869"/>
                  <a:pt x="5981824" y="5756349"/>
                  <a:pt x="5975850" y="5753362"/>
                </a:cubicBezTo>
                <a:cubicBezTo>
                  <a:pt x="5969877" y="5750376"/>
                  <a:pt x="5965397" y="5753362"/>
                  <a:pt x="5962411" y="5762322"/>
                </a:cubicBezTo>
                <a:cubicBezTo>
                  <a:pt x="5959425" y="5771281"/>
                  <a:pt x="5960918" y="5778748"/>
                  <a:pt x="5966891" y="5784720"/>
                </a:cubicBezTo>
                <a:cubicBezTo>
                  <a:pt x="5972864" y="5790694"/>
                  <a:pt x="5972864" y="5795173"/>
                  <a:pt x="5966891" y="5798160"/>
                </a:cubicBezTo>
                <a:cubicBezTo>
                  <a:pt x="5960918" y="5801145"/>
                  <a:pt x="5957932" y="5805625"/>
                  <a:pt x="5957932" y="5811598"/>
                </a:cubicBezTo>
                <a:cubicBezTo>
                  <a:pt x="5957932" y="5814584"/>
                  <a:pt x="5957932" y="5816825"/>
                  <a:pt x="5957932" y="5818318"/>
                </a:cubicBezTo>
                <a:lnTo>
                  <a:pt x="5957932" y="5820557"/>
                </a:lnTo>
                <a:lnTo>
                  <a:pt x="5951212" y="5818318"/>
                </a:lnTo>
                <a:cubicBezTo>
                  <a:pt x="5949718" y="5816825"/>
                  <a:pt x="5948972" y="5814584"/>
                  <a:pt x="5948972" y="5811598"/>
                </a:cubicBezTo>
                <a:lnTo>
                  <a:pt x="5931054" y="5811598"/>
                </a:lnTo>
                <a:cubicBezTo>
                  <a:pt x="5925080" y="5817571"/>
                  <a:pt x="5922094" y="5817571"/>
                  <a:pt x="5922094" y="5811598"/>
                </a:cubicBezTo>
                <a:cubicBezTo>
                  <a:pt x="5922094" y="5805625"/>
                  <a:pt x="5917614" y="5802638"/>
                  <a:pt x="5908656" y="5802638"/>
                </a:cubicBezTo>
                <a:cubicBezTo>
                  <a:pt x="5899696" y="5802638"/>
                  <a:pt x="5899696" y="5805625"/>
                  <a:pt x="5908656" y="5811598"/>
                </a:cubicBezTo>
                <a:cubicBezTo>
                  <a:pt x="5917614" y="5817571"/>
                  <a:pt x="5919108" y="5823544"/>
                  <a:pt x="5913134" y="5829516"/>
                </a:cubicBezTo>
                <a:lnTo>
                  <a:pt x="5913134" y="5838476"/>
                </a:lnTo>
                <a:lnTo>
                  <a:pt x="5922094" y="5829516"/>
                </a:lnTo>
                <a:cubicBezTo>
                  <a:pt x="5922094" y="5829516"/>
                  <a:pt x="5928068" y="5829516"/>
                  <a:pt x="5940014" y="5829516"/>
                </a:cubicBezTo>
                <a:lnTo>
                  <a:pt x="5957932" y="5820557"/>
                </a:lnTo>
                <a:lnTo>
                  <a:pt x="5975850" y="5811598"/>
                </a:lnTo>
                <a:cubicBezTo>
                  <a:pt x="5975850" y="5805625"/>
                  <a:pt x="5980330" y="5799653"/>
                  <a:pt x="5989288" y="5793680"/>
                </a:cubicBezTo>
                <a:cubicBezTo>
                  <a:pt x="5998248" y="5787707"/>
                  <a:pt x="6002728" y="5784720"/>
                  <a:pt x="6002728" y="5784720"/>
                </a:cubicBezTo>
                <a:cubicBezTo>
                  <a:pt x="6014673" y="5790694"/>
                  <a:pt x="6020646" y="5793680"/>
                  <a:pt x="6020646" y="5793680"/>
                </a:cubicBezTo>
                <a:cubicBezTo>
                  <a:pt x="6026620" y="5799653"/>
                  <a:pt x="6028112" y="5804133"/>
                  <a:pt x="6025126" y="5807118"/>
                </a:cubicBezTo>
                <a:cubicBezTo>
                  <a:pt x="6022140" y="5810105"/>
                  <a:pt x="6017660" y="5814584"/>
                  <a:pt x="6011688" y="5820557"/>
                </a:cubicBezTo>
                <a:cubicBezTo>
                  <a:pt x="6005714" y="5820557"/>
                  <a:pt x="6002728" y="5826530"/>
                  <a:pt x="6002728" y="5838476"/>
                </a:cubicBezTo>
                <a:cubicBezTo>
                  <a:pt x="6002728" y="5850422"/>
                  <a:pt x="5999742" y="5853409"/>
                  <a:pt x="5993768" y="5847435"/>
                </a:cubicBezTo>
                <a:cubicBezTo>
                  <a:pt x="5981824" y="5847435"/>
                  <a:pt x="5975850" y="5850422"/>
                  <a:pt x="5975850" y="5856395"/>
                </a:cubicBezTo>
                <a:lnTo>
                  <a:pt x="5993768" y="5874312"/>
                </a:lnTo>
                <a:cubicBezTo>
                  <a:pt x="6023632" y="5886260"/>
                  <a:pt x="6023632" y="5898205"/>
                  <a:pt x="5993768" y="5910150"/>
                </a:cubicBezTo>
                <a:cubicBezTo>
                  <a:pt x="5981824" y="5916123"/>
                  <a:pt x="5972864" y="5916123"/>
                  <a:pt x="5966891" y="5910150"/>
                </a:cubicBezTo>
                <a:lnTo>
                  <a:pt x="5975850" y="5892231"/>
                </a:lnTo>
                <a:cubicBezTo>
                  <a:pt x="5981824" y="5892231"/>
                  <a:pt x="5984810" y="5889245"/>
                  <a:pt x="5984810" y="5883272"/>
                </a:cubicBezTo>
                <a:cubicBezTo>
                  <a:pt x="5984810" y="5877300"/>
                  <a:pt x="5981824" y="5874312"/>
                  <a:pt x="5975850" y="5874312"/>
                </a:cubicBezTo>
                <a:lnTo>
                  <a:pt x="5948972" y="5865354"/>
                </a:lnTo>
                <a:lnTo>
                  <a:pt x="5940014" y="5847435"/>
                </a:lnTo>
                <a:lnTo>
                  <a:pt x="5931054" y="5865354"/>
                </a:lnTo>
                <a:cubicBezTo>
                  <a:pt x="5925080" y="5871327"/>
                  <a:pt x="5916122" y="5874312"/>
                  <a:pt x="5904176" y="5874312"/>
                </a:cubicBezTo>
                <a:cubicBezTo>
                  <a:pt x="5898202" y="5874312"/>
                  <a:pt x="5892231" y="5874312"/>
                  <a:pt x="5886257" y="5874312"/>
                </a:cubicBezTo>
                <a:cubicBezTo>
                  <a:pt x="5880284" y="5874312"/>
                  <a:pt x="5877298" y="5871327"/>
                  <a:pt x="5877298" y="5865354"/>
                </a:cubicBezTo>
                <a:lnTo>
                  <a:pt x="5868338" y="5874312"/>
                </a:lnTo>
                <a:lnTo>
                  <a:pt x="5823542" y="5910150"/>
                </a:lnTo>
                <a:cubicBezTo>
                  <a:pt x="5823542" y="5904177"/>
                  <a:pt x="5820556" y="5901191"/>
                  <a:pt x="5814582" y="5901191"/>
                </a:cubicBezTo>
                <a:cubicBezTo>
                  <a:pt x="5808610" y="5901191"/>
                  <a:pt x="5805624" y="5904177"/>
                  <a:pt x="5805624" y="5910150"/>
                </a:cubicBezTo>
                <a:cubicBezTo>
                  <a:pt x="5805624" y="5916123"/>
                  <a:pt x="5805624" y="5919110"/>
                  <a:pt x="5805624" y="5919110"/>
                </a:cubicBezTo>
                <a:lnTo>
                  <a:pt x="5796664" y="5892231"/>
                </a:lnTo>
                <a:lnTo>
                  <a:pt x="5787705" y="5874312"/>
                </a:lnTo>
                <a:lnTo>
                  <a:pt x="5778745" y="5883272"/>
                </a:lnTo>
                <a:cubicBezTo>
                  <a:pt x="5778745" y="5889245"/>
                  <a:pt x="5778745" y="5895218"/>
                  <a:pt x="5778745" y="5901191"/>
                </a:cubicBezTo>
                <a:cubicBezTo>
                  <a:pt x="5772772" y="5901191"/>
                  <a:pt x="5769786" y="5902684"/>
                  <a:pt x="5769786" y="5905670"/>
                </a:cubicBezTo>
                <a:cubicBezTo>
                  <a:pt x="5769786" y="5908657"/>
                  <a:pt x="5772772" y="5913137"/>
                  <a:pt x="5778745" y="5919110"/>
                </a:cubicBezTo>
                <a:lnTo>
                  <a:pt x="5769786" y="5954947"/>
                </a:lnTo>
                <a:lnTo>
                  <a:pt x="5769786" y="5972865"/>
                </a:lnTo>
                <a:cubicBezTo>
                  <a:pt x="5775759" y="5972865"/>
                  <a:pt x="5778745" y="5975852"/>
                  <a:pt x="5778745" y="5981824"/>
                </a:cubicBezTo>
                <a:cubicBezTo>
                  <a:pt x="5772772" y="5987798"/>
                  <a:pt x="5772772" y="5990784"/>
                  <a:pt x="5778745" y="5990784"/>
                </a:cubicBezTo>
                <a:cubicBezTo>
                  <a:pt x="5766800" y="5996757"/>
                  <a:pt x="5757840" y="5999743"/>
                  <a:pt x="5751868" y="5999743"/>
                </a:cubicBezTo>
                <a:cubicBezTo>
                  <a:pt x="5751868" y="6005716"/>
                  <a:pt x="5751868" y="6008703"/>
                  <a:pt x="5751868" y="6008703"/>
                </a:cubicBezTo>
                <a:cubicBezTo>
                  <a:pt x="5751868" y="6008703"/>
                  <a:pt x="5748882" y="6008703"/>
                  <a:pt x="5742908" y="6008703"/>
                </a:cubicBezTo>
                <a:cubicBezTo>
                  <a:pt x="5742908" y="6002730"/>
                  <a:pt x="5739923" y="5995263"/>
                  <a:pt x="5733948" y="5986304"/>
                </a:cubicBezTo>
                <a:cubicBezTo>
                  <a:pt x="5727976" y="5977345"/>
                  <a:pt x="5722004" y="5975852"/>
                  <a:pt x="5716031" y="5981824"/>
                </a:cubicBezTo>
                <a:cubicBezTo>
                  <a:pt x="5716031" y="5981824"/>
                  <a:pt x="5714537" y="5983318"/>
                  <a:pt x="5711551" y="5986304"/>
                </a:cubicBezTo>
                <a:cubicBezTo>
                  <a:pt x="5708565" y="5989291"/>
                  <a:pt x="5704085" y="5990784"/>
                  <a:pt x="5698112" y="5990784"/>
                </a:cubicBezTo>
                <a:cubicBezTo>
                  <a:pt x="5692138" y="5990784"/>
                  <a:pt x="5689152" y="5990784"/>
                  <a:pt x="5689152" y="5990784"/>
                </a:cubicBezTo>
                <a:cubicBezTo>
                  <a:pt x="5689152" y="5990784"/>
                  <a:pt x="5689152" y="5993770"/>
                  <a:pt x="5689152" y="5999743"/>
                </a:cubicBezTo>
                <a:cubicBezTo>
                  <a:pt x="5689152" y="6005716"/>
                  <a:pt x="5687660" y="6011689"/>
                  <a:pt x="5684674" y="6017662"/>
                </a:cubicBezTo>
                <a:cubicBezTo>
                  <a:pt x="5681688" y="6023635"/>
                  <a:pt x="5678700" y="6025128"/>
                  <a:pt x="5675714" y="6022142"/>
                </a:cubicBezTo>
                <a:cubicBezTo>
                  <a:pt x="5672728" y="6019156"/>
                  <a:pt x="5671234" y="6014676"/>
                  <a:pt x="5671234" y="6008703"/>
                </a:cubicBezTo>
                <a:cubicBezTo>
                  <a:pt x="5671234" y="6002730"/>
                  <a:pt x="5669740" y="6001237"/>
                  <a:pt x="5666754" y="6004223"/>
                </a:cubicBezTo>
                <a:cubicBezTo>
                  <a:pt x="5663768" y="6007210"/>
                  <a:pt x="5662274" y="6014676"/>
                  <a:pt x="5662274" y="6026621"/>
                </a:cubicBezTo>
                <a:lnTo>
                  <a:pt x="5644356" y="6035581"/>
                </a:lnTo>
                <a:lnTo>
                  <a:pt x="5653316" y="6044539"/>
                </a:lnTo>
                <a:cubicBezTo>
                  <a:pt x="5653316" y="6044539"/>
                  <a:pt x="5654808" y="6047527"/>
                  <a:pt x="5657794" y="6053499"/>
                </a:cubicBezTo>
                <a:cubicBezTo>
                  <a:pt x="5660780" y="6059472"/>
                  <a:pt x="5659288" y="6065445"/>
                  <a:pt x="5653316" y="6071417"/>
                </a:cubicBezTo>
                <a:cubicBezTo>
                  <a:pt x="5647342" y="6065445"/>
                  <a:pt x="5644356" y="6062458"/>
                  <a:pt x="5644356" y="6062458"/>
                </a:cubicBezTo>
                <a:lnTo>
                  <a:pt x="5626437" y="6053499"/>
                </a:lnTo>
                <a:cubicBezTo>
                  <a:pt x="5614492" y="6053499"/>
                  <a:pt x="5607025" y="6050512"/>
                  <a:pt x="5604040" y="6044539"/>
                </a:cubicBezTo>
                <a:cubicBezTo>
                  <a:pt x="5601054" y="6038567"/>
                  <a:pt x="5592094" y="6037074"/>
                  <a:pt x="5577162" y="6040059"/>
                </a:cubicBezTo>
                <a:cubicBezTo>
                  <a:pt x="5562229" y="6043047"/>
                  <a:pt x="5551777" y="6047527"/>
                  <a:pt x="5545804" y="6053499"/>
                </a:cubicBezTo>
                <a:cubicBezTo>
                  <a:pt x="5545804" y="6041554"/>
                  <a:pt x="5530871" y="6041554"/>
                  <a:pt x="5501008" y="6053499"/>
                </a:cubicBezTo>
                <a:lnTo>
                  <a:pt x="5492048" y="6071417"/>
                </a:lnTo>
                <a:cubicBezTo>
                  <a:pt x="5498022" y="6071417"/>
                  <a:pt x="5502500" y="6071417"/>
                  <a:pt x="5505488" y="6071417"/>
                </a:cubicBezTo>
                <a:cubicBezTo>
                  <a:pt x="5508474" y="6071417"/>
                  <a:pt x="5509966" y="6074404"/>
                  <a:pt x="5509966" y="6080377"/>
                </a:cubicBezTo>
                <a:cubicBezTo>
                  <a:pt x="5509966" y="6086350"/>
                  <a:pt x="5512952" y="6089336"/>
                  <a:pt x="5518926" y="6089336"/>
                </a:cubicBezTo>
                <a:cubicBezTo>
                  <a:pt x="5524900" y="6089336"/>
                  <a:pt x="5527886" y="6092323"/>
                  <a:pt x="5527886" y="6098296"/>
                </a:cubicBezTo>
                <a:cubicBezTo>
                  <a:pt x="5527886" y="6098296"/>
                  <a:pt x="5527886" y="6099789"/>
                  <a:pt x="5527886" y="6102775"/>
                </a:cubicBezTo>
                <a:cubicBezTo>
                  <a:pt x="5527886" y="6105762"/>
                  <a:pt x="5524900" y="6107255"/>
                  <a:pt x="5518926" y="6107255"/>
                </a:cubicBezTo>
                <a:lnTo>
                  <a:pt x="5509966" y="6116214"/>
                </a:lnTo>
                <a:cubicBezTo>
                  <a:pt x="5515940" y="6116214"/>
                  <a:pt x="5515940" y="6122188"/>
                  <a:pt x="5509966" y="6134132"/>
                </a:cubicBezTo>
                <a:lnTo>
                  <a:pt x="5518926" y="6152051"/>
                </a:lnTo>
                <a:lnTo>
                  <a:pt x="5536844" y="6152051"/>
                </a:lnTo>
                <a:cubicBezTo>
                  <a:pt x="5530871" y="6158024"/>
                  <a:pt x="5530871" y="6161010"/>
                  <a:pt x="5536844" y="6161010"/>
                </a:cubicBezTo>
                <a:lnTo>
                  <a:pt x="5527886" y="6178929"/>
                </a:lnTo>
                <a:cubicBezTo>
                  <a:pt x="5521912" y="6178929"/>
                  <a:pt x="5521912" y="6184903"/>
                  <a:pt x="5527886" y="6196848"/>
                </a:cubicBezTo>
                <a:cubicBezTo>
                  <a:pt x="5533858" y="6208793"/>
                  <a:pt x="5539831" y="6217753"/>
                  <a:pt x="5545804" y="6223725"/>
                </a:cubicBezTo>
                <a:lnTo>
                  <a:pt x="5536844" y="6223725"/>
                </a:lnTo>
                <a:lnTo>
                  <a:pt x="5527886" y="6223725"/>
                </a:lnTo>
                <a:cubicBezTo>
                  <a:pt x="5533858" y="6217753"/>
                  <a:pt x="5532366" y="6208793"/>
                  <a:pt x="5523406" y="6196848"/>
                </a:cubicBezTo>
                <a:cubicBezTo>
                  <a:pt x="5514446" y="6184903"/>
                  <a:pt x="5503994" y="6178929"/>
                  <a:pt x="5492048" y="6178929"/>
                </a:cubicBezTo>
                <a:lnTo>
                  <a:pt x="5465170" y="6169970"/>
                </a:lnTo>
                <a:lnTo>
                  <a:pt x="5456211" y="6169970"/>
                </a:lnTo>
                <a:cubicBezTo>
                  <a:pt x="5450237" y="6169970"/>
                  <a:pt x="5447251" y="6163997"/>
                  <a:pt x="5447251" y="6152051"/>
                </a:cubicBezTo>
                <a:lnTo>
                  <a:pt x="5447251" y="6143092"/>
                </a:lnTo>
                <a:lnTo>
                  <a:pt x="5411414" y="6143092"/>
                </a:lnTo>
                <a:cubicBezTo>
                  <a:pt x="5387523" y="6143092"/>
                  <a:pt x="5372591" y="6140106"/>
                  <a:pt x="5366618" y="6134132"/>
                </a:cubicBezTo>
                <a:cubicBezTo>
                  <a:pt x="5360644" y="6128161"/>
                  <a:pt x="5357658" y="6125174"/>
                  <a:pt x="5357658" y="6125174"/>
                </a:cubicBezTo>
                <a:cubicBezTo>
                  <a:pt x="5351686" y="6125174"/>
                  <a:pt x="5350194" y="6126666"/>
                  <a:pt x="5353180" y="6129654"/>
                </a:cubicBezTo>
                <a:cubicBezTo>
                  <a:pt x="5356166" y="6132639"/>
                  <a:pt x="5357658" y="6137119"/>
                  <a:pt x="5357658" y="6143092"/>
                </a:cubicBezTo>
                <a:cubicBezTo>
                  <a:pt x="5369604" y="6155038"/>
                  <a:pt x="5372591" y="6166984"/>
                  <a:pt x="5366618" y="6178929"/>
                </a:cubicBezTo>
                <a:cubicBezTo>
                  <a:pt x="5354672" y="6178929"/>
                  <a:pt x="5345714" y="6181916"/>
                  <a:pt x="5339740" y="6187889"/>
                </a:cubicBezTo>
                <a:cubicBezTo>
                  <a:pt x="5345714" y="6193862"/>
                  <a:pt x="5342726" y="6202821"/>
                  <a:pt x="5330780" y="6214766"/>
                </a:cubicBezTo>
                <a:cubicBezTo>
                  <a:pt x="5324808" y="6214766"/>
                  <a:pt x="5320328" y="6216261"/>
                  <a:pt x="5317342" y="6219246"/>
                </a:cubicBezTo>
                <a:lnTo>
                  <a:pt x="5312364" y="6222232"/>
                </a:lnTo>
                <a:lnTo>
                  <a:pt x="5310622" y="6217006"/>
                </a:lnTo>
                <a:cubicBezTo>
                  <a:pt x="5309130" y="6215513"/>
                  <a:pt x="5306890" y="6214766"/>
                  <a:pt x="5303903" y="6214766"/>
                </a:cubicBezTo>
                <a:cubicBezTo>
                  <a:pt x="5297930" y="6208793"/>
                  <a:pt x="5291957" y="6207301"/>
                  <a:pt x="5285984" y="6210286"/>
                </a:cubicBezTo>
                <a:cubicBezTo>
                  <a:pt x="5280012" y="6213273"/>
                  <a:pt x="5277026" y="6217753"/>
                  <a:pt x="5277026" y="6223725"/>
                </a:cubicBezTo>
                <a:cubicBezTo>
                  <a:pt x="5277026" y="6223725"/>
                  <a:pt x="5275532" y="6225219"/>
                  <a:pt x="5272546" y="6228205"/>
                </a:cubicBezTo>
                <a:cubicBezTo>
                  <a:pt x="5269560" y="6231192"/>
                  <a:pt x="5268066" y="6232685"/>
                  <a:pt x="5268066" y="6232685"/>
                </a:cubicBezTo>
                <a:cubicBezTo>
                  <a:pt x="5256120" y="6232685"/>
                  <a:pt x="5248654" y="6234178"/>
                  <a:pt x="5245668" y="6237164"/>
                </a:cubicBezTo>
                <a:cubicBezTo>
                  <a:pt x="5242682" y="6240151"/>
                  <a:pt x="5235215" y="6241644"/>
                  <a:pt x="5223269" y="6241644"/>
                </a:cubicBezTo>
                <a:lnTo>
                  <a:pt x="5214310" y="6250604"/>
                </a:lnTo>
                <a:lnTo>
                  <a:pt x="5277026" y="6250604"/>
                </a:lnTo>
                <a:lnTo>
                  <a:pt x="5285984" y="6250604"/>
                </a:lnTo>
                <a:cubicBezTo>
                  <a:pt x="5285984" y="6250604"/>
                  <a:pt x="5282998" y="6252097"/>
                  <a:pt x="5277026" y="6255083"/>
                </a:cubicBezTo>
                <a:cubicBezTo>
                  <a:pt x="5271052" y="6258070"/>
                  <a:pt x="5265080" y="6259563"/>
                  <a:pt x="5259106" y="6259563"/>
                </a:cubicBezTo>
                <a:cubicBezTo>
                  <a:pt x="5247160" y="6259563"/>
                  <a:pt x="5241188" y="6267029"/>
                  <a:pt x="5241188" y="6281960"/>
                </a:cubicBezTo>
                <a:cubicBezTo>
                  <a:pt x="5241188" y="6296893"/>
                  <a:pt x="5238202" y="6305852"/>
                  <a:pt x="5232229" y="6308839"/>
                </a:cubicBezTo>
                <a:cubicBezTo>
                  <a:pt x="5226255" y="6311825"/>
                  <a:pt x="5223269" y="6310332"/>
                  <a:pt x="5223269" y="6304359"/>
                </a:cubicBezTo>
                <a:lnTo>
                  <a:pt x="5205350" y="6304359"/>
                </a:lnTo>
                <a:cubicBezTo>
                  <a:pt x="5193406" y="6310332"/>
                  <a:pt x="5181458" y="6313318"/>
                  <a:pt x="5169514" y="6313318"/>
                </a:cubicBezTo>
                <a:cubicBezTo>
                  <a:pt x="5139649" y="6319291"/>
                  <a:pt x="5124717" y="6325264"/>
                  <a:pt x="5124717" y="6331237"/>
                </a:cubicBezTo>
                <a:lnTo>
                  <a:pt x="5115757" y="6331237"/>
                </a:lnTo>
                <a:cubicBezTo>
                  <a:pt x="5109784" y="6325264"/>
                  <a:pt x="5100826" y="6322278"/>
                  <a:pt x="5088880" y="6322278"/>
                </a:cubicBezTo>
                <a:cubicBezTo>
                  <a:pt x="5070961" y="6322278"/>
                  <a:pt x="5067975" y="6316305"/>
                  <a:pt x="5079921" y="6304359"/>
                </a:cubicBezTo>
                <a:lnTo>
                  <a:pt x="5062002" y="6304359"/>
                </a:lnTo>
                <a:cubicBezTo>
                  <a:pt x="5056029" y="6316305"/>
                  <a:pt x="5047070" y="6322278"/>
                  <a:pt x="5035124" y="6322278"/>
                </a:cubicBezTo>
                <a:cubicBezTo>
                  <a:pt x="5023178" y="6322278"/>
                  <a:pt x="5017206" y="6325264"/>
                  <a:pt x="5017206" y="6331237"/>
                </a:cubicBezTo>
                <a:cubicBezTo>
                  <a:pt x="5017206" y="6331237"/>
                  <a:pt x="5015712" y="6332731"/>
                  <a:pt x="5012726" y="6335717"/>
                </a:cubicBezTo>
                <a:cubicBezTo>
                  <a:pt x="5009740" y="6338704"/>
                  <a:pt x="5008246" y="6340197"/>
                  <a:pt x="5008246" y="6340197"/>
                </a:cubicBezTo>
                <a:cubicBezTo>
                  <a:pt x="4996301" y="6334224"/>
                  <a:pt x="4990328" y="6337210"/>
                  <a:pt x="4990328" y="6349156"/>
                </a:cubicBezTo>
                <a:cubicBezTo>
                  <a:pt x="4990328" y="6355129"/>
                  <a:pt x="4988835" y="6359608"/>
                  <a:pt x="4985848" y="6362595"/>
                </a:cubicBezTo>
                <a:cubicBezTo>
                  <a:pt x="4982862" y="6365582"/>
                  <a:pt x="4975395" y="6367075"/>
                  <a:pt x="4963450" y="6367075"/>
                </a:cubicBezTo>
                <a:cubicBezTo>
                  <a:pt x="4951504" y="6367075"/>
                  <a:pt x="4944038" y="6367075"/>
                  <a:pt x="4941052" y="6367075"/>
                </a:cubicBezTo>
                <a:cubicBezTo>
                  <a:pt x="4938066" y="6367075"/>
                  <a:pt x="4936572" y="6370060"/>
                  <a:pt x="4936572" y="6376033"/>
                </a:cubicBezTo>
                <a:cubicBezTo>
                  <a:pt x="4936572" y="6382006"/>
                  <a:pt x="4938066" y="6387979"/>
                  <a:pt x="4941052" y="6393952"/>
                </a:cubicBezTo>
                <a:cubicBezTo>
                  <a:pt x="4944038" y="6399925"/>
                  <a:pt x="4948518" y="6399925"/>
                  <a:pt x="4954490" y="6393952"/>
                </a:cubicBezTo>
                <a:lnTo>
                  <a:pt x="4990328" y="6393952"/>
                </a:lnTo>
                <a:cubicBezTo>
                  <a:pt x="4984355" y="6393952"/>
                  <a:pt x="4979875" y="6395445"/>
                  <a:pt x="4976889" y="6398432"/>
                </a:cubicBezTo>
                <a:cubicBezTo>
                  <a:pt x="4973902" y="6401418"/>
                  <a:pt x="4967929" y="6402911"/>
                  <a:pt x="4958970" y="6402911"/>
                </a:cubicBezTo>
                <a:cubicBezTo>
                  <a:pt x="4950012" y="6402911"/>
                  <a:pt x="4942546" y="6402911"/>
                  <a:pt x="4936572" y="6402911"/>
                </a:cubicBezTo>
                <a:cubicBezTo>
                  <a:pt x="4930598" y="6402911"/>
                  <a:pt x="4924627" y="6402911"/>
                  <a:pt x="4918654" y="6402911"/>
                </a:cubicBezTo>
                <a:lnTo>
                  <a:pt x="4909694" y="6411871"/>
                </a:lnTo>
                <a:cubicBezTo>
                  <a:pt x="4903721" y="6411871"/>
                  <a:pt x="4900735" y="6405898"/>
                  <a:pt x="4900735" y="6393952"/>
                </a:cubicBezTo>
                <a:cubicBezTo>
                  <a:pt x="4900735" y="6382006"/>
                  <a:pt x="4903721" y="6373048"/>
                  <a:pt x="4909694" y="6367075"/>
                </a:cubicBezTo>
                <a:cubicBezTo>
                  <a:pt x="4915667" y="6361102"/>
                  <a:pt x="4915667" y="6358115"/>
                  <a:pt x="4909694" y="6358115"/>
                </a:cubicBezTo>
                <a:cubicBezTo>
                  <a:pt x="4903721" y="6358115"/>
                  <a:pt x="4897748" y="6358115"/>
                  <a:pt x="4891775" y="6358115"/>
                </a:cubicBezTo>
                <a:cubicBezTo>
                  <a:pt x="4879830" y="6370060"/>
                  <a:pt x="4876844" y="6376033"/>
                  <a:pt x="4882816" y="6376033"/>
                </a:cubicBezTo>
                <a:cubicBezTo>
                  <a:pt x="4888789" y="6382006"/>
                  <a:pt x="4888789" y="6387979"/>
                  <a:pt x="4882816" y="6393952"/>
                </a:cubicBezTo>
                <a:lnTo>
                  <a:pt x="4882816" y="6402911"/>
                </a:lnTo>
                <a:cubicBezTo>
                  <a:pt x="4900735" y="6408884"/>
                  <a:pt x="4900735" y="6426803"/>
                  <a:pt x="4882816" y="6456667"/>
                </a:cubicBezTo>
                <a:lnTo>
                  <a:pt x="4900735" y="6456667"/>
                </a:lnTo>
                <a:cubicBezTo>
                  <a:pt x="4906708" y="6456667"/>
                  <a:pt x="4909694" y="6456667"/>
                  <a:pt x="4909694" y="6456667"/>
                </a:cubicBezTo>
                <a:cubicBezTo>
                  <a:pt x="4909694" y="6456667"/>
                  <a:pt x="4906708" y="6453680"/>
                  <a:pt x="4900735" y="6447707"/>
                </a:cubicBezTo>
                <a:cubicBezTo>
                  <a:pt x="4894762" y="6441736"/>
                  <a:pt x="4893269" y="6437256"/>
                  <a:pt x="4896255" y="6434269"/>
                </a:cubicBezTo>
                <a:cubicBezTo>
                  <a:pt x="4899242" y="6431283"/>
                  <a:pt x="4903721" y="6431283"/>
                  <a:pt x="4909694" y="6434269"/>
                </a:cubicBezTo>
                <a:cubicBezTo>
                  <a:pt x="4915667" y="6437256"/>
                  <a:pt x="4921640" y="6437256"/>
                  <a:pt x="4927612" y="6434269"/>
                </a:cubicBezTo>
                <a:cubicBezTo>
                  <a:pt x="4933586" y="6431283"/>
                  <a:pt x="4936572" y="6426803"/>
                  <a:pt x="4936572" y="6420830"/>
                </a:cubicBezTo>
                <a:cubicBezTo>
                  <a:pt x="4936572" y="6414858"/>
                  <a:pt x="4941052" y="6413364"/>
                  <a:pt x="4950012" y="6416351"/>
                </a:cubicBezTo>
                <a:cubicBezTo>
                  <a:pt x="4958970" y="6419337"/>
                  <a:pt x="4969423" y="6419337"/>
                  <a:pt x="4981369" y="6416351"/>
                </a:cubicBezTo>
                <a:cubicBezTo>
                  <a:pt x="4993314" y="6413364"/>
                  <a:pt x="5000781" y="6413364"/>
                  <a:pt x="5003766" y="6416351"/>
                </a:cubicBezTo>
                <a:cubicBezTo>
                  <a:pt x="5006752" y="6419337"/>
                  <a:pt x="5005260" y="6423817"/>
                  <a:pt x="4999286" y="6429790"/>
                </a:cubicBezTo>
                <a:lnTo>
                  <a:pt x="4990328" y="6429790"/>
                </a:lnTo>
                <a:lnTo>
                  <a:pt x="4981369" y="6447707"/>
                </a:lnTo>
                <a:lnTo>
                  <a:pt x="4981369" y="6456667"/>
                </a:lnTo>
                <a:lnTo>
                  <a:pt x="4972409" y="6465626"/>
                </a:lnTo>
                <a:lnTo>
                  <a:pt x="4954490" y="6465626"/>
                </a:lnTo>
                <a:lnTo>
                  <a:pt x="4927612" y="6456667"/>
                </a:lnTo>
                <a:cubicBezTo>
                  <a:pt x="4927612" y="6456667"/>
                  <a:pt x="4927612" y="6459655"/>
                  <a:pt x="4927612" y="6465626"/>
                </a:cubicBezTo>
                <a:cubicBezTo>
                  <a:pt x="4927612" y="6471599"/>
                  <a:pt x="4921640" y="6477572"/>
                  <a:pt x="4909694" y="6483545"/>
                </a:cubicBezTo>
                <a:cubicBezTo>
                  <a:pt x="4885802" y="6495491"/>
                  <a:pt x="4876844" y="6507437"/>
                  <a:pt x="4882816" y="6519383"/>
                </a:cubicBezTo>
                <a:cubicBezTo>
                  <a:pt x="4882816" y="6519383"/>
                  <a:pt x="4884309" y="6520876"/>
                  <a:pt x="4887296" y="6523862"/>
                </a:cubicBezTo>
                <a:cubicBezTo>
                  <a:pt x="4890282" y="6526849"/>
                  <a:pt x="4891775" y="6528342"/>
                  <a:pt x="4891775" y="6528342"/>
                </a:cubicBezTo>
                <a:lnTo>
                  <a:pt x="4891775" y="6537302"/>
                </a:lnTo>
                <a:cubicBezTo>
                  <a:pt x="4873858" y="6537302"/>
                  <a:pt x="4864898" y="6537302"/>
                  <a:pt x="4864898" y="6537302"/>
                </a:cubicBezTo>
                <a:lnTo>
                  <a:pt x="4846978" y="6528342"/>
                </a:lnTo>
                <a:cubicBezTo>
                  <a:pt x="4846978" y="6534314"/>
                  <a:pt x="4851458" y="6538794"/>
                  <a:pt x="4860418" y="6541780"/>
                </a:cubicBezTo>
                <a:cubicBezTo>
                  <a:pt x="4869378" y="6544767"/>
                  <a:pt x="4870870" y="6549247"/>
                  <a:pt x="4864898" y="6555219"/>
                </a:cubicBezTo>
                <a:lnTo>
                  <a:pt x="4820101" y="6537302"/>
                </a:lnTo>
                <a:cubicBezTo>
                  <a:pt x="4814128" y="6537302"/>
                  <a:pt x="4802182" y="6537302"/>
                  <a:pt x="4784265" y="6537302"/>
                </a:cubicBezTo>
                <a:cubicBezTo>
                  <a:pt x="4766346" y="6537302"/>
                  <a:pt x="4748427" y="6537302"/>
                  <a:pt x="4730508" y="6537302"/>
                </a:cubicBezTo>
                <a:cubicBezTo>
                  <a:pt x="4712589" y="6537302"/>
                  <a:pt x="4703631" y="6540287"/>
                  <a:pt x="4703631" y="6546260"/>
                </a:cubicBezTo>
                <a:lnTo>
                  <a:pt x="4721549" y="6546260"/>
                </a:lnTo>
                <a:cubicBezTo>
                  <a:pt x="4727522" y="6546260"/>
                  <a:pt x="4732001" y="6546260"/>
                  <a:pt x="4734988" y="6546260"/>
                </a:cubicBezTo>
                <a:cubicBezTo>
                  <a:pt x="4737974" y="6546260"/>
                  <a:pt x="4742454" y="6549247"/>
                  <a:pt x="4748427" y="6555219"/>
                </a:cubicBezTo>
                <a:lnTo>
                  <a:pt x="4766346" y="6564179"/>
                </a:lnTo>
                <a:cubicBezTo>
                  <a:pt x="4766346" y="6564179"/>
                  <a:pt x="4748427" y="6564179"/>
                  <a:pt x="4712589" y="6564179"/>
                </a:cubicBezTo>
                <a:lnTo>
                  <a:pt x="4658834" y="6555219"/>
                </a:lnTo>
                <a:cubicBezTo>
                  <a:pt x="4664807" y="6555219"/>
                  <a:pt x="4666300" y="6553726"/>
                  <a:pt x="4663314" y="6550740"/>
                </a:cubicBezTo>
                <a:cubicBezTo>
                  <a:pt x="4660327" y="6547755"/>
                  <a:pt x="4655848" y="6546260"/>
                  <a:pt x="4649874" y="6546260"/>
                </a:cubicBezTo>
                <a:lnTo>
                  <a:pt x="4640915" y="6537302"/>
                </a:lnTo>
                <a:lnTo>
                  <a:pt x="4658834" y="6537302"/>
                </a:lnTo>
                <a:cubicBezTo>
                  <a:pt x="4700645" y="6537302"/>
                  <a:pt x="4730508" y="6528342"/>
                  <a:pt x="4748427" y="6510423"/>
                </a:cubicBezTo>
                <a:cubicBezTo>
                  <a:pt x="4742454" y="6504451"/>
                  <a:pt x="4733495" y="6495491"/>
                  <a:pt x="4721549" y="6483545"/>
                </a:cubicBezTo>
                <a:cubicBezTo>
                  <a:pt x="4709604" y="6483545"/>
                  <a:pt x="4706617" y="6480558"/>
                  <a:pt x="4712589" y="6474586"/>
                </a:cubicBezTo>
                <a:lnTo>
                  <a:pt x="4703631" y="6474586"/>
                </a:lnTo>
                <a:cubicBezTo>
                  <a:pt x="4673766" y="6474586"/>
                  <a:pt x="4658834" y="6477572"/>
                  <a:pt x="4658834" y="6483545"/>
                </a:cubicBezTo>
                <a:lnTo>
                  <a:pt x="4658834" y="6492505"/>
                </a:lnTo>
                <a:cubicBezTo>
                  <a:pt x="4652861" y="6498477"/>
                  <a:pt x="4646888" y="6498477"/>
                  <a:pt x="4640915" y="6492505"/>
                </a:cubicBezTo>
                <a:lnTo>
                  <a:pt x="4622997" y="6492505"/>
                </a:lnTo>
                <a:lnTo>
                  <a:pt x="4614038" y="6501464"/>
                </a:lnTo>
                <a:lnTo>
                  <a:pt x="4596119" y="6510423"/>
                </a:lnTo>
                <a:lnTo>
                  <a:pt x="4614038" y="6519383"/>
                </a:lnTo>
                <a:lnTo>
                  <a:pt x="4631957" y="6519383"/>
                </a:lnTo>
                <a:lnTo>
                  <a:pt x="4614038" y="6528342"/>
                </a:lnTo>
                <a:cubicBezTo>
                  <a:pt x="4602092" y="6534314"/>
                  <a:pt x="4593133" y="6534314"/>
                  <a:pt x="4587160" y="6528342"/>
                </a:cubicBezTo>
                <a:cubicBezTo>
                  <a:pt x="4569241" y="6522369"/>
                  <a:pt x="4551323" y="6525356"/>
                  <a:pt x="4533404" y="6537302"/>
                </a:cubicBezTo>
                <a:cubicBezTo>
                  <a:pt x="4527431" y="6543273"/>
                  <a:pt x="4519965" y="6546260"/>
                  <a:pt x="4511006" y="6546260"/>
                </a:cubicBezTo>
                <a:cubicBezTo>
                  <a:pt x="4502046" y="6546260"/>
                  <a:pt x="4496073" y="6547755"/>
                  <a:pt x="4493087" y="6550740"/>
                </a:cubicBezTo>
                <a:cubicBezTo>
                  <a:pt x="4490101" y="6553726"/>
                  <a:pt x="4491594" y="6558206"/>
                  <a:pt x="4497567" y="6564179"/>
                </a:cubicBezTo>
                <a:cubicBezTo>
                  <a:pt x="4503540" y="6570152"/>
                  <a:pt x="4509512" y="6570152"/>
                  <a:pt x="4515485" y="6564179"/>
                </a:cubicBezTo>
                <a:cubicBezTo>
                  <a:pt x="4521458" y="6558206"/>
                  <a:pt x="4542364" y="6558206"/>
                  <a:pt x="4578200" y="6564179"/>
                </a:cubicBezTo>
                <a:cubicBezTo>
                  <a:pt x="4590146" y="6564179"/>
                  <a:pt x="4596119" y="6568658"/>
                  <a:pt x="4596119" y="6577618"/>
                </a:cubicBezTo>
                <a:cubicBezTo>
                  <a:pt x="4596119" y="6586577"/>
                  <a:pt x="4590146" y="6591057"/>
                  <a:pt x="4578200" y="6591057"/>
                </a:cubicBezTo>
                <a:cubicBezTo>
                  <a:pt x="4572227" y="6591057"/>
                  <a:pt x="4569241" y="6592550"/>
                  <a:pt x="4569241" y="6595537"/>
                </a:cubicBezTo>
                <a:cubicBezTo>
                  <a:pt x="4569241" y="6598523"/>
                  <a:pt x="4572227" y="6600016"/>
                  <a:pt x="4578200" y="6600016"/>
                </a:cubicBezTo>
                <a:cubicBezTo>
                  <a:pt x="4578200" y="6600016"/>
                  <a:pt x="4576707" y="6600016"/>
                  <a:pt x="4573721" y="6600016"/>
                </a:cubicBezTo>
                <a:cubicBezTo>
                  <a:pt x="4570734" y="6600016"/>
                  <a:pt x="4566254" y="6600016"/>
                  <a:pt x="4560281" y="6600016"/>
                </a:cubicBezTo>
                <a:cubicBezTo>
                  <a:pt x="4554308" y="6594044"/>
                  <a:pt x="4548337" y="6592550"/>
                  <a:pt x="4542364" y="6595537"/>
                </a:cubicBezTo>
                <a:cubicBezTo>
                  <a:pt x="4536391" y="6598523"/>
                  <a:pt x="4533404" y="6603003"/>
                  <a:pt x="4533404" y="6608976"/>
                </a:cubicBezTo>
                <a:cubicBezTo>
                  <a:pt x="4533404" y="6620922"/>
                  <a:pt x="4533404" y="6626894"/>
                  <a:pt x="4533404" y="6626894"/>
                </a:cubicBezTo>
                <a:cubicBezTo>
                  <a:pt x="4521458" y="6626894"/>
                  <a:pt x="4509512" y="6620922"/>
                  <a:pt x="4497567" y="6608976"/>
                </a:cubicBezTo>
                <a:cubicBezTo>
                  <a:pt x="4497567" y="6603003"/>
                  <a:pt x="4491594" y="6600016"/>
                  <a:pt x="4479648" y="6600016"/>
                </a:cubicBezTo>
                <a:lnTo>
                  <a:pt x="4470688" y="6600016"/>
                </a:lnTo>
                <a:cubicBezTo>
                  <a:pt x="4470688" y="6594044"/>
                  <a:pt x="4469195" y="6591057"/>
                  <a:pt x="4466210" y="6591057"/>
                </a:cubicBezTo>
                <a:cubicBezTo>
                  <a:pt x="4463223" y="6591057"/>
                  <a:pt x="4455757" y="6591057"/>
                  <a:pt x="4443811" y="6591057"/>
                </a:cubicBezTo>
                <a:lnTo>
                  <a:pt x="4434852" y="6600016"/>
                </a:lnTo>
                <a:lnTo>
                  <a:pt x="4461730" y="6626894"/>
                </a:lnTo>
                <a:cubicBezTo>
                  <a:pt x="4455757" y="6626894"/>
                  <a:pt x="4455757" y="6629880"/>
                  <a:pt x="4461730" y="6635853"/>
                </a:cubicBezTo>
                <a:lnTo>
                  <a:pt x="4434852" y="6635853"/>
                </a:lnTo>
                <a:cubicBezTo>
                  <a:pt x="4428879" y="6629880"/>
                  <a:pt x="4424399" y="6625402"/>
                  <a:pt x="4421413" y="6622414"/>
                </a:cubicBezTo>
                <a:cubicBezTo>
                  <a:pt x="4418426" y="6619427"/>
                  <a:pt x="4416933" y="6617934"/>
                  <a:pt x="4416933" y="6617934"/>
                </a:cubicBezTo>
                <a:lnTo>
                  <a:pt x="4407974" y="6608976"/>
                </a:lnTo>
                <a:cubicBezTo>
                  <a:pt x="4396028" y="6585084"/>
                  <a:pt x="4378110" y="6582098"/>
                  <a:pt x="4354218" y="6600016"/>
                </a:cubicBezTo>
                <a:cubicBezTo>
                  <a:pt x="4348245" y="6605989"/>
                  <a:pt x="4336299" y="6607483"/>
                  <a:pt x="4318380" y="6604496"/>
                </a:cubicBezTo>
                <a:cubicBezTo>
                  <a:pt x="4300463" y="6601509"/>
                  <a:pt x="4291503" y="6598523"/>
                  <a:pt x="4291503" y="6595537"/>
                </a:cubicBezTo>
                <a:cubicBezTo>
                  <a:pt x="4291503" y="6592550"/>
                  <a:pt x="4285530" y="6591057"/>
                  <a:pt x="4273584" y="6591057"/>
                </a:cubicBezTo>
                <a:cubicBezTo>
                  <a:pt x="4261639" y="6591057"/>
                  <a:pt x="4255666" y="6594044"/>
                  <a:pt x="4255666" y="6600016"/>
                </a:cubicBezTo>
                <a:lnTo>
                  <a:pt x="4246706" y="6600016"/>
                </a:lnTo>
                <a:cubicBezTo>
                  <a:pt x="4234760" y="6594044"/>
                  <a:pt x="4219829" y="6591057"/>
                  <a:pt x="4201910" y="6591057"/>
                </a:cubicBezTo>
                <a:lnTo>
                  <a:pt x="4175032" y="6582098"/>
                </a:lnTo>
                <a:cubicBezTo>
                  <a:pt x="4175032" y="6576125"/>
                  <a:pt x="4178018" y="6574631"/>
                  <a:pt x="4183991" y="6577618"/>
                </a:cubicBezTo>
                <a:cubicBezTo>
                  <a:pt x="4189964" y="6580605"/>
                  <a:pt x="4197430" y="6579111"/>
                  <a:pt x="4206390" y="6573138"/>
                </a:cubicBezTo>
                <a:cubicBezTo>
                  <a:pt x="4215349" y="6567165"/>
                  <a:pt x="4213856" y="6564179"/>
                  <a:pt x="4201910" y="6564179"/>
                </a:cubicBezTo>
                <a:cubicBezTo>
                  <a:pt x="4195937" y="6558206"/>
                  <a:pt x="4191457" y="6555219"/>
                  <a:pt x="4188471" y="6555219"/>
                </a:cubicBezTo>
                <a:cubicBezTo>
                  <a:pt x="4185485" y="6555219"/>
                  <a:pt x="4183991" y="6552233"/>
                  <a:pt x="4183991" y="6546260"/>
                </a:cubicBezTo>
                <a:cubicBezTo>
                  <a:pt x="4178018" y="6534314"/>
                  <a:pt x="4163086" y="6543273"/>
                  <a:pt x="4139194" y="6573138"/>
                </a:cubicBezTo>
                <a:cubicBezTo>
                  <a:pt x="4133221" y="6579111"/>
                  <a:pt x="4134716" y="6585084"/>
                  <a:pt x="4143674" y="6591057"/>
                </a:cubicBezTo>
                <a:cubicBezTo>
                  <a:pt x="4152633" y="6597030"/>
                  <a:pt x="4160099" y="6600016"/>
                  <a:pt x="4166073" y="6600016"/>
                </a:cubicBezTo>
                <a:cubicBezTo>
                  <a:pt x="4172046" y="6600016"/>
                  <a:pt x="4176525" y="6600016"/>
                  <a:pt x="4179512" y="6600016"/>
                </a:cubicBezTo>
                <a:cubicBezTo>
                  <a:pt x="4182498" y="6600016"/>
                  <a:pt x="4183991" y="6603003"/>
                  <a:pt x="4183991" y="6608976"/>
                </a:cubicBezTo>
                <a:cubicBezTo>
                  <a:pt x="4183991" y="6614949"/>
                  <a:pt x="4176525" y="6617934"/>
                  <a:pt x="4161593" y="6617934"/>
                </a:cubicBezTo>
                <a:cubicBezTo>
                  <a:pt x="4146660" y="6617934"/>
                  <a:pt x="4136208" y="6617934"/>
                  <a:pt x="4130236" y="6617934"/>
                </a:cubicBezTo>
                <a:lnTo>
                  <a:pt x="4112317" y="6608976"/>
                </a:lnTo>
                <a:cubicBezTo>
                  <a:pt x="4112317" y="6603003"/>
                  <a:pt x="4109331" y="6600016"/>
                  <a:pt x="4103358" y="6600016"/>
                </a:cubicBezTo>
                <a:cubicBezTo>
                  <a:pt x="4097385" y="6600016"/>
                  <a:pt x="4094398" y="6603003"/>
                  <a:pt x="4094398" y="6608976"/>
                </a:cubicBezTo>
                <a:lnTo>
                  <a:pt x="4067520" y="6626894"/>
                </a:lnTo>
                <a:cubicBezTo>
                  <a:pt x="4049601" y="6638840"/>
                  <a:pt x="4040643" y="6647799"/>
                  <a:pt x="4040643" y="6653772"/>
                </a:cubicBezTo>
                <a:cubicBezTo>
                  <a:pt x="4046616" y="6659745"/>
                  <a:pt x="4049601" y="6661238"/>
                  <a:pt x="4049601" y="6658252"/>
                </a:cubicBezTo>
                <a:cubicBezTo>
                  <a:pt x="4049601" y="6655265"/>
                  <a:pt x="4058561" y="6653772"/>
                  <a:pt x="4076479" y="6653772"/>
                </a:cubicBezTo>
                <a:cubicBezTo>
                  <a:pt x="4082452" y="6653772"/>
                  <a:pt x="4088425" y="6653772"/>
                  <a:pt x="4094398" y="6653772"/>
                </a:cubicBezTo>
                <a:cubicBezTo>
                  <a:pt x="4100371" y="6653772"/>
                  <a:pt x="4106344" y="6653772"/>
                  <a:pt x="4112317" y="6653772"/>
                </a:cubicBezTo>
                <a:cubicBezTo>
                  <a:pt x="4118290" y="6653772"/>
                  <a:pt x="4118290" y="6656758"/>
                  <a:pt x="4112317" y="6662731"/>
                </a:cubicBezTo>
                <a:cubicBezTo>
                  <a:pt x="4112317" y="6662731"/>
                  <a:pt x="4110824" y="6662731"/>
                  <a:pt x="4107837" y="6662731"/>
                </a:cubicBezTo>
                <a:cubicBezTo>
                  <a:pt x="4104851" y="6662731"/>
                  <a:pt x="4100371" y="6662731"/>
                  <a:pt x="4094398" y="6662731"/>
                </a:cubicBezTo>
                <a:cubicBezTo>
                  <a:pt x="4082452" y="6662731"/>
                  <a:pt x="4073493" y="6665718"/>
                  <a:pt x="4067520" y="6671690"/>
                </a:cubicBezTo>
                <a:lnTo>
                  <a:pt x="4067520" y="6689609"/>
                </a:lnTo>
                <a:cubicBezTo>
                  <a:pt x="4067520" y="6695583"/>
                  <a:pt x="4064534" y="6703047"/>
                  <a:pt x="4058561" y="6712007"/>
                </a:cubicBezTo>
                <a:cubicBezTo>
                  <a:pt x="4052589" y="6720966"/>
                  <a:pt x="4046616" y="6723953"/>
                  <a:pt x="4040643" y="6720966"/>
                </a:cubicBezTo>
                <a:cubicBezTo>
                  <a:pt x="4034670" y="6717980"/>
                  <a:pt x="4028697" y="6716486"/>
                  <a:pt x="4022724" y="6716486"/>
                </a:cubicBezTo>
                <a:lnTo>
                  <a:pt x="4031683" y="6734405"/>
                </a:lnTo>
                <a:cubicBezTo>
                  <a:pt x="4055574" y="6734405"/>
                  <a:pt x="4072000" y="6734405"/>
                  <a:pt x="4080959" y="6734405"/>
                </a:cubicBezTo>
                <a:cubicBezTo>
                  <a:pt x="4089918" y="6734405"/>
                  <a:pt x="4097385" y="6737392"/>
                  <a:pt x="4103358" y="6743365"/>
                </a:cubicBezTo>
                <a:lnTo>
                  <a:pt x="4031683" y="6752324"/>
                </a:lnTo>
                <a:cubicBezTo>
                  <a:pt x="4019738" y="6752324"/>
                  <a:pt x="4007791" y="6752324"/>
                  <a:pt x="3995846" y="6752324"/>
                </a:cubicBezTo>
                <a:cubicBezTo>
                  <a:pt x="3983900" y="6752324"/>
                  <a:pt x="3973447" y="6752324"/>
                  <a:pt x="3964489" y="6752324"/>
                </a:cubicBezTo>
                <a:cubicBezTo>
                  <a:pt x="3955529" y="6752324"/>
                  <a:pt x="3948063" y="6752324"/>
                  <a:pt x="3942090" y="6752324"/>
                </a:cubicBezTo>
                <a:cubicBezTo>
                  <a:pt x="3936117" y="6758297"/>
                  <a:pt x="3933131" y="6756804"/>
                  <a:pt x="3933131" y="6747844"/>
                </a:cubicBezTo>
                <a:cubicBezTo>
                  <a:pt x="3933131" y="6738885"/>
                  <a:pt x="3939104" y="6734405"/>
                  <a:pt x="3951050" y="6734405"/>
                </a:cubicBezTo>
                <a:lnTo>
                  <a:pt x="3977927" y="6707527"/>
                </a:lnTo>
                <a:lnTo>
                  <a:pt x="3986886" y="6698569"/>
                </a:lnTo>
                <a:cubicBezTo>
                  <a:pt x="4028697" y="6710514"/>
                  <a:pt x="4049601" y="6707527"/>
                  <a:pt x="4049601" y="6689609"/>
                </a:cubicBezTo>
                <a:cubicBezTo>
                  <a:pt x="4049601" y="6677664"/>
                  <a:pt x="4034670" y="6671690"/>
                  <a:pt x="4004805" y="6671690"/>
                </a:cubicBezTo>
                <a:cubicBezTo>
                  <a:pt x="3998832" y="6671690"/>
                  <a:pt x="3994352" y="6671690"/>
                  <a:pt x="3991366" y="6671690"/>
                </a:cubicBezTo>
                <a:cubicBezTo>
                  <a:pt x="3988380" y="6671690"/>
                  <a:pt x="3986886" y="6671690"/>
                  <a:pt x="3986886" y="6671690"/>
                </a:cubicBezTo>
                <a:lnTo>
                  <a:pt x="3968967" y="6662731"/>
                </a:lnTo>
                <a:cubicBezTo>
                  <a:pt x="3962994" y="6662731"/>
                  <a:pt x="3954036" y="6665718"/>
                  <a:pt x="3942090" y="6671690"/>
                </a:cubicBezTo>
                <a:cubicBezTo>
                  <a:pt x="3930144" y="6677664"/>
                  <a:pt x="3924171" y="6683636"/>
                  <a:pt x="3924171" y="6689609"/>
                </a:cubicBezTo>
                <a:cubicBezTo>
                  <a:pt x="3924171" y="6701554"/>
                  <a:pt x="3919692" y="6707527"/>
                  <a:pt x="3910732" y="6707527"/>
                </a:cubicBezTo>
                <a:cubicBezTo>
                  <a:pt x="3901773" y="6707527"/>
                  <a:pt x="3894307" y="6713500"/>
                  <a:pt x="3888335" y="6725446"/>
                </a:cubicBezTo>
                <a:cubicBezTo>
                  <a:pt x="3876389" y="6749338"/>
                  <a:pt x="3858470" y="6758297"/>
                  <a:pt x="3834578" y="6752324"/>
                </a:cubicBezTo>
                <a:cubicBezTo>
                  <a:pt x="3822633" y="6746351"/>
                  <a:pt x="3813673" y="6746351"/>
                  <a:pt x="3807700" y="6752324"/>
                </a:cubicBezTo>
                <a:cubicBezTo>
                  <a:pt x="3801727" y="6752324"/>
                  <a:pt x="3788289" y="6752324"/>
                  <a:pt x="3767384" y="6752324"/>
                </a:cubicBezTo>
                <a:cubicBezTo>
                  <a:pt x="3746478" y="6752324"/>
                  <a:pt x="3727068" y="6752324"/>
                  <a:pt x="3709149" y="6752324"/>
                </a:cubicBezTo>
                <a:cubicBezTo>
                  <a:pt x="3691230" y="6758297"/>
                  <a:pt x="3682270" y="6764270"/>
                  <a:pt x="3682270" y="6770243"/>
                </a:cubicBezTo>
                <a:cubicBezTo>
                  <a:pt x="3682270" y="6776216"/>
                  <a:pt x="3679284" y="6782188"/>
                  <a:pt x="3673311" y="6788161"/>
                </a:cubicBezTo>
                <a:cubicBezTo>
                  <a:pt x="3667338" y="6794133"/>
                  <a:pt x="3664352" y="6797120"/>
                  <a:pt x="3664352" y="6797120"/>
                </a:cubicBezTo>
                <a:cubicBezTo>
                  <a:pt x="3658379" y="6791147"/>
                  <a:pt x="3656885" y="6788161"/>
                  <a:pt x="3659872" y="6788161"/>
                </a:cubicBezTo>
                <a:cubicBezTo>
                  <a:pt x="3662859" y="6788161"/>
                  <a:pt x="3664352" y="6785176"/>
                  <a:pt x="3664352" y="6779201"/>
                </a:cubicBezTo>
                <a:cubicBezTo>
                  <a:pt x="3676298" y="6773230"/>
                  <a:pt x="3670324" y="6764270"/>
                  <a:pt x="3646433" y="6752324"/>
                </a:cubicBezTo>
                <a:cubicBezTo>
                  <a:pt x="3628515" y="6746351"/>
                  <a:pt x="3613583" y="6743365"/>
                  <a:pt x="3601637" y="6743365"/>
                </a:cubicBezTo>
                <a:cubicBezTo>
                  <a:pt x="3577745" y="6743365"/>
                  <a:pt x="3565799" y="6740379"/>
                  <a:pt x="3565799" y="6734405"/>
                </a:cubicBezTo>
                <a:cubicBezTo>
                  <a:pt x="3565799" y="6728432"/>
                  <a:pt x="3565799" y="6722460"/>
                  <a:pt x="3565799" y="6716486"/>
                </a:cubicBezTo>
                <a:lnTo>
                  <a:pt x="3538922" y="6716486"/>
                </a:lnTo>
                <a:cubicBezTo>
                  <a:pt x="3538922" y="6722460"/>
                  <a:pt x="3538922" y="6728432"/>
                  <a:pt x="3538922" y="6734405"/>
                </a:cubicBezTo>
                <a:cubicBezTo>
                  <a:pt x="3544895" y="6740379"/>
                  <a:pt x="3544895" y="6744858"/>
                  <a:pt x="3538922" y="6747844"/>
                </a:cubicBezTo>
                <a:cubicBezTo>
                  <a:pt x="3532949" y="6750831"/>
                  <a:pt x="3529963" y="6755311"/>
                  <a:pt x="3529963" y="6761283"/>
                </a:cubicBezTo>
                <a:cubicBezTo>
                  <a:pt x="3529963" y="6767257"/>
                  <a:pt x="3526976" y="6770243"/>
                  <a:pt x="3521003" y="6770243"/>
                </a:cubicBezTo>
                <a:cubicBezTo>
                  <a:pt x="3515030" y="6770243"/>
                  <a:pt x="3512044" y="6767257"/>
                  <a:pt x="3512044" y="6761283"/>
                </a:cubicBezTo>
                <a:lnTo>
                  <a:pt x="3494125" y="6743365"/>
                </a:lnTo>
                <a:cubicBezTo>
                  <a:pt x="3482179" y="6743365"/>
                  <a:pt x="3473219" y="6744858"/>
                  <a:pt x="3467248" y="6747844"/>
                </a:cubicBezTo>
                <a:cubicBezTo>
                  <a:pt x="3461275" y="6750831"/>
                  <a:pt x="3458288" y="6749338"/>
                  <a:pt x="3458288" y="6743365"/>
                </a:cubicBezTo>
                <a:lnTo>
                  <a:pt x="3440370" y="6725446"/>
                </a:lnTo>
                <a:cubicBezTo>
                  <a:pt x="3410505" y="6713500"/>
                  <a:pt x="3398559" y="6701554"/>
                  <a:pt x="3404532" y="6689609"/>
                </a:cubicBezTo>
                <a:cubicBezTo>
                  <a:pt x="3404532" y="6677664"/>
                  <a:pt x="3407519" y="6674677"/>
                  <a:pt x="3413491" y="6680650"/>
                </a:cubicBezTo>
                <a:lnTo>
                  <a:pt x="3431410" y="6671690"/>
                </a:lnTo>
                <a:cubicBezTo>
                  <a:pt x="3419464" y="6659745"/>
                  <a:pt x="3425437" y="6653772"/>
                  <a:pt x="3449329" y="6653772"/>
                </a:cubicBezTo>
                <a:lnTo>
                  <a:pt x="3458288" y="6671690"/>
                </a:lnTo>
                <a:cubicBezTo>
                  <a:pt x="3452316" y="6671690"/>
                  <a:pt x="3449329" y="6674677"/>
                  <a:pt x="3449329" y="6680650"/>
                </a:cubicBezTo>
                <a:cubicBezTo>
                  <a:pt x="3449329" y="6686623"/>
                  <a:pt x="3458288" y="6683636"/>
                  <a:pt x="3476206" y="6671690"/>
                </a:cubicBezTo>
                <a:cubicBezTo>
                  <a:pt x="3494125" y="6659745"/>
                  <a:pt x="3506071" y="6659745"/>
                  <a:pt x="3512044" y="6671690"/>
                </a:cubicBezTo>
                <a:cubicBezTo>
                  <a:pt x="3512044" y="6671690"/>
                  <a:pt x="3519510" y="6670197"/>
                  <a:pt x="3534442" y="6667211"/>
                </a:cubicBezTo>
                <a:cubicBezTo>
                  <a:pt x="3549373" y="6664225"/>
                  <a:pt x="3559826" y="6664225"/>
                  <a:pt x="3565799" y="6667211"/>
                </a:cubicBezTo>
                <a:cubicBezTo>
                  <a:pt x="3571772" y="6670197"/>
                  <a:pt x="3580731" y="6671690"/>
                  <a:pt x="3592677" y="6671690"/>
                </a:cubicBezTo>
                <a:lnTo>
                  <a:pt x="3610596" y="6680650"/>
                </a:lnTo>
                <a:cubicBezTo>
                  <a:pt x="3610596" y="6680650"/>
                  <a:pt x="3613583" y="6680650"/>
                  <a:pt x="3619556" y="6680650"/>
                </a:cubicBezTo>
                <a:lnTo>
                  <a:pt x="3637473" y="6689609"/>
                </a:lnTo>
                <a:cubicBezTo>
                  <a:pt x="3637473" y="6695583"/>
                  <a:pt x="3640461" y="6698569"/>
                  <a:pt x="3646433" y="6698569"/>
                </a:cubicBezTo>
                <a:cubicBezTo>
                  <a:pt x="3652406" y="6698569"/>
                  <a:pt x="3655392" y="6701554"/>
                  <a:pt x="3655392" y="6707527"/>
                </a:cubicBezTo>
                <a:cubicBezTo>
                  <a:pt x="3655392" y="6713500"/>
                  <a:pt x="3658379" y="6716486"/>
                  <a:pt x="3664352" y="6716486"/>
                </a:cubicBezTo>
                <a:cubicBezTo>
                  <a:pt x="3670324" y="6716486"/>
                  <a:pt x="3673311" y="6713500"/>
                  <a:pt x="3673311" y="6707527"/>
                </a:cubicBezTo>
                <a:cubicBezTo>
                  <a:pt x="3667338" y="6701554"/>
                  <a:pt x="3665845" y="6698569"/>
                  <a:pt x="3668831" y="6698569"/>
                </a:cubicBezTo>
                <a:cubicBezTo>
                  <a:pt x="3671818" y="6698569"/>
                  <a:pt x="3676298" y="6698569"/>
                  <a:pt x="3682270" y="6698569"/>
                </a:cubicBezTo>
                <a:lnTo>
                  <a:pt x="3691230" y="6680650"/>
                </a:lnTo>
                <a:cubicBezTo>
                  <a:pt x="3691230" y="6656758"/>
                  <a:pt x="3688243" y="6656758"/>
                  <a:pt x="3682270" y="6680650"/>
                </a:cubicBezTo>
                <a:lnTo>
                  <a:pt x="3664352" y="6689609"/>
                </a:lnTo>
                <a:cubicBezTo>
                  <a:pt x="3664352" y="6683636"/>
                  <a:pt x="3667338" y="6677664"/>
                  <a:pt x="3673311" y="6671690"/>
                </a:cubicBezTo>
                <a:lnTo>
                  <a:pt x="3664352" y="6662731"/>
                </a:lnTo>
                <a:cubicBezTo>
                  <a:pt x="3658379" y="6662731"/>
                  <a:pt x="3653899" y="6662731"/>
                  <a:pt x="3650913" y="6662731"/>
                </a:cubicBezTo>
                <a:cubicBezTo>
                  <a:pt x="3647926" y="6662731"/>
                  <a:pt x="3643446" y="6662731"/>
                  <a:pt x="3637473" y="6662731"/>
                </a:cubicBezTo>
                <a:cubicBezTo>
                  <a:pt x="3637473" y="6668704"/>
                  <a:pt x="3634488" y="6671690"/>
                  <a:pt x="3628515" y="6671690"/>
                </a:cubicBezTo>
                <a:cubicBezTo>
                  <a:pt x="3628515" y="6665718"/>
                  <a:pt x="3619556" y="6662731"/>
                  <a:pt x="3601637" y="6662731"/>
                </a:cubicBezTo>
                <a:cubicBezTo>
                  <a:pt x="3589691" y="6662731"/>
                  <a:pt x="3582225" y="6662731"/>
                  <a:pt x="3579238" y="6662731"/>
                </a:cubicBezTo>
                <a:cubicBezTo>
                  <a:pt x="3576252" y="6662731"/>
                  <a:pt x="3574759" y="6659745"/>
                  <a:pt x="3574759" y="6653772"/>
                </a:cubicBezTo>
                <a:cubicBezTo>
                  <a:pt x="3574759" y="6647799"/>
                  <a:pt x="3571772" y="6641826"/>
                  <a:pt x="3565799" y="6635853"/>
                </a:cubicBezTo>
                <a:lnTo>
                  <a:pt x="3574759" y="6635853"/>
                </a:lnTo>
                <a:lnTo>
                  <a:pt x="3583718" y="6626894"/>
                </a:lnTo>
                <a:cubicBezTo>
                  <a:pt x="3577745" y="6626894"/>
                  <a:pt x="3573266" y="6625402"/>
                  <a:pt x="3570279" y="6622414"/>
                </a:cubicBezTo>
                <a:cubicBezTo>
                  <a:pt x="3567292" y="6619427"/>
                  <a:pt x="3565799" y="6620922"/>
                  <a:pt x="3565799" y="6626894"/>
                </a:cubicBezTo>
                <a:cubicBezTo>
                  <a:pt x="3559826" y="6626894"/>
                  <a:pt x="3556841" y="6623907"/>
                  <a:pt x="3556841" y="6617934"/>
                </a:cubicBezTo>
                <a:cubicBezTo>
                  <a:pt x="3562814" y="6617934"/>
                  <a:pt x="3565799" y="6614949"/>
                  <a:pt x="3565799" y="6608976"/>
                </a:cubicBezTo>
                <a:cubicBezTo>
                  <a:pt x="3565799" y="6603003"/>
                  <a:pt x="3561321" y="6601509"/>
                  <a:pt x="3552361" y="6604496"/>
                </a:cubicBezTo>
                <a:cubicBezTo>
                  <a:pt x="3543402" y="6607483"/>
                  <a:pt x="3535935" y="6605989"/>
                  <a:pt x="3529963" y="6600016"/>
                </a:cubicBezTo>
                <a:cubicBezTo>
                  <a:pt x="3529963" y="6600016"/>
                  <a:pt x="3528470" y="6598523"/>
                  <a:pt x="3525483" y="6595537"/>
                </a:cubicBezTo>
                <a:cubicBezTo>
                  <a:pt x="3522496" y="6592550"/>
                  <a:pt x="3518017" y="6591057"/>
                  <a:pt x="3512044" y="6591057"/>
                </a:cubicBezTo>
                <a:lnTo>
                  <a:pt x="3494125" y="6591057"/>
                </a:lnTo>
                <a:cubicBezTo>
                  <a:pt x="3488152" y="6585084"/>
                  <a:pt x="3483674" y="6580605"/>
                  <a:pt x="3480686" y="6577618"/>
                </a:cubicBezTo>
                <a:cubicBezTo>
                  <a:pt x="3477699" y="6574631"/>
                  <a:pt x="3473219" y="6573138"/>
                  <a:pt x="3467248" y="6573138"/>
                </a:cubicBezTo>
                <a:cubicBezTo>
                  <a:pt x="3461275" y="6573138"/>
                  <a:pt x="3458288" y="6574631"/>
                  <a:pt x="3458288" y="6577618"/>
                </a:cubicBezTo>
                <a:cubicBezTo>
                  <a:pt x="3458288" y="6580605"/>
                  <a:pt x="3458288" y="6585084"/>
                  <a:pt x="3458288" y="6591057"/>
                </a:cubicBezTo>
                <a:lnTo>
                  <a:pt x="3449329" y="6600016"/>
                </a:lnTo>
                <a:lnTo>
                  <a:pt x="3440370" y="6617934"/>
                </a:lnTo>
                <a:cubicBezTo>
                  <a:pt x="3440370" y="6629880"/>
                  <a:pt x="3438876" y="6638840"/>
                  <a:pt x="3435890" y="6644812"/>
                </a:cubicBezTo>
                <a:cubicBezTo>
                  <a:pt x="3432903" y="6650785"/>
                  <a:pt x="3428423" y="6652279"/>
                  <a:pt x="3422451" y="6649292"/>
                </a:cubicBezTo>
                <a:cubicBezTo>
                  <a:pt x="3416478" y="6646305"/>
                  <a:pt x="3410505" y="6647799"/>
                  <a:pt x="3404532" y="6653772"/>
                </a:cubicBezTo>
                <a:cubicBezTo>
                  <a:pt x="3398559" y="6659745"/>
                  <a:pt x="3395572" y="6665718"/>
                  <a:pt x="3395572" y="6671690"/>
                </a:cubicBezTo>
                <a:cubicBezTo>
                  <a:pt x="3395572" y="6683636"/>
                  <a:pt x="3389601" y="6689609"/>
                  <a:pt x="3377655" y="6689609"/>
                </a:cubicBezTo>
                <a:cubicBezTo>
                  <a:pt x="3371682" y="6689609"/>
                  <a:pt x="3367202" y="6689609"/>
                  <a:pt x="3364216" y="6689609"/>
                </a:cubicBezTo>
                <a:cubicBezTo>
                  <a:pt x="3361229" y="6689609"/>
                  <a:pt x="3359736" y="6688116"/>
                  <a:pt x="3359736" y="6685129"/>
                </a:cubicBezTo>
                <a:cubicBezTo>
                  <a:pt x="3359736" y="6682143"/>
                  <a:pt x="3362723" y="6680650"/>
                  <a:pt x="3368695" y="6680650"/>
                </a:cubicBezTo>
                <a:cubicBezTo>
                  <a:pt x="3374668" y="6680650"/>
                  <a:pt x="3377655" y="6680650"/>
                  <a:pt x="3377655" y="6680650"/>
                </a:cubicBezTo>
                <a:cubicBezTo>
                  <a:pt x="3377655" y="6680650"/>
                  <a:pt x="3380641" y="6677664"/>
                  <a:pt x="3386614" y="6671690"/>
                </a:cubicBezTo>
                <a:cubicBezTo>
                  <a:pt x="3386614" y="6671690"/>
                  <a:pt x="3383627" y="6671690"/>
                  <a:pt x="3377655" y="6671690"/>
                </a:cubicBezTo>
                <a:lnTo>
                  <a:pt x="3386614" y="6644812"/>
                </a:lnTo>
                <a:cubicBezTo>
                  <a:pt x="3392587" y="6638840"/>
                  <a:pt x="3401545" y="6632867"/>
                  <a:pt x="3413491" y="6626894"/>
                </a:cubicBezTo>
                <a:lnTo>
                  <a:pt x="3431410" y="6626894"/>
                </a:lnTo>
                <a:lnTo>
                  <a:pt x="3413491" y="6617934"/>
                </a:lnTo>
                <a:lnTo>
                  <a:pt x="3395572" y="6600016"/>
                </a:lnTo>
                <a:cubicBezTo>
                  <a:pt x="3395572" y="6594044"/>
                  <a:pt x="3392587" y="6594044"/>
                  <a:pt x="3386614" y="6600016"/>
                </a:cubicBezTo>
                <a:cubicBezTo>
                  <a:pt x="3380641" y="6605989"/>
                  <a:pt x="3376162" y="6607483"/>
                  <a:pt x="3373175" y="6604496"/>
                </a:cubicBezTo>
                <a:cubicBezTo>
                  <a:pt x="3370188" y="6601509"/>
                  <a:pt x="3371682" y="6597030"/>
                  <a:pt x="3377655" y="6591057"/>
                </a:cubicBezTo>
                <a:cubicBezTo>
                  <a:pt x="3377655" y="6585084"/>
                  <a:pt x="3374668" y="6579111"/>
                  <a:pt x="3368695" y="6573138"/>
                </a:cubicBezTo>
                <a:cubicBezTo>
                  <a:pt x="3362723" y="6567165"/>
                  <a:pt x="3359736" y="6564179"/>
                  <a:pt x="3359736" y="6564179"/>
                </a:cubicBezTo>
                <a:lnTo>
                  <a:pt x="3332858" y="6564179"/>
                </a:lnTo>
                <a:cubicBezTo>
                  <a:pt x="3338830" y="6558206"/>
                  <a:pt x="3340324" y="6553726"/>
                  <a:pt x="3337337" y="6550740"/>
                </a:cubicBezTo>
                <a:cubicBezTo>
                  <a:pt x="3334351" y="6547755"/>
                  <a:pt x="3326885" y="6549247"/>
                  <a:pt x="3314940" y="6555219"/>
                </a:cubicBezTo>
                <a:cubicBezTo>
                  <a:pt x="3308967" y="6561192"/>
                  <a:pt x="3302994" y="6564179"/>
                  <a:pt x="3297021" y="6564179"/>
                </a:cubicBezTo>
                <a:cubicBezTo>
                  <a:pt x="3291048" y="6564179"/>
                  <a:pt x="3285075" y="6564179"/>
                  <a:pt x="3279102" y="6564179"/>
                </a:cubicBezTo>
                <a:lnTo>
                  <a:pt x="3270143" y="6564179"/>
                </a:lnTo>
                <a:cubicBezTo>
                  <a:pt x="3270143" y="6570152"/>
                  <a:pt x="3265663" y="6574631"/>
                  <a:pt x="3256704" y="6577618"/>
                </a:cubicBezTo>
                <a:cubicBezTo>
                  <a:pt x="3247744" y="6580605"/>
                  <a:pt x="3240278" y="6585084"/>
                  <a:pt x="3234305" y="6591057"/>
                </a:cubicBezTo>
                <a:lnTo>
                  <a:pt x="3225347" y="6600016"/>
                </a:lnTo>
                <a:cubicBezTo>
                  <a:pt x="3219374" y="6600016"/>
                  <a:pt x="3216387" y="6600016"/>
                  <a:pt x="3216387" y="6600016"/>
                </a:cubicBezTo>
                <a:cubicBezTo>
                  <a:pt x="3216387" y="6600016"/>
                  <a:pt x="3214894" y="6601509"/>
                  <a:pt x="3211908" y="6604496"/>
                </a:cubicBezTo>
                <a:cubicBezTo>
                  <a:pt x="3208921" y="6607483"/>
                  <a:pt x="3208921" y="6608976"/>
                  <a:pt x="3211908" y="6608976"/>
                </a:cubicBezTo>
                <a:cubicBezTo>
                  <a:pt x="3214894" y="6608976"/>
                  <a:pt x="3216387" y="6608976"/>
                  <a:pt x="3216387" y="6608976"/>
                </a:cubicBezTo>
                <a:cubicBezTo>
                  <a:pt x="3234305" y="6608976"/>
                  <a:pt x="3237293" y="6614949"/>
                  <a:pt x="3225347" y="6626894"/>
                </a:cubicBezTo>
                <a:cubicBezTo>
                  <a:pt x="3219374" y="6632867"/>
                  <a:pt x="3213401" y="6634360"/>
                  <a:pt x="3207428" y="6631373"/>
                </a:cubicBezTo>
                <a:cubicBezTo>
                  <a:pt x="3201455" y="6628387"/>
                  <a:pt x="3198469" y="6622414"/>
                  <a:pt x="3198469" y="6613454"/>
                </a:cubicBezTo>
                <a:cubicBezTo>
                  <a:pt x="3198469" y="6604496"/>
                  <a:pt x="3195482" y="6598523"/>
                  <a:pt x="3189509" y="6595537"/>
                </a:cubicBezTo>
                <a:cubicBezTo>
                  <a:pt x="3183536" y="6592550"/>
                  <a:pt x="3180550" y="6588070"/>
                  <a:pt x="3180550" y="6582098"/>
                </a:cubicBezTo>
                <a:cubicBezTo>
                  <a:pt x="3180550" y="6576125"/>
                  <a:pt x="3179057" y="6571645"/>
                  <a:pt x="3176070" y="6568658"/>
                </a:cubicBezTo>
                <a:cubicBezTo>
                  <a:pt x="3173083" y="6565672"/>
                  <a:pt x="3173083" y="6562686"/>
                  <a:pt x="3176070" y="6559699"/>
                </a:cubicBezTo>
                <a:cubicBezTo>
                  <a:pt x="3179057" y="6556712"/>
                  <a:pt x="3180550" y="6555219"/>
                  <a:pt x="3180550" y="6555219"/>
                </a:cubicBezTo>
                <a:lnTo>
                  <a:pt x="3216387" y="6582098"/>
                </a:lnTo>
                <a:cubicBezTo>
                  <a:pt x="3216387" y="6582098"/>
                  <a:pt x="3216387" y="6579111"/>
                  <a:pt x="3216387" y="6573138"/>
                </a:cubicBezTo>
                <a:cubicBezTo>
                  <a:pt x="3216387" y="6573138"/>
                  <a:pt x="3213401" y="6573138"/>
                  <a:pt x="3207428" y="6573138"/>
                </a:cubicBezTo>
                <a:lnTo>
                  <a:pt x="3216387" y="6555219"/>
                </a:lnTo>
                <a:cubicBezTo>
                  <a:pt x="3222360" y="6549247"/>
                  <a:pt x="3219374" y="6546260"/>
                  <a:pt x="3207428" y="6546260"/>
                </a:cubicBezTo>
                <a:cubicBezTo>
                  <a:pt x="3201455" y="6546260"/>
                  <a:pt x="3192496" y="6546260"/>
                  <a:pt x="3180550" y="6546260"/>
                </a:cubicBezTo>
                <a:cubicBezTo>
                  <a:pt x="3168604" y="6546260"/>
                  <a:pt x="3158151" y="6546260"/>
                  <a:pt x="3149193" y="6546260"/>
                </a:cubicBezTo>
                <a:cubicBezTo>
                  <a:pt x="3140233" y="6546260"/>
                  <a:pt x="3135754" y="6546260"/>
                  <a:pt x="3135754" y="6546260"/>
                </a:cubicBezTo>
                <a:cubicBezTo>
                  <a:pt x="3141725" y="6540287"/>
                  <a:pt x="3140233" y="6534314"/>
                  <a:pt x="3131274" y="6528342"/>
                </a:cubicBezTo>
                <a:cubicBezTo>
                  <a:pt x="3122315" y="6522369"/>
                  <a:pt x="3111862" y="6519383"/>
                  <a:pt x="3099916" y="6519383"/>
                </a:cubicBezTo>
                <a:lnTo>
                  <a:pt x="3081997" y="6528342"/>
                </a:lnTo>
                <a:cubicBezTo>
                  <a:pt x="3087970" y="6534314"/>
                  <a:pt x="3090957" y="6540287"/>
                  <a:pt x="3090957" y="6546260"/>
                </a:cubicBezTo>
                <a:lnTo>
                  <a:pt x="3081997" y="6546260"/>
                </a:lnTo>
                <a:cubicBezTo>
                  <a:pt x="3081997" y="6546260"/>
                  <a:pt x="3079011" y="6546260"/>
                  <a:pt x="3073038" y="6546260"/>
                </a:cubicBezTo>
                <a:lnTo>
                  <a:pt x="3064078" y="6528342"/>
                </a:lnTo>
                <a:lnTo>
                  <a:pt x="3064078" y="6510423"/>
                </a:lnTo>
                <a:cubicBezTo>
                  <a:pt x="3070051" y="6510423"/>
                  <a:pt x="3074531" y="6507437"/>
                  <a:pt x="3077518" y="6501464"/>
                </a:cubicBezTo>
                <a:cubicBezTo>
                  <a:pt x="3080504" y="6495491"/>
                  <a:pt x="3081997" y="6492505"/>
                  <a:pt x="3081997" y="6492505"/>
                </a:cubicBezTo>
                <a:cubicBezTo>
                  <a:pt x="3076026" y="6486532"/>
                  <a:pt x="3076026" y="6483545"/>
                  <a:pt x="3081997" y="6483545"/>
                </a:cubicBezTo>
                <a:cubicBezTo>
                  <a:pt x="3087970" y="6477572"/>
                  <a:pt x="3090957" y="6474586"/>
                  <a:pt x="3090957" y="6474586"/>
                </a:cubicBezTo>
                <a:cubicBezTo>
                  <a:pt x="3079011" y="6474586"/>
                  <a:pt x="3067066" y="6486532"/>
                  <a:pt x="3055120" y="6510423"/>
                </a:cubicBezTo>
                <a:cubicBezTo>
                  <a:pt x="3055120" y="6516396"/>
                  <a:pt x="3053627" y="6520876"/>
                  <a:pt x="3050640" y="6523862"/>
                </a:cubicBezTo>
                <a:cubicBezTo>
                  <a:pt x="3047654" y="6526849"/>
                  <a:pt x="3046161" y="6529834"/>
                  <a:pt x="3046161" y="6532822"/>
                </a:cubicBezTo>
                <a:cubicBezTo>
                  <a:pt x="3046161" y="6535807"/>
                  <a:pt x="3046161" y="6537302"/>
                  <a:pt x="3046161" y="6537302"/>
                </a:cubicBezTo>
                <a:lnTo>
                  <a:pt x="3046161" y="6555219"/>
                </a:lnTo>
                <a:cubicBezTo>
                  <a:pt x="3034215" y="6555219"/>
                  <a:pt x="3028242" y="6555219"/>
                  <a:pt x="3028242" y="6555219"/>
                </a:cubicBezTo>
                <a:lnTo>
                  <a:pt x="3001364" y="6564179"/>
                </a:lnTo>
                <a:cubicBezTo>
                  <a:pt x="3001364" y="6564179"/>
                  <a:pt x="3004350" y="6561192"/>
                  <a:pt x="3010323" y="6555219"/>
                </a:cubicBezTo>
                <a:cubicBezTo>
                  <a:pt x="3016296" y="6555219"/>
                  <a:pt x="3020775" y="6553726"/>
                  <a:pt x="3023762" y="6550740"/>
                </a:cubicBezTo>
                <a:cubicBezTo>
                  <a:pt x="3026749" y="6547755"/>
                  <a:pt x="3028242" y="6543273"/>
                  <a:pt x="3028242" y="6537302"/>
                </a:cubicBezTo>
                <a:cubicBezTo>
                  <a:pt x="3028242" y="6531329"/>
                  <a:pt x="3028242" y="6528342"/>
                  <a:pt x="3028242" y="6528342"/>
                </a:cubicBezTo>
                <a:lnTo>
                  <a:pt x="3019282" y="6528342"/>
                </a:lnTo>
                <a:cubicBezTo>
                  <a:pt x="3019282" y="6540287"/>
                  <a:pt x="3010323" y="6540287"/>
                  <a:pt x="2992404" y="6528342"/>
                </a:cubicBezTo>
                <a:cubicBezTo>
                  <a:pt x="2980459" y="6528342"/>
                  <a:pt x="2971500" y="6522369"/>
                  <a:pt x="2965527" y="6510423"/>
                </a:cubicBezTo>
                <a:cubicBezTo>
                  <a:pt x="2971500" y="6510423"/>
                  <a:pt x="2978966" y="6510423"/>
                  <a:pt x="2987926" y="6510423"/>
                </a:cubicBezTo>
                <a:cubicBezTo>
                  <a:pt x="2996884" y="6510423"/>
                  <a:pt x="3001364" y="6508930"/>
                  <a:pt x="3001364" y="6505944"/>
                </a:cubicBezTo>
                <a:cubicBezTo>
                  <a:pt x="3001364" y="6502957"/>
                  <a:pt x="2996884" y="6498477"/>
                  <a:pt x="2987926" y="6492505"/>
                </a:cubicBezTo>
                <a:cubicBezTo>
                  <a:pt x="2978966" y="6486532"/>
                  <a:pt x="2972993" y="6485038"/>
                  <a:pt x="2970007" y="6488025"/>
                </a:cubicBezTo>
                <a:cubicBezTo>
                  <a:pt x="2967020" y="6491011"/>
                  <a:pt x="2962540" y="6492505"/>
                  <a:pt x="2956568" y="6492505"/>
                </a:cubicBezTo>
                <a:lnTo>
                  <a:pt x="2965527" y="6474586"/>
                </a:lnTo>
                <a:lnTo>
                  <a:pt x="2974486" y="6465626"/>
                </a:lnTo>
                <a:lnTo>
                  <a:pt x="2947608" y="6465626"/>
                </a:lnTo>
                <a:cubicBezTo>
                  <a:pt x="2929689" y="6459655"/>
                  <a:pt x="2916250" y="6453680"/>
                  <a:pt x="2907291" y="6447707"/>
                </a:cubicBezTo>
                <a:cubicBezTo>
                  <a:pt x="2898331" y="6441736"/>
                  <a:pt x="2893853" y="6441736"/>
                  <a:pt x="2893853" y="6447707"/>
                </a:cubicBezTo>
                <a:cubicBezTo>
                  <a:pt x="2899824" y="6447707"/>
                  <a:pt x="2902811" y="6453680"/>
                  <a:pt x="2902811" y="6465626"/>
                </a:cubicBezTo>
                <a:cubicBezTo>
                  <a:pt x="2902811" y="6471599"/>
                  <a:pt x="2901319" y="6476079"/>
                  <a:pt x="2898331" y="6479065"/>
                </a:cubicBezTo>
                <a:cubicBezTo>
                  <a:pt x="2895346" y="6482052"/>
                  <a:pt x="2890866" y="6483545"/>
                  <a:pt x="2884893" y="6483545"/>
                </a:cubicBezTo>
                <a:cubicBezTo>
                  <a:pt x="2878921" y="6483545"/>
                  <a:pt x="2875934" y="6486532"/>
                  <a:pt x="2875934" y="6492505"/>
                </a:cubicBezTo>
                <a:lnTo>
                  <a:pt x="2893853" y="6510423"/>
                </a:lnTo>
                <a:lnTo>
                  <a:pt x="2902811" y="6492505"/>
                </a:lnTo>
                <a:cubicBezTo>
                  <a:pt x="2902811" y="6486532"/>
                  <a:pt x="2905799" y="6483545"/>
                  <a:pt x="2911772" y="6483545"/>
                </a:cubicBezTo>
                <a:cubicBezTo>
                  <a:pt x="2911772" y="6489518"/>
                  <a:pt x="2913264" y="6492505"/>
                  <a:pt x="2916250" y="6492505"/>
                </a:cubicBezTo>
                <a:cubicBezTo>
                  <a:pt x="2919237" y="6492505"/>
                  <a:pt x="2923717" y="6492505"/>
                  <a:pt x="2929689" y="6492505"/>
                </a:cubicBezTo>
                <a:lnTo>
                  <a:pt x="2938649" y="6501464"/>
                </a:lnTo>
                <a:cubicBezTo>
                  <a:pt x="2938649" y="6501464"/>
                  <a:pt x="2934169" y="6504451"/>
                  <a:pt x="2925210" y="6510423"/>
                </a:cubicBezTo>
                <a:cubicBezTo>
                  <a:pt x="2916250" y="6516396"/>
                  <a:pt x="2911772" y="6516396"/>
                  <a:pt x="2911772" y="6510423"/>
                </a:cubicBezTo>
                <a:cubicBezTo>
                  <a:pt x="2905799" y="6510423"/>
                  <a:pt x="2902811" y="6511916"/>
                  <a:pt x="2902811" y="6514903"/>
                </a:cubicBezTo>
                <a:cubicBezTo>
                  <a:pt x="2902811" y="6517890"/>
                  <a:pt x="2902811" y="6519383"/>
                  <a:pt x="2902811" y="6519383"/>
                </a:cubicBezTo>
                <a:cubicBezTo>
                  <a:pt x="2902811" y="6525356"/>
                  <a:pt x="2899824" y="6528342"/>
                  <a:pt x="2893853" y="6528342"/>
                </a:cubicBezTo>
                <a:lnTo>
                  <a:pt x="2875934" y="6528342"/>
                </a:lnTo>
                <a:cubicBezTo>
                  <a:pt x="2875934" y="6522369"/>
                  <a:pt x="2874441" y="6519383"/>
                  <a:pt x="2871454" y="6519383"/>
                </a:cubicBezTo>
                <a:cubicBezTo>
                  <a:pt x="2868468" y="6519383"/>
                  <a:pt x="2866975" y="6522369"/>
                  <a:pt x="2866975" y="6528342"/>
                </a:cubicBezTo>
                <a:cubicBezTo>
                  <a:pt x="2866975" y="6534314"/>
                  <a:pt x="2862495" y="6538794"/>
                  <a:pt x="2853535" y="6541780"/>
                </a:cubicBezTo>
                <a:cubicBezTo>
                  <a:pt x="2844576" y="6544767"/>
                  <a:pt x="2841589" y="6549247"/>
                  <a:pt x="2844576" y="6555219"/>
                </a:cubicBezTo>
                <a:cubicBezTo>
                  <a:pt x="2847563" y="6561192"/>
                  <a:pt x="2846069" y="6564179"/>
                  <a:pt x="2840096" y="6564179"/>
                </a:cubicBezTo>
                <a:cubicBezTo>
                  <a:pt x="2834124" y="6564179"/>
                  <a:pt x="2829644" y="6564179"/>
                  <a:pt x="2826657" y="6564179"/>
                </a:cubicBezTo>
                <a:cubicBezTo>
                  <a:pt x="2823672" y="6564179"/>
                  <a:pt x="2822177" y="6564179"/>
                  <a:pt x="2822177" y="6564179"/>
                </a:cubicBezTo>
                <a:cubicBezTo>
                  <a:pt x="2816206" y="6558206"/>
                  <a:pt x="2816206" y="6552233"/>
                  <a:pt x="2822177" y="6546260"/>
                </a:cubicBezTo>
                <a:cubicBezTo>
                  <a:pt x="2828150" y="6540287"/>
                  <a:pt x="2825164" y="6534314"/>
                  <a:pt x="2813219" y="6528342"/>
                </a:cubicBezTo>
                <a:lnTo>
                  <a:pt x="2813219" y="6519383"/>
                </a:lnTo>
                <a:cubicBezTo>
                  <a:pt x="2813219" y="6519383"/>
                  <a:pt x="2816206" y="6519383"/>
                  <a:pt x="2822177" y="6519383"/>
                </a:cubicBezTo>
                <a:cubicBezTo>
                  <a:pt x="2822177" y="6525356"/>
                  <a:pt x="2823672" y="6528342"/>
                  <a:pt x="2826657" y="6528342"/>
                </a:cubicBezTo>
                <a:cubicBezTo>
                  <a:pt x="2829644" y="6528342"/>
                  <a:pt x="2831137" y="6523862"/>
                  <a:pt x="2831137" y="6514903"/>
                </a:cubicBezTo>
                <a:cubicBezTo>
                  <a:pt x="2831137" y="6505944"/>
                  <a:pt x="2834124" y="6501464"/>
                  <a:pt x="2840096" y="6501464"/>
                </a:cubicBezTo>
                <a:lnTo>
                  <a:pt x="2840096" y="6483545"/>
                </a:lnTo>
                <a:cubicBezTo>
                  <a:pt x="2843083" y="6483545"/>
                  <a:pt x="2845509" y="6483545"/>
                  <a:pt x="2847375" y="6483545"/>
                </a:cubicBezTo>
                <a:lnTo>
                  <a:pt x="2849056" y="6483545"/>
                </a:lnTo>
                <a:cubicBezTo>
                  <a:pt x="2843083" y="6477572"/>
                  <a:pt x="2841589" y="6474586"/>
                  <a:pt x="2844576" y="6474586"/>
                </a:cubicBezTo>
                <a:cubicBezTo>
                  <a:pt x="2847563" y="6474586"/>
                  <a:pt x="2849056" y="6474586"/>
                  <a:pt x="2849056" y="6474586"/>
                </a:cubicBezTo>
                <a:cubicBezTo>
                  <a:pt x="2855028" y="6474586"/>
                  <a:pt x="2858015" y="6471599"/>
                  <a:pt x="2858015" y="6465626"/>
                </a:cubicBezTo>
                <a:cubicBezTo>
                  <a:pt x="2858015" y="6453680"/>
                  <a:pt x="2852042" y="6453680"/>
                  <a:pt x="2840096" y="6465626"/>
                </a:cubicBezTo>
                <a:lnTo>
                  <a:pt x="2822177" y="6474586"/>
                </a:lnTo>
                <a:cubicBezTo>
                  <a:pt x="2816206" y="6474586"/>
                  <a:pt x="2813219" y="6476079"/>
                  <a:pt x="2813219" y="6479065"/>
                </a:cubicBezTo>
                <a:cubicBezTo>
                  <a:pt x="2813219" y="6482052"/>
                  <a:pt x="2813219" y="6483545"/>
                  <a:pt x="2813219" y="6483545"/>
                </a:cubicBezTo>
                <a:cubicBezTo>
                  <a:pt x="2813219" y="6483545"/>
                  <a:pt x="2807246" y="6483545"/>
                  <a:pt x="2795300" y="6483545"/>
                </a:cubicBezTo>
                <a:cubicBezTo>
                  <a:pt x="2783354" y="6483545"/>
                  <a:pt x="2777381" y="6480558"/>
                  <a:pt x="2777381" y="6474586"/>
                </a:cubicBezTo>
                <a:cubicBezTo>
                  <a:pt x="2777381" y="6468613"/>
                  <a:pt x="2783354" y="6468613"/>
                  <a:pt x="2795300" y="6474586"/>
                </a:cubicBezTo>
                <a:cubicBezTo>
                  <a:pt x="2801273" y="6474586"/>
                  <a:pt x="2805753" y="6473093"/>
                  <a:pt x="2808739" y="6470106"/>
                </a:cubicBezTo>
                <a:cubicBezTo>
                  <a:pt x="2811726" y="6467119"/>
                  <a:pt x="2813219" y="6464133"/>
                  <a:pt x="2813219" y="6461147"/>
                </a:cubicBezTo>
                <a:cubicBezTo>
                  <a:pt x="2813219" y="6458160"/>
                  <a:pt x="2813219" y="6456667"/>
                  <a:pt x="2813219" y="6456667"/>
                </a:cubicBezTo>
                <a:lnTo>
                  <a:pt x="2759463" y="6438749"/>
                </a:lnTo>
                <a:lnTo>
                  <a:pt x="2741545" y="6429790"/>
                </a:lnTo>
                <a:cubicBezTo>
                  <a:pt x="2735572" y="6435762"/>
                  <a:pt x="2731092" y="6437256"/>
                  <a:pt x="2728106" y="6434269"/>
                </a:cubicBezTo>
                <a:cubicBezTo>
                  <a:pt x="2725119" y="6431283"/>
                  <a:pt x="2722133" y="6432776"/>
                  <a:pt x="2719146" y="6438749"/>
                </a:cubicBezTo>
                <a:cubicBezTo>
                  <a:pt x="2716160" y="6444722"/>
                  <a:pt x="2711680" y="6444722"/>
                  <a:pt x="2705707" y="6438749"/>
                </a:cubicBezTo>
                <a:lnTo>
                  <a:pt x="2714667" y="6420830"/>
                </a:lnTo>
                <a:cubicBezTo>
                  <a:pt x="2726613" y="6420830"/>
                  <a:pt x="2732585" y="6419337"/>
                  <a:pt x="2732585" y="6416351"/>
                </a:cubicBezTo>
                <a:cubicBezTo>
                  <a:pt x="2732585" y="6413364"/>
                  <a:pt x="2729599" y="6411871"/>
                  <a:pt x="2723626" y="6411871"/>
                </a:cubicBezTo>
                <a:lnTo>
                  <a:pt x="2714667" y="6402911"/>
                </a:lnTo>
                <a:cubicBezTo>
                  <a:pt x="2708694" y="6396939"/>
                  <a:pt x="2702721" y="6398432"/>
                  <a:pt x="2696748" y="6407391"/>
                </a:cubicBezTo>
                <a:cubicBezTo>
                  <a:pt x="2690775" y="6416351"/>
                  <a:pt x="2687788" y="6420830"/>
                  <a:pt x="2687788" y="6420830"/>
                </a:cubicBezTo>
                <a:lnTo>
                  <a:pt x="2651952" y="6429790"/>
                </a:lnTo>
                <a:cubicBezTo>
                  <a:pt x="2651952" y="6429790"/>
                  <a:pt x="2645979" y="6429790"/>
                  <a:pt x="2634033" y="6429790"/>
                </a:cubicBezTo>
                <a:cubicBezTo>
                  <a:pt x="2622087" y="6429790"/>
                  <a:pt x="2613127" y="6426803"/>
                  <a:pt x="2607155" y="6420830"/>
                </a:cubicBezTo>
                <a:lnTo>
                  <a:pt x="2580278" y="6411871"/>
                </a:lnTo>
                <a:cubicBezTo>
                  <a:pt x="2568330" y="6411871"/>
                  <a:pt x="2562359" y="6411871"/>
                  <a:pt x="2562359" y="6411871"/>
                </a:cubicBezTo>
                <a:lnTo>
                  <a:pt x="2553399" y="6402911"/>
                </a:lnTo>
                <a:cubicBezTo>
                  <a:pt x="2547427" y="6402911"/>
                  <a:pt x="2542947" y="6402911"/>
                  <a:pt x="2539960" y="6402911"/>
                </a:cubicBezTo>
                <a:cubicBezTo>
                  <a:pt x="2536974" y="6402911"/>
                  <a:pt x="2535480" y="6399925"/>
                  <a:pt x="2535480" y="6393952"/>
                </a:cubicBezTo>
                <a:lnTo>
                  <a:pt x="2517562" y="6393952"/>
                </a:lnTo>
                <a:lnTo>
                  <a:pt x="2499643" y="6402911"/>
                </a:lnTo>
                <a:lnTo>
                  <a:pt x="2490683" y="6393952"/>
                </a:lnTo>
                <a:lnTo>
                  <a:pt x="2499643" y="6384993"/>
                </a:lnTo>
                <a:cubicBezTo>
                  <a:pt x="2493671" y="6384993"/>
                  <a:pt x="2484712" y="6383500"/>
                  <a:pt x="2472766" y="6380513"/>
                </a:cubicBezTo>
                <a:cubicBezTo>
                  <a:pt x="2460820" y="6377526"/>
                  <a:pt x="2451860" y="6376033"/>
                  <a:pt x="2445887" y="6376033"/>
                </a:cubicBezTo>
                <a:lnTo>
                  <a:pt x="2419009" y="6367075"/>
                </a:lnTo>
                <a:cubicBezTo>
                  <a:pt x="2419009" y="6373048"/>
                  <a:pt x="2410051" y="6379020"/>
                  <a:pt x="2392132" y="6384993"/>
                </a:cubicBezTo>
                <a:lnTo>
                  <a:pt x="2356294" y="6376033"/>
                </a:lnTo>
                <a:cubicBezTo>
                  <a:pt x="2350322" y="6370060"/>
                  <a:pt x="2344348" y="6367075"/>
                  <a:pt x="2338377" y="6367075"/>
                </a:cubicBezTo>
                <a:lnTo>
                  <a:pt x="2329417" y="6367075"/>
                </a:lnTo>
                <a:cubicBezTo>
                  <a:pt x="2329417" y="6367075"/>
                  <a:pt x="2329417" y="6364088"/>
                  <a:pt x="2329417" y="6358115"/>
                </a:cubicBezTo>
                <a:lnTo>
                  <a:pt x="2338377" y="6349156"/>
                </a:lnTo>
                <a:cubicBezTo>
                  <a:pt x="2344348" y="6355129"/>
                  <a:pt x="2348828" y="6356622"/>
                  <a:pt x="2351815" y="6353636"/>
                </a:cubicBezTo>
                <a:cubicBezTo>
                  <a:pt x="2354801" y="6350649"/>
                  <a:pt x="2356294" y="6349156"/>
                  <a:pt x="2356294" y="6349156"/>
                </a:cubicBezTo>
                <a:cubicBezTo>
                  <a:pt x="2356294" y="6343183"/>
                  <a:pt x="2362267" y="6340197"/>
                  <a:pt x="2374213" y="6340197"/>
                </a:cubicBezTo>
                <a:lnTo>
                  <a:pt x="2383173" y="6331237"/>
                </a:lnTo>
                <a:cubicBezTo>
                  <a:pt x="2383173" y="6331237"/>
                  <a:pt x="2380186" y="6332731"/>
                  <a:pt x="2374213" y="6335717"/>
                </a:cubicBezTo>
                <a:cubicBezTo>
                  <a:pt x="2368240" y="6338704"/>
                  <a:pt x="2359281" y="6337210"/>
                  <a:pt x="2347335" y="6331237"/>
                </a:cubicBezTo>
                <a:lnTo>
                  <a:pt x="2338377" y="6331237"/>
                </a:lnTo>
                <a:cubicBezTo>
                  <a:pt x="2338377" y="6337210"/>
                  <a:pt x="2332404" y="6341690"/>
                  <a:pt x="2320458" y="6344676"/>
                </a:cubicBezTo>
                <a:cubicBezTo>
                  <a:pt x="2308512" y="6347663"/>
                  <a:pt x="2302539" y="6347663"/>
                  <a:pt x="2302539" y="6344676"/>
                </a:cubicBezTo>
                <a:cubicBezTo>
                  <a:pt x="2302539" y="6341690"/>
                  <a:pt x="2299552" y="6341690"/>
                  <a:pt x="2293580" y="6344676"/>
                </a:cubicBezTo>
                <a:cubicBezTo>
                  <a:pt x="2287607" y="6347663"/>
                  <a:pt x="2284620" y="6349156"/>
                  <a:pt x="2284620" y="6349156"/>
                </a:cubicBezTo>
                <a:cubicBezTo>
                  <a:pt x="2284620" y="6349156"/>
                  <a:pt x="2283127" y="6350649"/>
                  <a:pt x="2280140" y="6353636"/>
                </a:cubicBezTo>
                <a:cubicBezTo>
                  <a:pt x="2277154" y="6356622"/>
                  <a:pt x="2275661" y="6358115"/>
                  <a:pt x="2275661" y="6358115"/>
                </a:cubicBezTo>
                <a:cubicBezTo>
                  <a:pt x="2269688" y="6358115"/>
                  <a:pt x="2266701" y="6355129"/>
                  <a:pt x="2266701" y="6349156"/>
                </a:cubicBezTo>
                <a:cubicBezTo>
                  <a:pt x="2266701" y="6343183"/>
                  <a:pt x="2268194" y="6340197"/>
                  <a:pt x="2271181" y="6340197"/>
                </a:cubicBezTo>
                <a:cubicBezTo>
                  <a:pt x="2274168" y="6340197"/>
                  <a:pt x="2275661" y="6337210"/>
                  <a:pt x="2275661" y="6331237"/>
                </a:cubicBezTo>
                <a:lnTo>
                  <a:pt x="2284620" y="6331237"/>
                </a:lnTo>
                <a:lnTo>
                  <a:pt x="2302539" y="6322278"/>
                </a:lnTo>
                <a:lnTo>
                  <a:pt x="2293580" y="6304359"/>
                </a:lnTo>
                <a:cubicBezTo>
                  <a:pt x="2299552" y="6304359"/>
                  <a:pt x="2302539" y="6301372"/>
                  <a:pt x="2302539" y="6295401"/>
                </a:cubicBezTo>
                <a:cubicBezTo>
                  <a:pt x="2302539" y="6289428"/>
                  <a:pt x="2305526" y="6284948"/>
                  <a:pt x="2311498" y="6281960"/>
                </a:cubicBezTo>
                <a:cubicBezTo>
                  <a:pt x="2317471" y="6278975"/>
                  <a:pt x="2315978" y="6274495"/>
                  <a:pt x="2307019" y="6268522"/>
                </a:cubicBezTo>
                <a:cubicBezTo>
                  <a:pt x="2298059" y="6262550"/>
                  <a:pt x="2293580" y="6256576"/>
                  <a:pt x="2293580" y="6250604"/>
                </a:cubicBezTo>
                <a:lnTo>
                  <a:pt x="2239824" y="6250604"/>
                </a:lnTo>
                <a:cubicBezTo>
                  <a:pt x="2233851" y="6256576"/>
                  <a:pt x="2227878" y="6258070"/>
                  <a:pt x="2221905" y="6255083"/>
                </a:cubicBezTo>
                <a:cubicBezTo>
                  <a:pt x="2215933" y="6252097"/>
                  <a:pt x="2209959" y="6252097"/>
                  <a:pt x="2203986" y="6255083"/>
                </a:cubicBezTo>
                <a:cubicBezTo>
                  <a:pt x="2198014" y="6258070"/>
                  <a:pt x="2190547" y="6258070"/>
                  <a:pt x="2181588" y="6255083"/>
                </a:cubicBezTo>
                <a:cubicBezTo>
                  <a:pt x="2172630" y="6252097"/>
                  <a:pt x="2168150" y="6249110"/>
                  <a:pt x="2168150" y="6246124"/>
                </a:cubicBezTo>
                <a:cubicBezTo>
                  <a:pt x="2168150" y="6243137"/>
                  <a:pt x="2166657" y="6241644"/>
                  <a:pt x="2163670" y="6241644"/>
                </a:cubicBezTo>
                <a:cubicBezTo>
                  <a:pt x="2160682" y="6241644"/>
                  <a:pt x="2157697" y="6240151"/>
                  <a:pt x="2154711" y="6237164"/>
                </a:cubicBezTo>
                <a:cubicBezTo>
                  <a:pt x="2151724" y="6234178"/>
                  <a:pt x="2150231" y="6232685"/>
                  <a:pt x="2150231" y="6232685"/>
                </a:cubicBezTo>
                <a:lnTo>
                  <a:pt x="2195027" y="6241644"/>
                </a:lnTo>
                <a:cubicBezTo>
                  <a:pt x="2201000" y="6247617"/>
                  <a:pt x="2206973" y="6247617"/>
                  <a:pt x="2212946" y="6241644"/>
                </a:cubicBezTo>
                <a:lnTo>
                  <a:pt x="2212946" y="6232685"/>
                </a:lnTo>
                <a:cubicBezTo>
                  <a:pt x="2206973" y="6232685"/>
                  <a:pt x="2203986" y="6229699"/>
                  <a:pt x="2203986" y="6223725"/>
                </a:cubicBezTo>
                <a:lnTo>
                  <a:pt x="2186068" y="6214766"/>
                </a:lnTo>
                <a:cubicBezTo>
                  <a:pt x="2174122" y="6208793"/>
                  <a:pt x="2165162" y="6202821"/>
                  <a:pt x="2159190" y="6196848"/>
                </a:cubicBezTo>
                <a:lnTo>
                  <a:pt x="2150231" y="6196848"/>
                </a:lnTo>
                <a:lnTo>
                  <a:pt x="2132312" y="6196848"/>
                </a:lnTo>
                <a:cubicBezTo>
                  <a:pt x="2132312" y="6190875"/>
                  <a:pt x="2130819" y="6187889"/>
                  <a:pt x="2127833" y="6187889"/>
                </a:cubicBezTo>
                <a:cubicBezTo>
                  <a:pt x="2124846" y="6187889"/>
                  <a:pt x="2123353" y="6187889"/>
                  <a:pt x="2123353" y="6187889"/>
                </a:cubicBezTo>
                <a:cubicBezTo>
                  <a:pt x="2099461" y="6193862"/>
                  <a:pt x="2081543" y="6187889"/>
                  <a:pt x="2069597" y="6169970"/>
                </a:cubicBezTo>
                <a:cubicBezTo>
                  <a:pt x="2057651" y="6140106"/>
                  <a:pt x="2050186" y="6123681"/>
                  <a:pt x="2047199" y="6120694"/>
                </a:cubicBezTo>
                <a:cubicBezTo>
                  <a:pt x="2044212" y="6117708"/>
                  <a:pt x="2036746" y="6116214"/>
                  <a:pt x="2024800" y="6116214"/>
                </a:cubicBezTo>
                <a:cubicBezTo>
                  <a:pt x="2012856" y="6116214"/>
                  <a:pt x="2003896" y="6116214"/>
                  <a:pt x="1997923" y="6116214"/>
                </a:cubicBezTo>
                <a:cubicBezTo>
                  <a:pt x="1991950" y="6116214"/>
                  <a:pt x="1988964" y="6114721"/>
                  <a:pt x="1988964" y="6111735"/>
                </a:cubicBezTo>
                <a:cubicBezTo>
                  <a:pt x="1988964" y="6108749"/>
                  <a:pt x="1985977" y="6105762"/>
                  <a:pt x="1980004" y="6102775"/>
                </a:cubicBezTo>
                <a:cubicBezTo>
                  <a:pt x="1974031" y="6099789"/>
                  <a:pt x="1969552" y="6098296"/>
                  <a:pt x="1966565" y="6098296"/>
                </a:cubicBezTo>
                <a:cubicBezTo>
                  <a:pt x="1963579" y="6098296"/>
                  <a:pt x="1960592" y="6098296"/>
                  <a:pt x="1957606" y="6098296"/>
                </a:cubicBezTo>
                <a:cubicBezTo>
                  <a:pt x="1954619" y="6098296"/>
                  <a:pt x="1953126" y="6095310"/>
                  <a:pt x="1953126" y="6089336"/>
                </a:cubicBezTo>
                <a:lnTo>
                  <a:pt x="1899371" y="6098296"/>
                </a:lnTo>
                <a:cubicBezTo>
                  <a:pt x="1899371" y="6098296"/>
                  <a:pt x="1890411" y="6098296"/>
                  <a:pt x="1872493" y="6098296"/>
                </a:cubicBezTo>
                <a:cubicBezTo>
                  <a:pt x="1854574" y="6086350"/>
                  <a:pt x="1845614" y="6077391"/>
                  <a:pt x="1845614" y="6071417"/>
                </a:cubicBezTo>
                <a:cubicBezTo>
                  <a:pt x="1851587" y="6071417"/>
                  <a:pt x="1856067" y="6071417"/>
                  <a:pt x="1859053" y="6071417"/>
                </a:cubicBezTo>
                <a:cubicBezTo>
                  <a:pt x="1862040" y="6071417"/>
                  <a:pt x="1863533" y="6071417"/>
                  <a:pt x="1863533" y="6071417"/>
                </a:cubicBezTo>
                <a:lnTo>
                  <a:pt x="1926249" y="6080377"/>
                </a:lnTo>
                <a:cubicBezTo>
                  <a:pt x="1926249" y="6074404"/>
                  <a:pt x="1920276" y="6071417"/>
                  <a:pt x="1908330" y="6071417"/>
                </a:cubicBezTo>
                <a:cubicBezTo>
                  <a:pt x="1890411" y="6071417"/>
                  <a:pt x="1881452" y="6065445"/>
                  <a:pt x="1881452" y="6053499"/>
                </a:cubicBezTo>
                <a:cubicBezTo>
                  <a:pt x="1887425" y="6059472"/>
                  <a:pt x="1893398" y="6062458"/>
                  <a:pt x="1899371" y="6062458"/>
                </a:cubicBezTo>
                <a:lnTo>
                  <a:pt x="1899371" y="6053499"/>
                </a:lnTo>
                <a:cubicBezTo>
                  <a:pt x="1893398" y="6047527"/>
                  <a:pt x="1890411" y="6041554"/>
                  <a:pt x="1890411" y="6035581"/>
                </a:cubicBezTo>
                <a:cubicBezTo>
                  <a:pt x="1890411" y="6029608"/>
                  <a:pt x="1887425" y="6026621"/>
                  <a:pt x="1881452" y="6026621"/>
                </a:cubicBezTo>
                <a:cubicBezTo>
                  <a:pt x="1827697" y="6026621"/>
                  <a:pt x="1803805" y="6023635"/>
                  <a:pt x="1809778" y="6017662"/>
                </a:cubicBezTo>
                <a:cubicBezTo>
                  <a:pt x="1809778" y="6017662"/>
                  <a:pt x="1812764" y="6017662"/>
                  <a:pt x="1818737" y="6017662"/>
                </a:cubicBezTo>
                <a:lnTo>
                  <a:pt x="1827697" y="6008703"/>
                </a:lnTo>
                <a:lnTo>
                  <a:pt x="1872493" y="5999743"/>
                </a:lnTo>
                <a:lnTo>
                  <a:pt x="1872493" y="5990784"/>
                </a:lnTo>
                <a:cubicBezTo>
                  <a:pt x="1854574" y="5990784"/>
                  <a:pt x="1841136" y="5986304"/>
                  <a:pt x="1832176" y="5977345"/>
                </a:cubicBezTo>
                <a:cubicBezTo>
                  <a:pt x="1823217" y="5968385"/>
                  <a:pt x="1818737" y="5960919"/>
                  <a:pt x="1818737" y="5954947"/>
                </a:cubicBezTo>
                <a:lnTo>
                  <a:pt x="1818737" y="5963907"/>
                </a:lnTo>
                <a:lnTo>
                  <a:pt x="1809778" y="5981824"/>
                </a:lnTo>
                <a:cubicBezTo>
                  <a:pt x="1803805" y="5975852"/>
                  <a:pt x="1797832" y="5972865"/>
                  <a:pt x="1791859" y="5972865"/>
                </a:cubicBezTo>
                <a:lnTo>
                  <a:pt x="1777525" y="5954947"/>
                </a:lnTo>
                <a:lnTo>
                  <a:pt x="1782900" y="5954947"/>
                </a:lnTo>
                <a:cubicBezTo>
                  <a:pt x="1788872" y="5954947"/>
                  <a:pt x="1791859" y="5951961"/>
                  <a:pt x="1791859" y="5945988"/>
                </a:cubicBezTo>
                <a:cubicBezTo>
                  <a:pt x="1785886" y="5945988"/>
                  <a:pt x="1781406" y="5945988"/>
                  <a:pt x="1778420" y="5945988"/>
                </a:cubicBezTo>
                <a:cubicBezTo>
                  <a:pt x="1775433" y="5945988"/>
                  <a:pt x="1773940" y="5945988"/>
                  <a:pt x="1773940" y="5945988"/>
                </a:cubicBezTo>
                <a:lnTo>
                  <a:pt x="1773940" y="5950467"/>
                </a:lnTo>
                <a:lnTo>
                  <a:pt x="1756022" y="5928069"/>
                </a:lnTo>
                <a:cubicBezTo>
                  <a:pt x="1756022" y="5928069"/>
                  <a:pt x="1754529" y="5926576"/>
                  <a:pt x="1751542" y="5923589"/>
                </a:cubicBezTo>
                <a:cubicBezTo>
                  <a:pt x="1748556" y="5920603"/>
                  <a:pt x="1744076" y="5919110"/>
                  <a:pt x="1738103" y="5919110"/>
                </a:cubicBezTo>
                <a:cubicBezTo>
                  <a:pt x="1726158" y="5919110"/>
                  <a:pt x="1720185" y="5919110"/>
                  <a:pt x="1720185" y="5919110"/>
                </a:cubicBezTo>
                <a:lnTo>
                  <a:pt x="1711225" y="5928069"/>
                </a:lnTo>
                <a:cubicBezTo>
                  <a:pt x="1705252" y="5928069"/>
                  <a:pt x="1702266" y="5922096"/>
                  <a:pt x="1702266" y="5910150"/>
                </a:cubicBezTo>
                <a:lnTo>
                  <a:pt x="1711225" y="5883272"/>
                </a:lnTo>
                <a:cubicBezTo>
                  <a:pt x="1717198" y="5883272"/>
                  <a:pt x="1721678" y="5883272"/>
                  <a:pt x="1724664" y="5883272"/>
                </a:cubicBezTo>
                <a:cubicBezTo>
                  <a:pt x="1727651" y="5883272"/>
                  <a:pt x="1732131" y="5883272"/>
                  <a:pt x="1738103" y="5883272"/>
                </a:cubicBezTo>
                <a:cubicBezTo>
                  <a:pt x="1744076" y="5895218"/>
                  <a:pt x="1748556" y="5901191"/>
                  <a:pt x="1751542" y="5901191"/>
                </a:cubicBezTo>
                <a:cubicBezTo>
                  <a:pt x="1754529" y="5901191"/>
                  <a:pt x="1761995" y="5901191"/>
                  <a:pt x="1773940" y="5901191"/>
                </a:cubicBezTo>
                <a:cubicBezTo>
                  <a:pt x="1785886" y="5901191"/>
                  <a:pt x="1791859" y="5895218"/>
                  <a:pt x="1791859" y="5883272"/>
                </a:cubicBezTo>
                <a:cubicBezTo>
                  <a:pt x="1791859" y="5883272"/>
                  <a:pt x="1790366" y="5881780"/>
                  <a:pt x="1787379" y="5878792"/>
                </a:cubicBezTo>
                <a:cubicBezTo>
                  <a:pt x="1784393" y="5875807"/>
                  <a:pt x="1779913" y="5874312"/>
                  <a:pt x="1773940" y="5874312"/>
                </a:cubicBezTo>
                <a:lnTo>
                  <a:pt x="1747063" y="5874312"/>
                </a:lnTo>
                <a:cubicBezTo>
                  <a:pt x="1747063" y="5868341"/>
                  <a:pt x="1744076" y="5868341"/>
                  <a:pt x="1738103" y="5874312"/>
                </a:cubicBezTo>
                <a:lnTo>
                  <a:pt x="1720185" y="5865354"/>
                </a:lnTo>
                <a:cubicBezTo>
                  <a:pt x="1714212" y="5865354"/>
                  <a:pt x="1714212" y="5862368"/>
                  <a:pt x="1720185" y="5856395"/>
                </a:cubicBezTo>
                <a:lnTo>
                  <a:pt x="1720185" y="5847435"/>
                </a:lnTo>
                <a:cubicBezTo>
                  <a:pt x="1720185" y="5847435"/>
                  <a:pt x="1717198" y="5844449"/>
                  <a:pt x="1711225" y="5838476"/>
                </a:cubicBezTo>
                <a:lnTo>
                  <a:pt x="1693306" y="5829516"/>
                </a:lnTo>
                <a:cubicBezTo>
                  <a:pt x="1687335" y="5829516"/>
                  <a:pt x="1681360" y="5826530"/>
                  <a:pt x="1675389" y="5820557"/>
                </a:cubicBezTo>
                <a:cubicBezTo>
                  <a:pt x="1669416" y="5814584"/>
                  <a:pt x="1666429" y="5816077"/>
                  <a:pt x="1666429" y="5825037"/>
                </a:cubicBezTo>
                <a:cubicBezTo>
                  <a:pt x="1666429" y="5833996"/>
                  <a:pt x="1666429" y="5841463"/>
                  <a:pt x="1666429" y="5847435"/>
                </a:cubicBezTo>
                <a:lnTo>
                  <a:pt x="1621632" y="5802638"/>
                </a:lnTo>
                <a:cubicBezTo>
                  <a:pt x="1621632" y="5796665"/>
                  <a:pt x="1624619" y="5796665"/>
                  <a:pt x="1630592" y="5802638"/>
                </a:cubicBezTo>
                <a:lnTo>
                  <a:pt x="1648511" y="5793680"/>
                </a:lnTo>
                <a:cubicBezTo>
                  <a:pt x="1648511" y="5793680"/>
                  <a:pt x="1641044" y="5787707"/>
                  <a:pt x="1626112" y="5775761"/>
                </a:cubicBezTo>
                <a:cubicBezTo>
                  <a:pt x="1611181" y="5763816"/>
                  <a:pt x="1600728" y="5757842"/>
                  <a:pt x="1594755" y="5757842"/>
                </a:cubicBezTo>
                <a:cubicBezTo>
                  <a:pt x="1588782" y="5757842"/>
                  <a:pt x="1585796" y="5754856"/>
                  <a:pt x="1585796" y="5748883"/>
                </a:cubicBezTo>
                <a:cubicBezTo>
                  <a:pt x="1585796" y="5742910"/>
                  <a:pt x="1591769" y="5739923"/>
                  <a:pt x="1603713" y="5739923"/>
                </a:cubicBezTo>
                <a:cubicBezTo>
                  <a:pt x="1609686" y="5739923"/>
                  <a:pt x="1612673" y="5739923"/>
                  <a:pt x="1612673" y="5739923"/>
                </a:cubicBezTo>
                <a:cubicBezTo>
                  <a:pt x="1612673" y="5739923"/>
                  <a:pt x="1609686" y="5736937"/>
                  <a:pt x="1603713" y="5730964"/>
                </a:cubicBezTo>
                <a:cubicBezTo>
                  <a:pt x="1603713" y="5724991"/>
                  <a:pt x="1597740" y="5722006"/>
                  <a:pt x="1585796" y="5722006"/>
                </a:cubicBezTo>
                <a:lnTo>
                  <a:pt x="1585796" y="5713046"/>
                </a:lnTo>
                <a:cubicBezTo>
                  <a:pt x="1603713" y="5707073"/>
                  <a:pt x="1609686" y="5692141"/>
                  <a:pt x="1603713" y="5668249"/>
                </a:cubicBezTo>
                <a:cubicBezTo>
                  <a:pt x="1603713" y="5662276"/>
                  <a:pt x="1600728" y="5657797"/>
                  <a:pt x="1594755" y="5654810"/>
                </a:cubicBezTo>
                <a:cubicBezTo>
                  <a:pt x="1588782" y="5651824"/>
                  <a:pt x="1582809" y="5651824"/>
                  <a:pt x="1576836" y="5654810"/>
                </a:cubicBezTo>
                <a:cubicBezTo>
                  <a:pt x="1570863" y="5657797"/>
                  <a:pt x="1569370" y="5660783"/>
                  <a:pt x="1572357" y="5663769"/>
                </a:cubicBezTo>
                <a:cubicBezTo>
                  <a:pt x="1575343" y="5666756"/>
                  <a:pt x="1579823" y="5669743"/>
                  <a:pt x="1585796" y="5672729"/>
                </a:cubicBezTo>
                <a:cubicBezTo>
                  <a:pt x="1591769" y="5675715"/>
                  <a:pt x="1594755" y="5678702"/>
                  <a:pt x="1594755" y="5681688"/>
                </a:cubicBezTo>
                <a:cubicBezTo>
                  <a:pt x="1594755" y="5684675"/>
                  <a:pt x="1594755" y="5686168"/>
                  <a:pt x="1594755" y="5686168"/>
                </a:cubicBezTo>
                <a:cubicBezTo>
                  <a:pt x="1588782" y="5698114"/>
                  <a:pt x="1582809" y="5702594"/>
                  <a:pt x="1576836" y="5699607"/>
                </a:cubicBezTo>
                <a:cubicBezTo>
                  <a:pt x="1570863" y="5696621"/>
                  <a:pt x="1564890" y="5701101"/>
                  <a:pt x="1558918" y="5713046"/>
                </a:cubicBezTo>
                <a:cubicBezTo>
                  <a:pt x="1546971" y="5736937"/>
                  <a:pt x="1538012" y="5739923"/>
                  <a:pt x="1532039" y="5722006"/>
                </a:cubicBezTo>
                <a:cubicBezTo>
                  <a:pt x="1526066" y="5722006"/>
                  <a:pt x="1524573" y="5720513"/>
                  <a:pt x="1527561" y="5717526"/>
                </a:cubicBezTo>
                <a:cubicBezTo>
                  <a:pt x="1530546" y="5714540"/>
                  <a:pt x="1535026" y="5713046"/>
                  <a:pt x="1540998" y="5713046"/>
                </a:cubicBezTo>
                <a:cubicBezTo>
                  <a:pt x="1546971" y="5713046"/>
                  <a:pt x="1549958" y="5711553"/>
                  <a:pt x="1549958" y="5708565"/>
                </a:cubicBezTo>
                <a:cubicBezTo>
                  <a:pt x="1549958" y="5705580"/>
                  <a:pt x="1546971" y="5702594"/>
                  <a:pt x="1540998" y="5699607"/>
                </a:cubicBezTo>
                <a:cubicBezTo>
                  <a:pt x="1535026" y="5696621"/>
                  <a:pt x="1532039" y="5692141"/>
                  <a:pt x="1532039" y="5686168"/>
                </a:cubicBezTo>
                <a:lnTo>
                  <a:pt x="1523081" y="5686168"/>
                </a:lnTo>
                <a:cubicBezTo>
                  <a:pt x="1511135" y="5686168"/>
                  <a:pt x="1505162" y="5683182"/>
                  <a:pt x="1505162" y="5677209"/>
                </a:cubicBezTo>
                <a:lnTo>
                  <a:pt x="1496203" y="5677209"/>
                </a:lnTo>
                <a:cubicBezTo>
                  <a:pt x="1496203" y="5677209"/>
                  <a:pt x="1494709" y="5675715"/>
                  <a:pt x="1491723" y="5672729"/>
                </a:cubicBezTo>
                <a:cubicBezTo>
                  <a:pt x="1488736" y="5669743"/>
                  <a:pt x="1484257" y="5668249"/>
                  <a:pt x="1478284" y="5668249"/>
                </a:cubicBezTo>
                <a:cubicBezTo>
                  <a:pt x="1478284" y="5668249"/>
                  <a:pt x="1478284" y="5671236"/>
                  <a:pt x="1478284" y="5677209"/>
                </a:cubicBezTo>
                <a:lnTo>
                  <a:pt x="1460365" y="5668249"/>
                </a:lnTo>
                <a:lnTo>
                  <a:pt x="1469324" y="5650330"/>
                </a:lnTo>
                <a:cubicBezTo>
                  <a:pt x="1475297" y="5656304"/>
                  <a:pt x="1479777" y="5657797"/>
                  <a:pt x="1482763" y="5654810"/>
                </a:cubicBezTo>
                <a:cubicBezTo>
                  <a:pt x="1485750" y="5651824"/>
                  <a:pt x="1490230" y="5650330"/>
                  <a:pt x="1496203" y="5650330"/>
                </a:cubicBezTo>
                <a:cubicBezTo>
                  <a:pt x="1502176" y="5644358"/>
                  <a:pt x="1496203" y="5638386"/>
                  <a:pt x="1478284" y="5632413"/>
                </a:cubicBezTo>
                <a:cubicBezTo>
                  <a:pt x="1472311" y="5620467"/>
                  <a:pt x="1469324" y="5611508"/>
                  <a:pt x="1469324" y="5605534"/>
                </a:cubicBezTo>
                <a:cubicBezTo>
                  <a:pt x="1475297" y="5611508"/>
                  <a:pt x="1478284" y="5611508"/>
                  <a:pt x="1478284" y="5605534"/>
                </a:cubicBezTo>
                <a:cubicBezTo>
                  <a:pt x="1478284" y="5587615"/>
                  <a:pt x="1472311" y="5581643"/>
                  <a:pt x="1460365" y="5587615"/>
                </a:cubicBezTo>
                <a:cubicBezTo>
                  <a:pt x="1454392" y="5587615"/>
                  <a:pt x="1445434" y="5583136"/>
                  <a:pt x="1433488" y="5574176"/>
                </a:cubicBezTo>
                <a:cubicBezTo>
                  <a:pt x="1421542" y="5565217"/>
                  <a:pt x="1412583" y="5560737"/>
                  <a:pt x="1406609" y="5560737"/>
                </a:cubicBezTo>
                <a:lnTo>
                  <a:pt x="1397650" y="5569697"/>
                </a:lnTo>
                <a:lnTo>
                  <a:pt x="1433488" y="5614494"/>
                </a:lnTo>
                <a:lnTo>
                  <a:pt x="1406609" y="5605534"/>
                </a:lnTo>
                <a:cubicBezTo>
                  <a:pt x="1400637" y="5581643"/>
                  <a:pt x="1394664" y="5578656"/>
                  <a:pt x="1388691" y="5596575"/>
                </a:cubicBezTo>
                <a:cubicBezTo>
                  <a:pt x="1382718" y="5608521"/>
                  <a:pt x="1379731" y="5614494"/>
                  <a:pt x="1379731" y="5614494"/>
                </a:cubicBezTo>
                <a:lnTo>
                  <a:pt x="1379731" y="5596575"/>
                </a:lnTo>
                <a:lnTo>
                  <a:pt x="1343895" y="5560737"/>
                </a:lnTo>
                <a:cubicBezTo>
                  <a:pt x="1343895" y="5572683"/>
                  <a:pt x="1343895" y="5581643"/>
                  <a:pt x="1343895" y="5587615"/>
                </a:cubicBezTo>
                <a:cubicBezTo>
                  <a:pt x="1337922" y="5587615"/>
                  <a:pt x="1330456" y="5590602"/>
                  <a:pt x="1321496" y="5596575"/>
                </a:cubicBezTo>
                <a:cubicBezTo>
                  <a:pt x="1312537" y="5602548"/>
                  <a:pt x="1305071" y="5605534"/>
                  <a:pt x="1299098" y="5605534"/>
                </a:cubicBezTo>
                <a:cubicBezTo>
                  <a:pt x="1305071" y="5611508"/>
                  <a:pt x="1305071" y="5614494"/>
                  <a:pt x="1299098" y="5614494"/>
                </a:cubicBezTo>
                <a:cubicBezTo>
                  <a:pt x="1293125" y="5614494"/>
                  <a:pt x="1290138" y="5614494"/>
                  <a:pt x="1290138" y="5614494"/>
                </a:cubicBezTo>
                <a:cubicBezTo>
                  <a:pt x="1284165" y="5608521"/>
                  <a:pt x="1278192" y="5605534"/>
                  <a:pt x="1272219" y="5605534"/>
                </a:cubicBezTo>
                <a:cubicBezTo>
                  <a:pt x="1266247" y="5605534"/>
                  <a:pt x="1257288" y="5605534"/>
                  <a:pt x="1245342" y="5605534"/>
                </a:cubicBezTo>
                <a:lnTo>
                  <a:pt x="1236383" y="5614494"/>
                </a:lnTo>
                <a:cubicBezTo>
                  <a:pt x="1236383" y="5608521"/>
                  <a:pt x="1231903" y="5605534"/>
                  <a:pt x="1222944" y="5605534"/>
                </a:cubicBezTo>
                <a:cubicBezTo>
                  <a:pt x="1213984" y="5605534"/>
                  <a:pt x="1212491" y="5611508"/>
                  <a:pt x="1218464" y="5623453"/>
                </a:cubicBezTo>
                <a:lnTo>
                  <a:pt x="1200545" y="5623453"/>
                </a:lnTo>
                <a:cubicBezTo>
                  <a:pt x="1182627" y="5605534"/>
                  <a:pt x="1173668" y="5605534"/>
                  <a:pt x="1173668" y="5623453"/>
                </a:cubicBezTo>
                <a:lnTo>
                  <a:pt x="1164709" y="5614494"/>
                </a:lnTo>
                <a:cubicBezTo>
                  <a:pt x="1158735" y="5608521"/>
                  <a:pt x="1161722" y="5605534"/>
                  <a:pt x="1173668" y="5605534"/>
                </a:cubicBezTo>
                <a:cubicBezTo>
                  <a:pt x="1173668" y="5605534"/>
                  <a:pt x="1173668" y="5604041"/>
                  <a:pt x="1173668" y="5601055"/>
                </a:cubicBezTo>
                <a:cubicBezTo>
                  <a:pt x="1173668" y="5598069"/>
                  <a:pt x="1173668" y="5593589"/>
                  <a:pt x="1173668" y="5587615"/>
                </a:cubicBezTo>
                <a:cubicBezTo>
                  <a:pt x="1167695" y="5569697"/>
                  <a:pt x="1158735" y="5569697"/>
                  <a:pt x="1146790" y="5587615"/>
                </a:cubicBezTo>
                <a:lnTo>
                  <a:pt x="1143532" y="5586801"/>
                </a:lnTo>
                <a:lnTo>
                  <a:pt x="1145670" y="5585376"/>
                </a:lnTo>
                <a:cubicBezTo>
                  <a:pt x="1146417" y="5583883"/>
                  <a:pt x="1146790" y="5581643"/>
                  <a:pt x="1146790" y="5578656"/>
                </a:cubicBezTo>
                <a:cubicBezTo>
                  <a:pt x="1146790" y="5572683"/>
                  <a:pt x="1143803" y="5563724"/>
                  <a:pt x="1137830" y="5551779"/>
                </a:cubicBezTo>
                <a:cubicBezTo>
                  <a:pt x="1131857" y="5539833"/>
                  <a:pt x="1128871" y="5530874"/>
                  <a:pt x="1128871" y="5524901"/>
                </a:cubicBezTo>
                <a:cubicBezTo>
                  <a:pt x="1134844" y="5518928"/>
                  <a:pt x="1134844" y="5512955"/>
                  <a:pt x="1128871" y="5506982"/>
                </a:cubicBezTo>
                <a:cubicBezTo>
                  <a:pt x="1122898" y="5501009"/>
                  <a:pt x="1122898" y="5498022"/>
                  <a:pt x="1128871" y="5498022"/>
                </a:cubicBezTo>
                <a:lnTo>
                  <a:pt x="1137830" y="5506982"/>
                </a:lnTo>
                <a:cubicBezTo>
                  <a:pt x="1137830" y="5512955"/>
                  <a:pt x="1143803" y="5518928"/>
                  <a:pt x="1155749" y="5524901"/>
                </a:cubicBezTo>
                <a:lnTo>
                  <a:pt x="1164709" y="5542819"/>
                </a:lnTo>
                <a:lnTo>
                  <a:pt x="1227424" y="5596575"/>
                </a:lnTo>
                <a:lnTo>
                  <a:pt x="1236383" y="5587615"/>
                </a:lnTo>
                <a:cubicBezTo>
                  <a:pt x="1236383" y="5581643"/>
                  <a:pt x="1236383" y="5575670"/>
                  <a:pt x="1236383" y="5569697"/>
                </a:cubicBezTo>
                <a:lnTo>
                  <a:pt x="1209504" y="5560737"/>
                </a:lnTo>
                <a:cubicBezTo>
                  <a:pt x="1197560" y="5554766"/>
                  <a:pt x="1191587" y="5548793"/>
                  <a:pt x="1191587" y="5542819"/>
                </a:cubicBezTo>
                <a:cubicBezTo>
                  <a:pt x="1191587" y="5536847"/>
                  <a:pt x="1188600" y="5533860"/>
                  <a:pt x="1182627" y="5533860"/>
                </a:cubicBezTo>
                <a:lnTo>
                  <a:pt x="1182627" y="5515941"/>
                </a:lnTo>
                <a:lnTo>
                  <a:pt x="1173668" y="5515941"/>
                </a:lnTo>
                <a:cubicBezTo>
                  <a:pt x="1173668" y="5521915"/>
                  <a:pt x="1172175" y="5524901"/>
                  <a:pt x="1169188" y="5524901"/>
                </a:cubicBezTo>
                <a:cubicBezTo>
                  <a:pt x="1166202" y="5524901"/>
                  <a:pt x="1164709" y="5521915"/>
                  <a:pt x="1164709" y="5515941"/>
                </a:cubicBezTo>
                <a:cubicBezTo>
                  <a:pt x="1158735" y="5509968"/>
                  <a:pt x="1157242" y="5505489"/>
                  <a:pt x="1160229" y="5502502"/>
                </a:cubicBezTo>
                <a:cubicBezTo>
                  <a:pt x="1163215" y="5499516"/>
                  <a:pt x="1167695" y="5501009"/>
                  <a:pt x="1173668" y="5506982"/>
                </a:cubicBezTo>
                <a:lnTo>
                  <a:pt x="1173668" y="5498022"/>
                </a:lnTo>
                <a:cubicBezTo>
                  <a:pt x="1173668" y="5498022"/>
                  <a:pt x="1170682" y="5496529"/>
                  <a:pt x="1164709" y="5493543"/>
                </a:cubicBezTo>
                <a:cubicBezTo>
                  <a:pt x="1158735" y="5490557"/>
                  <a:pt x="1155749" y="5489063"/>
                  <a:pt x="1155749" y="5489063"/>
                </a:cubicBezTo>
                <a:cubicBezTo>
                  <a:pt x="1149776" y="5489063"/>
                  <a:pt x="1148283" y="5484583"/>
                  <a:pt x="1151269" y="5475624"/>
                </a:cubicBezTo>
                <a:cubicBezTo>
                  <a:pt x="1154256" y="5466664"/>
                  <a:pt x="1152763" y="5459200"/>
                  <a:pt x="1146790" y="5453226"/>
                </a:cubicBezTo>
                <a:cubicBezTo>
                  <a:pt x="1128871" y="5441281"/>
                  <a:pt x="1119913" y="5429335"/>
                  <a:pt x="1119913" y="5417389"/>
                </a:cubicBezTo>
                <a:cubicBezTo>
                  <a:pt x="1119913" y="5393497"/>
                  <a:pt x="1107967" y="5381552"/>
                  <a:pt x="1084075" y="5381552"/>
                </a:cubicBezTo>
                <a:cubicBezTo>
                  <a:pt x="1078102" y="5381552"/>
                  <a:pt x="1075115" y="5381552"/>
                  <a:pt x="1075115" y="5381552"/>
                </a:cubicBezTo>
                <a:cubicBezTo>
                  <a:pt x="1075115" y="5381552"/>
                  <a:pt x="1075115" y="5378566"/>
                  <a:pt x="1075115" y="5372593"/>
                </a:cubicBezTo>
                <a:cubicBezTo>
                  <a:pt x="1075115" y="5366620"/>
                  <a:pt x="1075115" y="5362140"/>
                  <a:pt x="1075115" y="5359154"/>
                </a:cubicBezTo>
                <a:cubicBezTo>
                  <a:pt x="1075115" y="5356168"/>
                  <a:pt x="1078102" y="5357661"/>
                  <a:pt x="1084075" y="5363633"/>
                </a:cubicBezTo>
                <a:lnTo>
                  <a:pt x="1093034" y="5363633"/>
                </a:lnTo>
                <a:cubicBezTo>
                  <a:pt x="1093034" y="5357661"/>
                  <a:pt x="1090048" y="5351688"/>
                  <a:pt x="1084075" y="5345715"/>
                </a:cubicBezTo>
                <a:lnTo>
                  <a:pt x="1048237" y="5318836"/>
                </a:lnTo>
                <a:lnTo>
                  <a:pt x="1039278" y="5309877"/>
                </a:lnTo>
                <a:cubicBezTo>
                  <a:pt x="1045251" y="5309877"/>
                  <a:pt x="1048237" y="5306892"/>
                  <a:pt x="1048237" y="5300917"/>
                </a:cubicBezTo>
                <a:cubicBezTo>
                  <a:pt x="1048237" y="5294946"/>
                  <a:pt x="1045251" y="5294946"/>
                  <a:pt x="1039278" y="5300917"/>
                </a:cubicBezTo>
                <a:cubicBezTo>
                  <a:pt x="1021360" y="5306892"/>
                  <a:pt x="1012400" y="5303905"/>
                  <a:pt x="1012400" y="5291959"/>
                </a:cubicBezTo>
                <a:cubicBezTo>
                  <a:pt x="1012400" y="5285986"/>
                  <a:pt x="1003441" y="5277027"/>
                  <a:pt x="985523" y="5265081"/>
                </a:cubicBezTo>
                <a:cubicBezTo>
                  <a:pt x="967604" y="5253135"/>
                  <a:pt x="958644" y="5250149"/>
                  <a:pt x="958644" y="5256121"/>
                </a:cubicBezTo>
                <a:lnTo>
                  <a:pt x="940726" y="5247162"/>
                </a:lnTo>
                <a:cubicBezTo>
                  <a:pt x="934753" y="5241189"/>
                  <a:pt x="934753" y="5235218"/>
                  <a:pt x="940726" y="5229243"/>
                </a:cubicBezTo>
                <a:cubicBezTo>
                  <a:pt x="946699" y="5223270"/>
                  <a:pt x="949686" y="5220285"/>
                  <a:pt x="949686" y="5220285"/>
                </a:cubicBezTo>
                <a:cubicBezTo>
                  <a:pt x="949686" y="5220285"/>
                  <a:pt x="952671" y="5223270"/>
                  <a:pt x="958644" y="5229243"/>
                </a:cubicBezTo>
                <a:cubicBezTo>
                  <a:pt x="964617" y="5235218"/>
                  <a:pt x="969097" y="5238203"/>
                  <a:pt x="972083" y="5238203"/>
                </a:cubicBezTo>
                <a:cubicBezTo>
                  <a:pt x="975070" y="5238203"/>
                  <a:pt x="979549" y="5238203"/>
                  <a:pt x="985523" y="5238203"/>
                </a:cubicBezTo>
                <a:cubicBezTo>
                  <a:pt x="991495" y="5244176"/>
                  <a:pt x="994482" y="5247162"/>
                  <a:pt x="994482" y="5247162"/>
                </a:cubicBezTo>
                <a:cubicBezTo>
                  <a:pt x="994482" y="5253135"/>
                  <a:pt x="997468" y="5256121"/>
                  <a:pt x="1003441" y="5256121"/>
                </a:cubicBezTo>
                <a:cubicBezTo>
                  <a:pt x="1009414" y="5256121"/>
                  <a:pt x="1013894" y="5253135"/>
                  <a:pt x="1016880" y="5247162"/>
                </a:cubicBezTo>
                <a:cubicBezTo>
                  <a:pt x="1019867" y="5241189"/>
                  <a:pt x="1018374" y="5238203"/>
                  <a:pt x="1012400" y="5238203"/>
                </a:cubicBezTo>
                <a:cubicBezTo>
                  <a:pt x="1006428" y="5238203"/>
                  <a:pt x="1001948" y="5235218"/>
                  <a:pt x="998962" y="5229243"/>
                </a:cubicBezTo>
                <a:cubicBezTo>
                  <a:pt x="995975" y="5223270"/>
                  <a:pt x="994482" y="5217299"/>
                  <a:pt x="994482" y="5211325"/>
                </a:cubicBezTo>
                <a:lnTo>
                  <a:pt x="1021360" y="5220285"/>
                </a:lnTo>
                <a:cubicBezTo>
                  <a:pt x="1027333" y="5232230"/>
                  <a:pt x="1033306" y="5235218"/>
                  <a:pt x="1039278" y="5229243"/>
                </a:cubicBezTo>
                <a:cubicBezTo>
                  <a:pt x="1045251" y="5223270"/>
                  <a:pt x="1040771" y="5214312"/>
                  <a:pt x="1025840" y="5202366"/>
                </a:cubicBezTo>
                <a:cubicBezTo>
                  <a:pt x="1010907" y="5190421"/>
                  <a:pt x="995975" y="5181461"/>
                  <a:pt x="981043" y="5175488"/>
                </a:cubicBezTo>
                <a:cubicBezTo>
                  <a:pt x="966110" y="5169515"/>
                  <a:pt x="958644" y="5163542"/>
                  <a:pt x="958644" y="5157569"/>
                </a:cubicBezTo>
                <a:cubicBezTo>
                  <a:pt x="958644" y="5151596"/>
                  <a:pt x="958644" y="5148611"/>
                  <a:pt x="958644" y="5148611"/>
                </a:cubicBezTo>
                <a:cubicBezTo>
                  <a:pt x="958644" y="5148611"/>
                  <a:pt x="961631" y="5148611"/>
                  <a:pt x="967604" y="5148611"/>
                </a:cubicBezTo>
                <a:cubicBezTo>
                  <a:pt x="973577" y="5148611"/>
                  <a:pt x="979549" y="5142638"/>
                  <a:pt x="985523" y="5130692"/>
                </a:cubicBezTo>
                <a:lnTo>
                  <a:pt x="994482" y="5112773"/>
                </a:lnTo>
                <a:cubicBezTo>
                  <a:pt x="1000455" y="5118746"/>
                  <a:pt x="1003441" y="5118746"/>
                  <a:pt x="1003441" y="5112773"/>
                </a:cubicBezTo>
                <a:lnTo>
                  <a:pt x="976563" y="5085895"/>
                </a:lnTo>
                <a:cubicBezTo>
                  <a:pt x="970590" y="5085895"/>
                  <a:pt x="967604" y="5079922"/>
                  <a:pt x="967604" y="5067976"/>
                </a:cubicBezTo>
                <a:cubicBezTo>
                  <a:pt x="973577" y="5056031"/>
                  <a:pt x="982536" y="5053045"/>
                  <a:pt x="994482" y="5059018"/>
                </a:cubicBezTo>
                <a:cubicBezTo>
                  <a:pt x="1006428" y="5059018"/>
                  <a:pt x="1012400" y="5062003"/>
                  <a:pt x="1012400" y="5067976"/>
                </a:cubicBezTo>
                <a:lnTo>
                  <a:pt x="1030320" y="5085895"/>
                </a:lnTo>
                <a:lnTo>
                  <a:pt x="1030320" y="5067976"/>
                </a:lnTo>
                <a:lnTo>
                  <a:pt x="1012400" y="5050058"/>
                </a:lnTo>
                <a:cubicBezTo>
                  <a:pt x="1006428" y="5050058"/>
                  <a:pt x="1003441" y="5048565"/>
                  <a:pt x="1003441" y="5045578"/>
                </a:cubicBezTo>
                <a:cubicBezTo>
                  <a:pt x="1003441" y="5042592"/>
                  <a:pt x="1000455" y="5041099"/>
                  <a:pt x="994482" y="5041099"/>
                </a:cubicBezTo>
                <a:cubicBezTo>
                  <a:pt x="994482" y="5041099"/>
                  <a:pt x="991495" y="5041099"/>
                  <a:pt x="985523" y="5041099"/>
                </a:cubicBezTo>
                <a:lnTo>
                  <a:pt x="967604" y="5041099"/>
                </a:lnTo>
                <a:cubicBezTo>
                  <a:pt x="967604" y="5047071"/>
                  <a:pt x="964617" y="5050058"/>
                  <a:pt x="958644" y="5050058"/>
                </a:cubicBezTo>
                <a:cubicBezTo>
                  <a:pt x="952671" y="5050058"/>
                  <a:pt x="948193" y="5050058"/>
                  <a:pt x="945206" y="5050058"/>
                </a:cubicBezTo>
                <a:cubicBezTo>
                  <a:pt x="942220" y="5050058"/>
                  <a:pt x="943713" y="5053045"/>
                  <a:pt x="949686" y="5059018"/>
                </a:cubicBezTo>
                <a:cubicBezTo>
                  <a:pt x="949686" y="5064989"/>
                  <a:pt x="946699" y="5067976"/>
                  <a:pt x="940726" y="5067976"/>
                </a:cubicBezTo>
                <a:cubicBezTo>
                  <a:pt x="934753" y="5067976"/>
                  <a:pt x="931767" y="5064989"/>
                  <a:pt x="931767" y="5059018"/>
                </a:cubicBezTo>
                <a:cubicBezTo>
                  <a:pt x="931767" y="5053045"/>
                  <a:pt x="931767" y="5050058"/>
                  <a:pt x="931767" y="5050058"/>
                </a:cubicBezTo>
                <a:cubicBezTo>
                  <a:pt x="925794" y="5050058"/>
                  <a:pt x="919821" y="5047071"/>
                  <a:pt x="913848" y="5041099"/>
                </a:cubicBezTo>
                <a:cubicBezTo>
                  <a:pt x="913848" y="5035126"/>
                  <a:pt x="912355" y="5030646"/>
                  <a:pt x="909368" y="5027660"/>
                </a:cubicBezTo>
                <a:cubicBezTo>
                  <a:pt x="906382" y="5024673"/>
                  <a:pt x="904889" y="5023180"/>
                  <a:pt x="904889" y="5023180"/>
                </a:cubicBezTo>
                <a:cubicBezTo>
                  <a:pt x="898916" y="5023180"/>
                  <a:pt x="897423" y="5020193"/>
                  <a:pt x="900409" y="5014220"/>
                </a:cubicBezTo>
                <a:cubicBezTo>
                  <a:pt x="903396" y="5008248"/>
                  <a:pt x="901902" y="5005261"/>
                  <a:pt x="895929" y="5005261"/>
                </a:cubicBezTo>
                <a:cubicBezTo>
                  <a:pt x="866066" y="4993315"/>
                  <a:pt x="851133" y="4978384"/>
                  <a:pt x="851133" y="4960465"/>
                </a:cubicBezTo>
                <a:lnTo>
                  <a:pt x="860093" y="4960465"/>
                </a:lnTo>
                <a:lnTo>
                  <a:pt x="869052" y="4969424"/>
                </a:lnTo>
                <a:cubicBezTo>
                  <a:pt x="869052" y="4963452"/>
                  <a:pt x="872039" y="4961958"/>
                  <a:pt x="878010" y="4964945"/>
                </a:cubicBezTo>
                <a:cubicBezTo>
                  <a:pt x="883984" y="4967931"/>
                  <a:pt x="886970" y="4972411"/>
                  <a:pt x="886970" y="4978384"/>
                </a:cubicBezTo>
                <a:cubicBezTo>
                  <a:pt x="892943" y="4996302"/>
                  <a:pt x="907875" y="5008248"/>
                  <a:pt x="931767" y="5014220"/>
                </a:cubicBezTo>
                <a:cubicBezTo>
                  <a:pt x="943713" y="5020193"/>
                  <a:pt x="949686" y="5023180"/>
                  <a:pt x="949686" y="5023180"/>
                </a:cubicBezTo>
                <a:cubicBezTo>
                  <a:pt x="949686" y="5023180"/>
                  <a:pt x="949686" y="5020193"/>
                  <a:pt x="949686" y="5014220"/>
                </a:cubicBezTo>
                <a:lnTo>
                  <a:pt x="940726" y="4996302"/>
                </a:lnTo>
                <a:cubicBezTo>
                  <a:pt x="940726" y="5002274"/>
                  <a:pt x="936247" y="5002274"/>
                  <a:pt x="927287" y="4996302"/>
                </a:cubicBezTo>
                <a:cubicBezTo>
                  <a:pt x="918328" y="4990329"/>
                  <a:pt x="913848" y="4984356"/>
                  <a:pt x="913848" y="4978384"/>
                </a:cubicBezTo>
                <a:cubicBezTo>
                  <a:pt x="913848" y="4978384"/>
                  <a:pt x="913848" y="4976891"/>
                  <a:pt x="913848" y="4973904"/>
                </a:cubicBezTo>
                <a:cubicBezTo>
                  <a:pt x="913848" y="4970916"/>
                  <a:pt x="910862" y="4969424"/>
                  <a:pt x="904889" y="4969424"/>
                </a:cubicBezTo>
                <a:cubicBezTo>
                  <a:pt x="904889" y="4963452"/>
                  <a:pt x="904889" y="4960465"/>
                  <a:pt x="904889" y="4960465"/>
                </a:cubicBezTo>
                <a:lnTo>
                  <a:pt x="904889" y="4951506"/>
                </a:lnTo>
                <a:cubicBezTo>
                  <a:pt x="898916" y="4957478"/>
                  <a:pt x="892943" y="4957478"/>
                  <a:pt x="886970" y="4951506"/>
                </a:cubicBezTo>
                <a:cubicBezTo>
                  <a:pt x="880997" y="4945533"/>
                  <a:pt x="879504" y="4941053"/>
                  <a:pt x="882490" y="4938067"/>
                </a:cubicBezTo>
                <a:cubicBezTo>
                  <a:pt x="885477" y="4935080"/>
                  <a:pt x="883984" y="4932094"/>
                  <a:pt x="878010" y="4929107"/>
                </a:cubicBezTo>
                <a:cubicBezTo>
                  <a:pt x="872039" y="4926120"/>
                  <a:pt x="869052" y="4921641"/>
                  <a:pt x="869052" y="4915668"/>
                </a:cubicBezTo>
                <a:cubicBezTo>
                  <a:pt x="869052" y="4909695"/>
                  <a:pt x="869052" y="4903722"/>
                  <a:pt x="869052" y="4897749"/>
                </a:cubicBezTo>
                <a:cubicBezTo>
                  <a:pt x="875024" y="4891777"/>
                  <a:pt x="878010" y="4888791"/>
                  <a:pt x="878010" y="4888791"/>
                </a:cubicBezTo>
                <a:cubicBezTo>
                  <a:pt x="878010" y="4888791"/>
                  <a:pt x="875024" y="4888791"/>
                  <a:pt x="869052" y="4888791"/>
                </a:cubicBezTo>
                <a:cubicBezTo>
                  <a:pt x="857106" y="4882818"/>
                  <a:pt x="849640" y="4875352"/>
                  <a:pt x="846654" y="4866392"/>
                </a:cubicBezTo>
                <a:cubicBezTo>
                  <a:pt x="843667" y="4857433"/>
                  <a:pt x="845160" y="4849967"/>
                  <a:pt x="851133" y="4843994"/>
                </a:cubicBezTo>
                <a:cubicBezTo>
                  <a:pt x="851133" y="4838021"/>
                  <a:pt x="848147" y="4832048"/>
                  <a:pt x="842174" y="4826075"/>
                </a:cubicBezTo>
                <a:lnTo>
                  <a:pt x="833215" y="4826075"/>
                </a:lnTo>
                <a:cubicBezTo>
                  <a:pt x="827242" y="4826075"/>
                  <a:pt x="822762" y="4824582"/>
                  <a:pt x="819775" y="4821595"/>
                </a:cubicBezTo>
                <a:cubicBezTo>
                  <a:pt x="816789" y="4818610"/>
                  <a:pt x="813802" y="4817117"/>
                  <a:pt x="810816" y="4817117"/>
                </a:cubicBezTo>
                <a:cubicBezTo>
                  <a:pt x="807830" y="4817117"/>
                  <a:pt x="806336" y="4817117"/>
                  <a:pt x="806336" y="4817117"/>
                </a:cubicBezTo>
                <a:cubicBezTo>
                  <a:pt x="806336" y="4817117"/>
                  <a:pt x="806336" y="4814130"/>
                  <a:pt x="806336" y="4808157"/>
                </a:cubicBezTo>
                <a:lnTo>
                  <a:pt x="815296" y="4808157"/>
                </a:lnTo>
                <a:lnTo>
                  <a:pt x="815296" y="4799198"/>
                </a:lnTo>
                <a:lnTo>
                  <a:pt x="806336" y="4772320"/>
                </a:lnTo>
                <a:lnTo>
                  <a:pt x="788419" y="4745441"/>
                </a:lnTo>
                <a:lnTo>
                  <a:pt x="797377" y="4736482"/>
                </a:lnTo>
                <a:cubicBezTo>
                  <a:pt x="791404" y="4730510"/>
                  <a:pt x="789912" y="4724537"/>
                  <a:pt x="792897" y="4718564"/>
                </a:cubicBezTo>
                <a:cubicBezTo>
                  <a:pt x="795885" y="4712591"/>
                  <a:pt x="798870" y="4714084"/>
                  <a:pt x="801857" y="4723044"/>
                </a:cubicBezTo>
                <a:cubicBezTo>
                  <a:pt x="804843" y="4732002"/>
                  <a:pt x="812309" y="4736482"/>
                  <a:pt x="824255" y="4736482"/>
                </a:cubicBezTo>
                <a:cubicBezTo>
                  <a:pt x="830228" y="4736482"/>
                  <a:pt x="836201" y="4736482"/>
                  <a:pt x="842174" y="4736482"/>
                </a:cubicBezTo>
                <a:cubicBezTo>
                  <a:pt x="836201" y="4730510"/>
                  <a:pt x="833215" y="4724537"/>
                  <a:pt x="833215" y="4718564"/>
                </a:cubicBezTo>
                <a:cubicBezTo>
                  <a:pt x="833215" y="4712591"/>
                  <a:pt x="833215" y="4709605"/>
                  <a:pt x="833215" y="4709605"/>
                </a:cubicBezTo>
                <a:cubicBezTo>
                  <a:pt x="821269" y="4709605"/>
                  <a:pt x="812309" y="4706618"/>
                  <a:pt x="806336" y="4700645"/>
                </a:cubicBezTo>
                <a:cubicBezTo>
                  <a:pt x="818282" y="4706618"/>
                  <a:pt x="824255" y="4703632"/>
                  <a:pt x="824255" y="4691686"/>
                </a:cubicBezTo>
                <a:cubicBezTo>
                  <a:pt x="824255" y="4685713"/>
                  <a:pt x="819775" y="4681233"/>
                  <a:pt x="810816" y="4678247"/>
                </a:cubicBezTo>
                <a:cubicBezTo>
                  <a:pt x="801857" y="4675260"/>
                  <a:pt x="800363" y="4672274"/>
                  <a:pt x="806336" y="4669287"/>
                </a:cubicBezTo>
                <a:cubicBezTo>
                  <a:pt x="812309" y="4666301"/>
                  <a:pt x="812309" y="4658835"/>
                  <a:pt x="806336" y="4646890"/>
                </a:cubicBezTo>
                <a:cubicBezTo>
                  <a:pt x="800363" y="4634944"/>
                  <a:pt x="795885" y="4627478"/>
                  <a:pt x="792897" y="4624491"/>
                </a:cubicBezTo>
                <a:cubicBezTo>
                  <a:pt x="789912" y="4621505"/>
                  <a:pt x="789912" y="4615532"/>
                  <a:pt x="792897" y="4606572"/>
                </a:cubicBezTo>
                <a:cubicBezTo>
                  <a:pt x="795885" y="4597613"/>
                  <a:pt x="791404" y="4587161"/>
                  <a:pt x="779459" y="4575216"/>
                </a:cubicBezTo>
                <a:lnTo>
                  <a:pt x="761540" y="4530419"/>
                </a:lnTo>
                <a:lnTo>
                  <a:pt x="761540" y="4458744"/>
                </a:lnTo>
                <a:cubicBezTo>
                  <a:pt x="755567" y="4446798"/>
                  <a:pt x="752581" y="4437839"/>
                  <a:pt x="752581" y="4431866"/>
                </a:cubicBezTo>
                <a:cubicBezTo>
                  <a:pt x="752581" y="4425893"/>
                  <a:pt x="748101" y="4418427"/>
                  <a:pt x="739142" y="4409469"/>
                </a:cubicBezTo>
                <a:cubicBezTo>
                  <a:pt x="730182" y="4400509"/>
                  <a:pt x="724209" y="4396029"/>
                  <a:pt x="721223" y="4396029"/>
                </a:cubicBezTo>
                <a:cubicBezTo>
                  <a:pt x="718237" y="4396029"/>
                  <a:pt x="716743" y="4393043"/>
                  <a:pt x="716743" y="4387070"/>
                </a:cubicBezTo>
                <a:cubicBezTo>
                  <a:pt x="716743" y="4381097"/>
                  <a:pt x="719730" y="4381097"/>
                  <a:pt x="725703" y="4387070"/>
                </a:cubicBezTo>
                <a:cubicBezTo>
                  <a:pt x="731676" y="4393043"/>
                  <a:pt x="736156" y="4396029"/>
                  <a:pt x="739142" y="4396029"/>
                </a:cubicBezTo>
                <a:cubicBezTo>
                  <a:pt x="742128" y="4396029"/>
                  <a:pt x="746608" y="4396029"/>
                  <a:pt x="752581" y="4396029"/>
                </a:cubicBezTo>
                <a:lnTo>
                  <a:pt x="752581" y="4387070"/>
                </a:lnTo>
                <a:cubicBezTo>
                  <a:pt x="752581" y="4381097"/>
                  <a:pt x="752581" y="4378111"/>
                  <a:pt x="752581" y="4378111"/>
                </a:cubicBezTo>
                <a:cubicBezTo>
                  <a:pt x="752581" y="4378111"/>
                  <a:pt x="749595" y="4378111"/>
                  <a:pt x="743622" y="4378111"/>
                </a:cubicBezTo>
                <a:cubicBezTo>
                  <a:pt x="737648" y="4378111"/>
                  <a:pt x="734662" y="4378111"/>
                  <a:pt x="734662" y="4378111"/>
                </a:cubicBezTo>
                <a:lnTo>
                  <a:pt x="716743" y="4351232"/>
                </a:lnTo>
                <a:cubicBezTo>
                  <a:pt x="710770" y="4345260"/>
                  <a:pt x="706290" y="4339286"/>
                  <a:pt x="703305" y="4333314"/>
                </a:cubicBezTo>
                <a:cubicBezTo>
                  <a:pt x="700319" y="4327342"/>
                  <a:pt x="698825" y="4324354"/>
                  <a:pt x="698825" y="4324354"/>
                </a:cubicBezTo>
                <a:cubicBezTo>
                  <a:pt x="692852" y="4312409"/>
                  <a:pt x="686880" y="4300464"/>
                  <a:pt x="680906" y="4288518"/>
                </a:cubicBezTo>
                <a:cubicBezTo>
                  <a:pt x="674934" y="4282545"/>
                  <a:pt x="670454" y="4276572"/>
                  <a:pt x="667467" y="4270599"/>
                </a:cubicBezTo>
                <a:cubicBezTo>
                  <a:pt x="664481" y="4264626"/>
                  <a:pt x="662988" y="4261639"/>
                  <a:pt x="662988" y="4261639"/>
                </a:cubicBezTo>
                <a:cubicBezTo>
                  <a:pt x="662988" y="4261639"/>
                  <a:pt x="657015" y="4255667"/>
                  <a:pt x="645069" y="4243722"/>
                </a:cubicBezTo>
                <a:lnTo>
                  <a:pt x="636109" y="4225803"/>
                </a:lnTo>
                <a:cubicBezTo>
                  <a:pt x="636109" y="4225803"/>
                  <a:pt x="645069" y="4234762"/>
                  <a:pt x="662988" y="4252680"/>
                </a:cubicBezTo>
                <a:cubicBezTo>
                  <a:pt x="680906" y="4270599"/>
                  <a:pt x="689866" y="4281051"/>
                  <a:pt x="689866" y="4284038"/>
                </a:cubicBezTo>
                <a:cubicBezTo>
                  <a:pt x="689866" y="4287025"/>
                  <a:pt x="692852" y="4285531"/>
                  <a:pt x="698825" y="4279558"/>
                </a:cubicBezTo>
                <a:lnTo>
                  <a:pt x="716743" y="4279558"/>
                </a:lnTo>
                <a:cubicBezTo>
                  <a:pt x="710770" y="4273585"/>
                  <a:pt x="710770" y="4270599"/>
                  <a:pt x="716743" y="4270599"/>
                </a:cubicBezTo>
                <a:lnTo>
                  <a:pt x="725703" y="4270599"/>
                </a:lnTo>
                <a:lnTo>
                  <a:pt x="734662" y="4261639"/>
                </a:lnTo>
                <a:cubicBezTo>
                  <a:pt x="740635" y="4255667"/>
                  <a:pt x="740635" y="4252680"/>
                  <a:pt x="734662" y="4252680"/>
                </a:cubicBezTo>
                <a:cubicBezTo>
                  <a:pt x="728689" y="4252680"/>
                  <a:pt x="724209" y="4251187"/>
                  <a:pt x="721223" y="4248200"/>
                </a:cubicBezTo>
                <a:cubicBezTo>
                  <a:pt x="718237" y="4245215"/>
                  <a:pt x="718237" y="4242227"/>
                  <a:pt x="721223" y="4239242"/>
                </a:cubicBezTo>
                <a:cubicBezTo>
                  <a:pt x="724209" y="4236255"/>
                  <a:pt x="725703" y="4230282"/>
                  <a:pt x="725703" y="4221323"/>
                </a:cubicBezTo>
                <a:cubicBezTo>
                  <a:pt x="725703" y="4212364"/>
                  <a:pt x="722716" y="4207884"/>
                  <a:pt x="716743" y="4207884"/>
                </a:cubicBezTo>
                <a:cubicBezTo>
                  <a:pt x="710770" y="4207884"/>
                  <a:pt x="707785" y="4212364"/>
                  <a:pt x="707785" y="4221323"/>
                </a:cubicBezTo>
                <a:cubicBezTo>
                  <a:pt x="707785" y="4230282"/>
                  <a:pt x="706290" y="4240735"/>
                  <a:pt x="703305" y="4252680"/>
                </a:cubicBezTo>
                <a:cubicBezTo>
                  <a:pt x="700319" y="4264626"/>
                  <a:pt x="697332" y="4270599"/>
                  <a:pt x="694346" y="4270599"/>
                </a:cubicBezTo>
                <a:cubicBezTo>
                  <a:pt x="691359" y="4270599"/>
                  <a:pt x="691359" y="4255667"/>
                  <a:pt x="694346" y="4225803"/>
                </a:cubicBezTo>
                <a:cubicBezTo>
                  <a:pt x="697332" y="4195938"/>
                  <a:pt x="698825" y="4183992"/>
                  <a:pt x="698825" y="4189965"/>
                </a:cubicBezTo>
                <a:lnTo>
                  <a:pt x="698825" y="4163087"/>
                </a:lnTo>
                <a:cubicBezTo>
                  <a:pt x="692852" y="4151141"/>
                  <a:pt x="692852" y="4145169"/>
                  <a:pt x="698825" y="4145169"/>
                </a:cubicBezTo>
                <a:cubicBezTo>
                  <a:pt x="710770" y="4139196"/>
                  <a:pt x="707785" y="4127250"/>
                  <a:pt x="689866" y="4109331"/>
                </a:cubicBezTo>
                <a:cubicBezTo>
                  <a:pt x="689866" y="4103359"/>
                  <a:pt x="688373" y="4085440"/>
                  <a:pt x="685386" y="4055576"/>
                </a:cubicBezTo>
                <a:cubicBezTo>
                  <a:pt x="682400" y="4025711"/>
                  <a:pt x="683893" y="4007792"/>
                  <a:pt x="689866" y="4001820"/>
                </a:cubicBezTo>
                <a:cubicBezTo>
                  <a:pt x="689866" y="3995847"/>
                  <a:pt x="689866" y="3991367"/>
                  <a:pt x="689866" y="3988380"/>
                </a:cubicBezTo>
                <a:cubicBezTo>
                  <a:pt x="689866" y="3985395"/>
                  <a:pt x="686880" y="3983902"/>
                  <a:pt x="680906" y="3983902"/>
                </a:cubicBezTo>
                <a:cubicBezTo>
                  <a:pt x="674934" y="3983902"/>
                  <a:pt x="665974" y="3980915"/>
                  <a:pt x="654028" y="3974942"/>
                </a:cubicBezTo>
                <a:lnTo>
                  <a:pt x="645069" y="3965983"/>
                </a:lnTo>
                <a:lnTo>
                  <a:pt x="654028" y="3965983"/>
                </a:lnTo>
                <a:cubicBezTo>
                  <a:pt x="665974" y="3960010"/>
                  <a:pt x="671947" y="3954037"/>
                  <a:pt x="671947" y="3948064"/>
                </a:cubicBezTo>
                <a:cubicBezTo>
                  <a:pt x="671947" y="3948064"/>
                  <a:pt x="673440" y="3948064"/>
                  <a:pt x="676427" y="3948064"/>
                </a:cubicBezTo>
                <a:cubicBezTo>
                  <a:pt x="679413" y="3948064"/>
                  <a:pt x="680906" y="3948064"/>
                  <a:pt x="680906" y="3948064"/>
                </a:cubicBezTo>
                <a:cubicBezTo>
                  <a:pt x="680906" y="3948064"/>
                  <a:pt x="680906" y="3951051"/>
                  <a:pt x="680906" y="3957024"/>
                </a:cubicBezTo>
                <a:cubicBezTo>
                  <a:pt x="680906" y="3962996"/>
                  <a:pt x="683893" y="3964490"/>
                  <a:pt x="689866" y="3961503"/>
                </a:cubicBezTo>
                <a:cubicBezTo>
                  <a:pt x="695839" y="3958517"/>
                  <a:pt x="698825" y="3958517"/>
                  <a:pt x="698825" y="3961503"/>
                </a:cubicBezTo>
                <a:cubicBezTo>
                  <a:pt x="698825" y="3964490"/>
                  <a:pt x="698825" y="3967476"/>
                  <a:pt x="698825" y="3970463"/>
                </a:cubicBezTo>
                <a:cubicBezTo>
                  <a:pt x="698825" y="3973449"/>
                  <a:pt x="698825" y="3979422"/>
                  <a:pt x="698825" y="3988380"/>
                </a:cubicBezTo>
                <a:cubicBezTo>
                  <a:pt x="698825" y="3997340"/>
                  <a:pt x="701812" y="4001820"/>
                  <a:pt x="707785" y="4001820"/>
                </a:cubicBezTo>
                <a:cubicBezTo>
                  <a:pt x="713757" y="4001820"/>
                  <a:pt x="716743" y="3992860"/>
                  <a:pt x="716743" y="3974942"/>
                </a:cubicBezTo>
                <a:cubicBezTo>
                  <a:pt x="716743" y="3957024"/>
                  <a:pt x="713757" y="3946571"/>
                  <a:pt x="707785" y="3943584"/>
                </a:cubicBezTo>
                <a:cubicBezTo>
                  <a:pt x="701812" y="3940598"/>
                  <a:pt x="700319" y="3933132"/>
                  <a:pt x="703305" y="3921186"/>
                </a:cubicBezTo>
                <a:cubicBezTo>
                  <a:pt x="706290" y="3909240"/>
                  <a:pt x="706290" y="3903268"/>
                  <a:pt x="703305" y="3903268"/>
                </a:cubicBezTo>
                <a:cubicBezTo>
                  <a:pt x="700319" y="3903268"/>
                  <a:pt x="698825" y="3906255"/>
                  <a:pt x="698825" y="3912228"/>
                </a:cubicBezTo>
                <a:lnTo>
                  <a:pt x="680906" y="3912228"/>
                </a:lnTo>
                <a:cubicBezTo>
                  <a:pt x="680906" y="3906255"/>
                  <a:pt x="679413" y="3901775"/>
                  <a:pt x="676427" y="3898787"/>
                </a:cubicBezTo>
                <a:cubicBezTo>
                  <a:pt x="673440" y="3895802"/>
                  <a:pt x="671947" y="3891322"/>
                  <a:pt x="671947" y="3885349"/>
                </a:cubicBezTo>
                <a:cubicBezTo>
                  <a:pt x="671947" y="3873403"/>
                  <a:pt x="674934" y="3870417"/>
                  <a:pt x="680906" y="3876390"/>
                </a:cubicBezTo>
                <a:cubicBezTo>
                  <a:pt x="686880" y="3882363"/>
                  <a:pt x="689866" y="3885349"/>
                  <a:pt x="689866" y="3885349"/>
                </a:cubicBezTo>
                <a:lnTo>
                  <a:pt x="689866" y="3849512"/>
                </a:lnTo>
                <a:cubicBezTo>
                  <a:pt x="695839" y="3837566"/>
                  <a:pt x="698825" y="3828606"/>
                  <a:pt x="698825" y="3822633"/>
                </a:cubicBezTo>
                <a:lnTo>
                  <a:pt x="707785" y="3822633"/>
                </a:lnTo>
                <a:cubicBezTo>
                  <a:pt x="707785" y="3816662"/>
                  <a:pt x="710770" y="3813675"/>
                  <a:pt x="716743" y="3813675"/>
                </a:cubicBezTo>
                <a:cubicBezTo>
                  <a:pt x="722716" y="3813675"/>
                  <a:pt x="728689" y="3810688"/>
                  <a:pt x="734662" y="3804716"/>
                </a:cubicBezTo>
                <a:cubicBezTo>
                  <a:pt x="740635" y="3792770"/>
                  <a:pt x="737648" y="3786797"/>
                  <a:pt x="725703" y="3786797"/>
                </a:cubicBezTo>
                <a:cubicBezTo>
                  <a:pt x="719730" y="3786797"/>
                  <a:pt x="718237" y="3783810"/>
                  <a:pt x="721223" y="3777837"/>
                </a:cubicBezTo>
                <a:cubicBezTo>
                  <a:pt x="724209" y="3771865"/>
                  <a:pt x="725703" y="3764398"/>
                  <a:pt x="725703" y="3755439"/>
                </a:cubicBezTo>
                <a:cubicBezTo>
                  <a:pt x="725703" y="3746479"/>
                  <a:pt x="730182" y="3742001"/>
                  <a:pt x="739142" y="3742001"/>
                </a:cubicBezTo>
                <a:cubicBezTo>
                  <a:pt x="748101" y="3742001"/>
                  <a:pt x="749595" y="3740508"/>
                  <a:pt x="743622" y="3737521"/>
                </a:cubicBezTo>
                <a:cubicBezTo>
                  <a:pt x="737648" y="3734533"/>
                  <a:pt x="734662" y="3727069"/>
                  <a:pt x="734662" y="3715123"/>
                </a:cubicBezTo>
                <a:cubicBezTo>
                  <a:pt x="734662" y="3703177"/>
                  <a:pt x="737648" y="3694217"/>
                  <a:pt x="743622" y="3688244"/>
                </a:cubicBezTo>
                <a:cubicBezTo>
                  <a:pt x="755567" y="3676298"/>
                  <a:pt x="752581" y="3661366"/>
                  <a:pt x="734662" y="3643448"/>
                </a:cubicBezTo>
                <a:cubicBezTo>
                  <a:pt x="728689" y="3643448"/>
                  <a:pt x="725703" y="3640462"/>
                  <a:pt x="725703" y="3634489"/>
                </a:cubicBezTo>
                <a:cubicBezTo>
                  <a:pt x="725703" y="3628516"/>
                  <a:pt x="725703" y="3622543"/>
                  <a:pt x="725703" y="3616570"/>
                </a:cubicBezTo>
                <a:cubicBezTo>
                  <a:pt x="725703" y="3604624"/>
                  <a:pt x="724209" y="3598651"/>
                  <a:pt x="721223" y="3598651"/>
                </a:cubicBezTo>
                <a:cubicBezTo>
                  <a:pt x="718237" y="3598651"/>
                  <a:pt x="716743" y="3598651"/>
                  <a:pt x="716743" y="3598651"/>
                </a:cubicBezTo>
                <a:cubicBezTo>
                  <a:pt x="710770" y="3598651"/>
                  <a:pt x="707785" y="3595665"/>
                  <a:pt x="707785" y="3589692"/>
                </a:cubicBezTo>
                <a:lnTo>
                  <a:pt x="707785" y="3544896"/>
                </a:lnTo>
                <a:cubicBezTo>
                  <a:pt x="701812" y="3538923"/>
                  <a:pt x="698825" y="3532950"/>
                  <a:pt x="698825" y="3526977"/>
                </a:cubicBezTo>
                <a:lnTo>
                  <a:pt x="680906" y="3491139"/>
                </a:lnTo>
                <a:lnTo>
                  <a:pt x="680906" y="3482181"/>
                </a:lnTo>
                <a:lnTo>
                  <a:pt x="680906" y="3455303"/>
                </a:lnTo>
                <a:cubicBezTo>
                  <a:pt x="674934" y="3455303"/>
                  <a:pt x="674934" y="3449330"/>
                  <a:pt x="680906" y="3437384"/>
                </a:cubicBezTo>
                <a:cubicBezTo>
                  <a:pt x="686880" y="3431411"/>
                  <a:pt x="689866" y="3425438"/>
                  <a:pt x="689866" y="3419465"/>
                </a:cubicBezTo>
                <a:lnTo>
                  <a:pt x="698825" y="3401547"/>
                </a:lnTo>
                <a:cubicBezTo>
                  <a:pt x="704797" y="3389601"/>
                  <a:pt x="704797" y="3379149"/>
                  <a:pt x="698825" y="3370189"/>
                </a:cubicBezTo>
                <a:cubicBezTo>
                  <a:pt x="692852" y="3361230"/>
                  <a:pt x="691359" y="3350778"/>
                  <a:pt x="694346" y="3338833"/>
                </a:cubicBezTo>
                <a:cubicBezTo>
                  <a:pt x="697332" y="3326885"/>
                  <a:pt x="701812" y="3320914"/>
                  <a:pt x="707785" y="3320914"/>
                </a:cubicBezTo>
                <a:cubicBezTo>
                  <a:pt x="707785" y="3320914"/>
                  <a:pt x="709277" y="3319421"/>
                  <a:pt x="712265" y="3316434"/>
                </a:cubicBezTo>
                <a:cubicBezTo>
                  <a:pt x="715250" y="3313447"/>
                  <a:pt x="715250" y="3310461"/>
                  <a:pt x="712265" y="3307475"/>
                </a:cubicBezTo>
                <a:cubicBezTo>
                  <a:pt x="709277" y="3304488"/>
                  <a:pt x="703305" y="3304488"/>
                  <a:pt x="694346" y="3307475"/>
                </a:cubicBezTo>
                <a:cubicBezTo>
                  <a:pt x="685386" y="3310461"/>
                  <a:pt x="680906" y="3313447"/>
                  <a:pt x="680906" y="3316434"/>
                </a:cubicBezTo>
                <a:cubicBezTo>
                  <a:pt x="680906" y="3319421"/>
                  <a:pt x="677920" y="3323900"/>
                  <a:pt x="671947" y="3329873"/>
                </a:cubicBezTo>
                <a:cubicBezTo>
                  <a:pt x="665974" y="3335845"/>
                  <a:pt x="662988" y="3334353"/>
                  <a:pt x="662988" y="3325393"/>
                </a:cubicBezTo>
                <a:cubicBezTo>
                  <a:pt x="662988" y="3316434"/>
                  <a:pt x="655522" y="3311954"/>
                  <a:pt x="640589" y="3311954"/>
                </a:cubicBezTo>
                <a:cubicBezTo>
                  <a:pt x="625658" y="3311954"/>
                  <a:pt x="615205" y="3305982"/>
                  <a:pt x="609232" y="3294035"/>
                </a:cubicBezTo>
                <a:cubicBezTo>
                  <a:pt x="603259" y="3282089"/>
                  <a:pt x="603259" y="3276117"/>
                  <a:pt x="609232" y="3276117"/>
                </a:cubicBezTo>
                <a:cubicBezTo>
                  <a:pt x="615205" y="3276117"/>
                  <a:pt x="618192" y="3279103"/>
                  <a:pt x="618192" y="3285076"/>
                </a:cubicBezTo>
                <a:cubicBezTo>
                  <a:pt x="618192" y="3291049"/>
                  <a:pt x="618192" y="3294035"/>
                  <a:pt x="618192" y="3294035"/>
                </a:cubicBezTo>
                <a:cubicBezTo>
                  <a:pt x="618192" y="3294035"/>
                  <a:pt x="621178" y="3294035"/>
                  <a:pt x="627150" y="3294035"/>
                </a:cubicBezTo>
                <a:cubicBezTo>
                  <a:pt x="633123" y="3294035"/>
                  <a:pt x="636109" y="3294035"/>
                  <a:pt x="636109" y="3294035"/>
                </a:cubicBezTo>
                <a:cubicBezTo>
                  <a:pt x="636109" y="3294035"/>
                  <a:pt x="636109" y="3292542"/>
                  <a:pt x="636109" y="3289556"/>
                </a:cubicBezTo>
                <a:cubicBezTo>
                  <a:pt x="636109" y="3286569"/>
                  <a:pt x="634616" y="3282089"/>
                  <a:pt x="631630" y="3276117"/>
                </a:cubicBezTo>
                <a:cubicBezTo>
                  <a:pt x="628643" y="3270144"/>
                  <a:pt x="627150" y="3264171"/>
                  <a:pt x="627150" y="3258198"/>
                </a:cubicBezTo>
                <a:cubicBezTo>
                  <a:pt x="615205" y="3258198"/>
                  <a:pt x="606246" y="3258198"/>
                  <a:pt x="600273" y="3258198"/>
                </a:cubicBezTo>
                <a:cubicBezTo>
                  <a:pt x="600273" y="3264171"/>
                  <a:pt x="597287" y="3264171"/>
                  <a:pt x="591313" y="3258198"/>
                </a:cubicBezTo>
                <a:cubicBezTo>
                  <a:pt x="585341" y="3252225"/>
                  <a:pt x="582354" y="3244760"/>
                  <a:pt x="582354" y="3235800"/>
                </a:cubicBezTo>
                <a:cubicBezTo>
                  <a:pt x="582354" y="3226841"/>
                  <a:pt x="580861" y="3222361"/>
                  <a:pt x="577874" y="3222361"/>
                </a:cubicBezTo>
                <a:cubicBezTo>
                  <a:pt x="574888" y="3222361"/>
                  <a:pt x="576381" y="3216388"/>
                  <a:pt x="582354" y="3204442"/>
                </a:cubicBezTo>
                <a:lnTo>
                  <a:pt x="591313" y="3195483"/>
                </a:lnTo>
                <a:cubicBezTo>
                  <a:pt x="591313" y="3195483"/>
                  <a:pt x="592807" y="3196976"/>
                  <a:pt x="595793" y="3199963"/>
                </a:cubicBezTo>
                <a:cubicBezTo>
                  <a:pt x="598780" y="3202949"/>
                  <a:pt x="603259" y="3204442"/>
                  <a:pt x="609232" y="3204442"/>
                </a:cubicBezTo>
                <a:lnTo>
                  <a:pt x="618192" y="3204442"/>
                </a:lnTo>
                <a:lnTo>
                  <a:pt x="627150" y="3168606"/>
                </a:lnTo>
                <a:cubicBezTo>
                  <a:pt x="633123" y="3162633"/>
                  <a:pt x="634616" y="3156660"/>
                  <a:pt x="631630" y="3150687"/>
                </a:cubicBezTo>
                <a:cubicBezTo>
                  <a:pt x="628643" y="3144714"/>
                  <a:pt x="627150" y="3141728"/>
                  <a:pt x="627150" y="3141728"/>
                </a:cubicBezTo>
                <a:cubicBezTo>
                  <a:pt x="633123" y="3135755"/>
                  <a:pt x="636109" y="3129782"/>
                  <a:pt x="636109" y="3123809"/>
                </a:cubicBezTo>
                <a:cubicBezTo>
                  <a:pt x="636109" y="3117836"/>
                  <a:pt x="636109" y="3111863"/>
                  <a:pt x="636109" y="3105890"/>
                </a:cubicBezTo>
                <a:cubicBezTo>
                  <a:pt x="630138" y="3087971"/>
                  <a:pt x="630138" y="3079013"/>
                  <a:pt x="636109" y="3079013"/>
                </a:cubicBezTo>
                <a:lnTo>
                  <a:pt x="645069" y="3061094"/>
                </a:lnTo>
                <a:lnTo>
                  <a:pt x="654028" y="3052135"/>
                </a:lnTo>
                <a:cubicBezTo>
                  <a:pt x="665974" y="3046162"/>
                  <a:pt x="671947" y="3047655"/>
                  <a:pt x="671947" y="3056614"/>
                </a:cubicBezTo>
                <a:cubicBezTo>
                  <a:pt x="671947" y="3065574"/>
                  <a:pt x="674934" y="3071546"/>
                  <a:pt x="680906" y="3074533"/>
                </a:cubicBezTo>
                <a:cubicBezTo>
                  <a:pt x="686880" y="3077520"/>
                  <a:pt x="689866" y="3079013"/>
                  <a:pt x="689866" y="3079013"/>
                </a:cubicBezTo>
                <a:lnTo>
                  <a:pt x="689866" y="3114849"/>
                </a:lnTo>
                <a:lnTo>
                  <a:pt x="680906" y="3114849"/>
                </a:lnTo>
                <a:cubicBezTo>
                  <a:pt x="662988" y="3114849"/>
                  <a:pt x="660001" y="3120822"/>
                  <a:pt x="671947" y="3132768"/>
                </a:cubicBezTo>
                <a:cubicBezTo>
                  <a:pt x="677920" y="3138741"/>
                  <a:pt x="677920" y="3141728"/>
                  <a:pt x="671947" y="3141728"/>
                </a:cubicBezTo>
                <a:cubicBezTo>
                  <a:pt x="671947" y="3141728"/>
                  <a:pt x="670454" y="3144714"/>
                  <a:pt x="667467" y="3150687"/>
                </a:cubicBezTo>
                <a:cubicBezTo>
                  <a:pt x="664481" y="3156660"/>
                  <a:pt x="662988" y="3165618"/>
                  <a:pt x="662988" y="3177564"/>
                </a:cubicBezTo>
                <a:cubicBezTo>
                  <a:pt x="662988" y="3201456"/>
                  <a:pt x="668961" y="3213402"/>
                  <a:pt x="680906" y="3213402"/>
                </a:cubicBezTo>
                <a:cubicBezTo>
                  <a:pt x="704797" y="3225348"/>
                  <a:pt x="719730" y="3216388"/>
                  <a:pt x="725703" y="3186524"/>
                </a:cubicBezTo>
                <a:cubicBezTo>
                  <a:pt x="725703" y="3180551"/>
                  <a:pt x="725703" y="3176071"/>
                  <a:pt x="725703" y="3173084"/>
                </a:cubicBezTo>
                <a:cubicBezTo>
                  <a:pt x="725703" y="3170098"/>
                  <a:pt x="722716" y="3165618"/>
                  <a:pt x="716743" y="3159646"/>
                </a:cubicBezTo>
                <a:cubicBezTo>
                  <a:pt x="722716" y="3153674"/>
                  <a:pt x="728689" y="3147700"/>
                  <a:pt x="734662" y="3141728"/>
                </a:cubicBezTo>
                <a:cubicBezTo>
                  <a:pt x="740635" y="3141728"/>
                  <a:pt x="743622" y="3147700"/>
                  <a:pt x="743622" y="3159646"/>
                </a:cubicBezTo>
                <a:cubicBezTo>
                  <a:pt x="743622" y="3159646"/>
                  <a:pt x="745115" y="3161138"/>
                  <a:pt x="748101" y="3164126"/>
                </a:cubicBezTo>
                <a:cubicBezTo>
                  <a:pt x="751088" y="3167113"/>
                  <a:pt x="755567" y="3168606"/>
                  <a:pt x="761540" y="3168606"/>
                </a:cubicBezTo>
                <a:cubicBezTo>
                  <a:pt x="767513" y="3168606"/>
                  <a:pt x="770500" y="3165618"/>
                  <a:pt x="770500" y="3159646"/>
                </a:cubicBezTo>
                <a:lnTo>
                  <a:pt x="743622" y="3141728"/>
                </a:lnTo>
                <a:cubicBezTo>
                  <a:pt x="743622" y="3141728"/>
                  <a:pt x="745115" y="3138741"/>
                  <a:pt x="748101" y="3132768"/>
                </a:cubicBezTo>
                <a:cubicBezTo>
                  <a:pt x="751088" y="3126795"/>
                  <a:pt x="749595" y="3123809"/>
                  <a:pt x="743622" y="3123809"/>
                </a:cubicBezTo>
                <a:cubicBezTo>
                  <a:pt x="737648" y="3117836"/>
                  <a:pt x="734662" y="3113356"/>
                  <a:pt x="734662" y="3110370"/>
                </a:cubicBezTo>
                <a:cubicBezTo>
                  <a:pt x="734662" y="3107383"/>
                  <a:pt x="734662" y="3102903"/>
                  <a:pt x="734662" y="3096931"/>
                </a:cubicBezTo>
                <a:cubicBezTo>
                  <a:pt x="734662" y="3090959"/>
                  <a:pt x="734662" y="3084984"/>
                  <a:pt x="734662" y="3079013"/>
                </a:cubicBezTo>
                <a:cubicBezTo>
                  <a:pt x="734662" y="3073040"/>
                  <a:pt x="734662" y="3070053"/>
                  <a:pt x="734662" y="3070053"/>
                </a:cubicBezTo>
                <a:cubicBezTo>
                  <a:pt x="728689" y="3070053"/>
                  <a:pt x="727196" y="3062587"/>
                  <a:pt x="730182" y="3047655"/>
                </a:cubicBezTo>
                <a:cubicBezTo>
                  <a:pt x="733169" y="3032723"/>
                  <a:pt x="736156" y="3025256"/>
                  <a:pt x="739142" y="3025256"/>
                </a:cubicBezTo>
                <a:cubicBezTo>
                  <a:pt x="742128" y="3025256"/>
                  <a:pt x="743622" y="3037202"/>
                  <a:pt x="743622" y="3061094"/>
                </a:cubicBezTo>
                <a:cubicBezTo>
                  <a:pt x="743622" y="3073040"/>
                  <a:pt x="746608" y="3080506"/>
                  <a:pt x="752581" y="3083491"/>
                </a:cubicBezTo>
                <a:cubicBezTo>
                  <a:pt x="758554" y="3086479"/>
                  <a:pt x="767513" y="3084984"/>
                  <a:pt x="779459" y="3079013"/>
                </a:cubicBezTo>
                <a:cubicBezTo>
                  <a:pt x="785432" y="3073040"/>
                  <a:pt x="786924" y="3067067"/>
                  <a:pt x="783939" y="3061094"/>
                </a:cubicBezTo>
                <a:cubicBezTo>
                  <a:pt x="780953" y="3055121"/>
                  <a:pt x="780953" y="3049148"/>
                  <a:pt x="783939" y="3043175"/>
                </a:cubicBezTo>
                <a:cubicBezTo>
                  <a:pt x="786924" y="3037202"/>
                  <a:pt x="788419" y="3029736"/>
                  <a:pt x="788419" y="3020777"/>
                </a:cubicBezTo>
                <a:cubicBezTo>
                  <a:pt x="788419" y="3011817"/>
                  <a:pt x="785432" y="3004352"/>
                  <a:pt x="779459" y="2998379"/>
                </a:cubicBezTo>
                <a:lnTo>
                  <a:pt x="779459" y="2953582"/>
                </a:lnTo>
                <a:cubicBezTo>
                  <a:pt x="785432" y="2953582"/>
                  <a:pt x="788419" y="2953582"/>
                  <a:pt x="788419" y="2953582"/>
                </a:cubicBezTo>
                <a:cubicBezTo>
                  <a:pt x="788419" y="2953582"/>
                  <a:pt x="788419" y="2956569"/>
                  <a:pt x="788419" y="2962541"/>
                </a:cubicBezTo>
                <a:lnTo>
                  <a:pt x="806336" y="2980460"/>
                </a:lnTo>
                <a:cubicBezTo>
                  <a:pt x="812309" y="2980460"/>
                  <a:pt x="815296" y="2986433"/>
                  <a:pt x="815296" y="2998379"/>
                </a:cubicBezTo>
                <a:lnTo>
                  <a:pt x="815296" y="3025256"/>
                </a:lnTo>
                <a:cubicBezTo>
                  <a:pt x="809323" y="3025256"/>
                  <a:pt x="807830" y="3026749"/>
                  <a:pt x="810816" y="3029736"/>
                </a:cubicBezTo>
                <a:cubicBezTo>
                  <a:pt x="813802" y="3032723"/>
                  <a:pt x="815296" y="3037202"/>
                  <a:pt x="815296" y="3043175"/>
                </a:cubicBezTo>
                <a:cubicBezTo>
                  <a:pt x="821269" y="3049148"/>
                  <a:pt x="821269" y="3052135"/>
                  <a:pt x="815296" y="3052135"/>
                </a:cubicBezTo>
                <a:cubicBezTo>
                  <a:pt x="803350" y="3058107"/>
                  <a:pt x="806336" y="3064081"/>
                  <a:pt x="824255" y="3070053"/>
                </a:cubicBezTo>
                <a:cubicBezTo>
                  <a:pt x="830228" y="3070053"/>
                  <a:pt x="833215" y="3073040"/>
                  <a:pt x="833215" y="3079013"/>
                </a:cubicBezTo>
                <a:lnTo>
                  <a:pt x="833215" y="3123809"/>
                </a:lnTo>
                <a:lnTo>
                  <a:pt x="842174" y="3105890"/>
                </a:lnTo>
                <a:lnTo>
                  <a:pt x="842174" y="3079013"/>
                </a:lnTo>
                <a:cubicBezTo>
                  <a:pt x="848147" y="3067067"/>
                  <a:pt x="851133" y="3061094"/>
                  <a:pt x="851133" y="3061094"/>
                </a:cubicBezTo>
                <a:cubicBezTo>
                  <a:pt x="851133" y="3061094"/>
                  <a:pt x="854120" y="3061094"/>
                  <a:pt x="860093" y="3061094"/>
                </a:cubicBezTo>
                <a:cubicBezTo>
                  <a:pt x="866066" y="3061094"/>
                  <a:pt x="869052" y="3056614"/>
                  <a:pt x="869052" y="3047655"/>
                </a:cubicBezTo>
                <a:cubicBezTo>
                  <a:pt x="869052" y="3038695"/>
                  <a:pt x="870546" y="3034216"/>
                  <a:pt x="873532" y="3034216"/>
                </a:cubicBezTo>
                <a:cubicBezTo>
                  <a:pt x="876517" y="3034216"/>
                  <a:pt x="878010" y="3028243"/>
                  <a:pt x="878010" y="3016297"/>
                </a:cubicBezTo>
                <a:cubicBezTo>
                  <a:pt x="878010" y="3004352"/>
                  <a:pt x="872039" y="2998379"/>
                  <a:pt x="860093" y="2998379"/>
                </a:cubicBezTo>
                <a:cubicBezTo>
                  <a:pt x="854120" y="2998379"/>
                  <a:pt x="851133" y="2998379"/>
                  <a:pt x="851133" y="2998379"/>
                </a:cubicBezTo>
                <a:cubicBezTo>
                  <a:pt x="851133" y="2992406"/>
                  <a:pt x="854120" y="2989420"/>
                  <a:pt x="860093" y="2989420"/>
                </a:cubicBezTo>
                <a:cubicBezTo>
                  <a:pt x="872039" y="2989420"/>
                  <a:pt x="878010" y="2977474"/>
                  <a:pt x="878010" y="2953582"/>
                </a:cubicBezTo>
                <a:cubicBezTo>
                  <a:pt x="872039" y="2941636"/>
                  <a:pt x="867559" y="2935663"/>
                  <a:pt x="864572" y="2935663"/>
                </a:cubicBezTo>
                <a:cubicBezTo>
                  <a:pt x="861586" y="2935663"/>
                  <a:pt x="857106" y="2934170"/>
                  <a:pt x="851133" y="2931184"/>
                </a:cubicBezTo>
                <a:cubicBezTo>
                  <a:pt x="845160" y="2928197"/>
                  <a:pt x="848147" y="2920732"/>
                  <a:pt x="860093" y="2908786"/>
                </a:cubicBezTo>
                <a:cubicBezTo>
                  <a:pt x="866066" y="2902813"/>
                  <a:pt x="869052" y="2898334"/>
                  <a:pt x="869052" y="2895347"/>
                </a:cubicBezTo>
                <a:cubicBezTo>
                  <a:pt x="869052" y="2892360"/>
                  <a:pt x="866066" y="2887881"/>
                  <a:pt x="860093" y="2881908"/>
                </a:cubicBezTo>
                <a:lnTo>
                  <a:pt x="878010" y="2872948"/>
                </a:lnTo>
                <a:cubicBezTo>
                  <a:pt x="883984" y="2872948"/>
                  <a:pt x="888463" y="2872948"/>
                  <a:pt x="891450" y="2872948"/>
                </a:cubicBezTo>
                <a:cubicBezTo>
                  <a:pt x="894436" y="2872948"/>
                  <a:pt x="895929" y="2869962"/>
                  <a:pt x="895929" y="2863989"/>
                </a:cubicBezTo>
                <a:cubicBezTo>
                  <a:pt x="889956" y="2863989"/>
                  <a:pt x="886970" y="2861002"/>
                  <a:pt x="886970" y="2855030"/>
                </a:cubicBezTo>
                <a:cubicBezTo>
                  <a:pt x="886970" y="2849057"/>
                  <a:pt x="888463" y="2844577"/>
                  <a:pt x="891450" y="2841590"/>
                </a:cubicBezTo>
                <a:cubicBezTo>
                  <a:pt x="894436" y="2838605"/>
                  <a:pt x="898916" y="2840097"/>
                  <a:pt x="904889" y="2846070"/>
                </a:cubicBezTo>
                <a:lnTo>
                  <a:pt x="913848" y="2837112"/>
                </a:lnTo>
                <a:cubicBezTo>
                  <a:pt x="913848" y="2831139"/>
                  <a:pt x="913848" y="2826659"/>
                  <a:pt x="913848" y="2823673"/>
                </a:cubicBezTo>
                <a:cubicBezTo>
                  <a:pt x="913848" y="2820686"/>
                  <a:pt x="910862" y="2813220"/>
                  <a:pt x="904889" y="2801274"/>
                </a:cubicBezTo>
                <a:cubicBezTo>
                  <a:pt x="904889" y="2801274"/>
                  <a:pt x="904889" y="2799781"/>
                  <a:pt x="904889" y="2796794"/>
                </a:cubicBezTo>
                <a:cubicBezTo>
                  <a:pt x="904889" y="2793808"/>
                  <a:pt x="901902" y="2792315"/>
                  <a:pt x="895929" y="2792315"/>
                </a:cubicBezTo>
                <a:lnTo>
                  <a:pt x="895929" y="2774396"/>
                </a:lnTo>
                <a:lnTo>
                  <a:pt x="895929" y="2756478"/>
                </a:lnTo>
                <a:cubicBezTo>
                  <a:pt x="889956" y="2756478"/>
                  <a:pt x="883984" y="2753492"/>
                  <a:pt x="878010" y="2747519"/>
                </a:cubicBezTo>
                <a:lnTo>
                  <a:pt x="860093" y="2738559"/>
                </a:lnTo>
                <a:cubicBezTo>
                  <a:pt x="848147" y="2738559"/>
                  <a:pt x="842174" y="2737066"/>
                  <a:pt x="842174" y="2734080"/>
                </a:cubicBezTo>
                <a:cubicBezTo>
                  <a:pt x="842174" y="2731094"/>
                  <a:pt x="845160" y="2726614"/>
                  <a:pt x="851133" y="2720640"/>
                </a:cubicBezTo>
                <a:cubicBezTo>
                  <a:pt x="863079" y="2702722"/>
                  <a:pt x="863079" y="2687791"/>
                  <a:pt x="851133" y="2675843"/>
                </a:cubicBezTo>
                <a:cubicBezTo>
                  <a:pt x="839188" y="2663899"/>
                  <a:pt x="833215" y="2657926"/>
                  <a:pt x="833215" y="2657926"/>
                </a:cubicBezTo>
                <a:cubicBezTo>
                  <a:pt x="833215" y="2651953"/>
                  <a:pt x="830228" y="2645980"/>
                  <a:pt x="824255" y="2640007"/>
                </a:cubicBezTo>
                <a:cubicBezTo>
                  <a:pt x="818282" y="2640007"/>
                  <a:pt x="810816" y="2641500"/>
                  <a:pt x="801857" y="2644487"/>
                </a:cubicBezTo>
                <a:cubicBezTo>
                  <a:pt x="792897" y="2647473"/>
                  <a:pt x="788419" y="2651953"/>
                  <a:pt x="788419" y="2657926"/>
                </a:cubicBezTo>
                <a:cubicBezTo>
                  <a:pt x="788419" y="2663899"/>
                  <a:pt x="788419" y="2668379"/>
                  <a:pt x="788419" y="2671365"/>
                </a:cubicBezTo>
                <a:cubicBezTo>
                  <a:pt x="788419" y="2674350"/>
                  <a:pt x="785432" y="2675843"/>
                  <a:pt x="779459" y="2675843"/>
                </a:cubicBezTo>
                <a:cubicBezTo>
                  <a:pt x="773486" y="2681818"/>
                  <a:pt x="773486" y="2684803"/>
                  <a:pt x="779459" y="2684803"/>
                </a:cubicBezTo>
                <a:lnTo>
                  <a:pt x="761540" y="2702722"/>
                </a:lnTo>
                <a:lnTo>
                  <a:pt x="752581" y="2693762"/>
                </a:lnTo>
                <a:lnTo>
                  <a:pt x="752581" y="2675843"/>
                </a:lnTo>
                <a:cubicBezTo>
                  <a:pt x="746608" y="2675843"/>
                  <a:pt x="743622" y="2674350"/>
                  <a:pt x="743622" y="2671365"/>
                </a:cubicBezTo>
                <a:cubicBezTo>
                  <a:pt x="743622" y="2668379"/>
                  <a:pt x="746608" y="2663899"/>
                  <a:pt x="752581" y="2657926"/>
                </a:cubicBezTo>
                <a:lnTo>
                  <a:pt x="761540" y="2657926"/>
                </a:lnTo>
                <a:cubicBezTo>
                  <a:pt x="761540" y="2657926"/>
                  <a:pt x="764527" y="2657926"/>
                  <a:pt x="770500" y="2657926"/>
                </a:cubicBezTo>
                <a:cubicBezTo>
                  <a:pt x="770500" y="2651953"/>
                  <a:pt x="770500" y="2647473"/>
                  <a:pt x="770500" y="2644487"/>
                </a:cubicBezTo>
                <a:cubicBezTo>
                  <a:pt x="770500" y="2641500"/>
                  <a:pt x="770500" y="2638514"/>
                  <a:pt x="770500" y="2635527"/>
                </a:cubicBezTo>
                <a:cubicBezTo>
                  <a:pt x="770500" y="2632541"/>
                  <a:pt x="770500" y="2631047"/>
                  <a:pt x="770500" y="2631047"/>
                </a:cubicBezTo>
                <a:cubicBezTo>
                  <a:pt x="770500" y="2631047"/>
                  <a:pt x="771993" y="2629554"/>
                  <a:pt x="774979" y="2626568"/>
                </a:cubicBezTo>
                <a:cubicBezTo>
                  <a:pt x="777966" y="2623583"/>
                  <a:pt x="779459" y="2619102"/>
                  <a:pt x="779459" y="2613130"/>
                </a:cubicBezTo>
                <a:cubicBezTo>
                  <a:pt x="779459" y="2607157"/>
                  <a:pt x="779459" y="2602676"/>
                  <a:pt x="779459" y="2599689"/>
                </a:cubicBezTo>
                <a:cubicBezTo>
                  <a:pt x="779459" y="2596704"/>
                  <a:pt x="782444" y="2595211"/>
                  <a:pt x="788419" y="2595211"/>
                </a:cubicBezTo>
                <a:cubicBezTo>
                  <a:pt x="794390" y="2595211"/>
                  <a:pt x="795885" y="2590731"/>
                  <a:pt x="792897" y="2581772"/>
                </a:cubicBezTo>
                <a:cubicBezTo>
                  <a:pt x="789912" y="2572812"/>
                  <a:pt x="785432" y="2568333"/>
                  <a:pt x="779459" y="2568333"/>
                </a:cubicBezTo>
                <a:cubicBezTo>
                  <a:pt x="779459" y="2562360"/>
                  <a:pt x="786924" y="2559373"/>
                  <a:pt x="801857" y="2559373"/>
                </a:cubicBezTo>
                <a:cubicBezTo>
                  <a:pt x="816789" y="2559373"/>
                  <a:pt x="824255" y="2553400"/>
                  <a:pt x="824255" y="2541454"/>
                </a:cubicBezTo>
                <a:lnTo>
                  <a:pt x="824255" y="2568333"/>
                </a:lnTo>
                <a:cubicBezTo>
                  <a:pt x="818282" y="2574306"/>
                  <a:pt x="815296" y="2577292"/>
                  <a:pt x="815296" y="2577292"/>
                </a:cubicBezTo>
                <a:cubicBezTo>
                  <a:pt x="827242" y="2583265"/>
                  <a:pt x="836201" y="2583265"/>
                  <a:pt x="842174" y="2577292"/>
                </a:cubicBezTo>
                <a:cubicBezTo>
                  <a:pt x="842174" y="2577292"/>
                  <a:pt x="845160" y="2577292"/>
                  <a:pt x="851133" y="2577292"/>
                </a:cubicBezTo>
                <a:cubicBezTo>
                  <a:pt x="857106" y="2577292"/>
                  <a:pt x="857106" y="2580279"/>
                  <a:pt x="851133" y="2586251"/>
                </a:cubicBezTo>
                <a:cubicBezTo>
                  <a:pt x="851133" y="2610144"/>
                  <a:pt x="848147" y="2622088"/>
                  <a:pt x="842174" y="2622088"/>
                </a:cubicBezTo>
                <a:lnTo>
                  <a:pt x="833215" y="2631047"/>
                </a:lnTo>
                <a:cubicBezTo>
                  <a:pt x="839188" y="2637021"/>
                  <a:pt x="842174" y="2640007"/>
                  <a:pt x="842174" y="2640007"/>
                </a:cubicBezTo>
                <a:cubicBezTo>
                  <a:pt x="848147" y="2640007"/>
                  <a:pt x="851133" y="2642993"/>
                  <a:pt x="851133" y="2648966"/>
                </a:cubicBezTo>
                <a:cubicBezTo>
                  <a:pt x="851133" y="2654940"/>
                  <a:pt x="852627" y="2657926"/>
                  <a:pt x="855613" y="2657926"/>
                </a:cubicBezTo>
                <a:cubicBezTo>
                  <a:pt x="858600" y="2657926"/>
                  <a:pt x="863079" y="2660912"/>
                  <a:pt x="869052" y="2666885"/>
                </a:cubicBezTo>
                <a:lnTo>
                  <a:pt x="886970" y="2675843"/>
                </a:lnTo>
                <a:cubicBezTo>
                  <a:pt x="880997" y="2675843"/>
                  <a:pt x="882490" y="2680323"/>
                  <a:pt x="891450" y="2689283"/>
                </a:cubicBezTo>
                <a:cubicBezTo>
                  <a:pt x="900409" y="2698242"/>
                  <a:pt x="907875" y="2705708"/>
                  <a:pt x="913848" y="2711681"/>
                </a:cubicBezTo>
                <a:lnTo>
                  <a:pt x="931767" y="2693762"/>
                </a:lnTo>
                <a:cubicBezTo>
                  <a:pt x="925794" y="2693762"/>
                  <a:pt x="922808" y="2683311"/>
                  <a:pt x="922808" y="2662405"/>
                </a:cubicBezTo>
                <a:cubicBezTo>
                  <a:pt x="922808" y="2641500"/>
                  <a:pt x="922808" y="2631047"/>
                  <a:pt x="922808" y="2631047"/>
                </a:cubicBezTo>
                <a:lnTo>
                  <a:pt x="931767" y="2613130"/>
                </a:lnTo>
                <a:cubicBezTo>
                  <a:pt x="931767" y="2607157"/>
                  <a:pt x="931767" y="2604170"/>
                  <a:pt x="931767" y="2604170"/>
                </a:cubicBezTo>
                <a:cubicBezTo>
                  <a:pt x="931767" y="2604170"/>
                  <a:pt x="934753" y="2604170"/>
                  <a:pt x="940726" y="2604170"/>
                </a:cubicBezTo>
                <a:cubicBezTo>
                  <a:pt x="958644" y="2604170"/>
                  <a:pt x="961631" y="2610144"/>
                  <a:pt x="949686" y="2622088"/>
                </a:cubicBezTo>
                <a:cubicBezTo>
                  <a:pt x="943713" y="2622088"/>
                  <a:pt x="945206" y="2625075"/>
                  <a:pt x="954166" y="2631047"/>
                </a:cubicBezTo>
                <a:cubicBezTo>
                  <a:pt x="963124" y="2637021"/>
                  <a:pt x="964617" y="2641500"/>
                  <a:pt x="958644" y="2644487"/>
                </a:cubicBezTo>
                <a:cubicBezTo>
                  <a:pt x="952671" y="2647473"/>
                  <a:pt x="949686" y="2657926"/>
                  <a:pt x="949686" y="2675843"/>
                </a:cubicBezTo>
                <a:cubicBezTo>
                  <a:pt x="949686" y="2681818"/>
                  <a:pt x="951179" y="2686296"/>
                  <a:pt x="954166" y="2689283"/>
                </a:cubicBezTo>
                <a:cubicBezTo>
                  <a:pt x="957151" y="2692269"/>
                  <a:pt x="961631" y="2693762"/>
                  <a:pt x="967604" y="2693762"/>
                </a:cubicBezTo>
                <a:cubicBezTo>
                  <a:pt x="973577" y="2693762"/>
                  <a:pt x="976563" y="2692269"/>
                  <a:pt x="976563" y="2689283"/>
                </a:cubicBezTo>
                <a:cubicBezTo>
                  <a:pt x="976563" y="2686296"/>
                  <a:pt x="979549" y="2684803"/>
                  <a:pt x="985523" y="2684803"/>
                </a:cubicBezTo>
                <a:lnTo>
                  <a:pt x="994482" y="2675843"/>
                </a:lnTo>
                <a:cubicBezTo>
                  <a:pt x="994482" y="2675843"/>
                  <a:pt x="997468" y="2672858"/>
                  <a:pt x="1003441" y="2666885"/>
                </a:cubicBezTo>
                <a:lnTo>
                  <a:pt x="1012400" y="2640007"/>
                </a:lnTo>
                <a:cubicBezTo>
                  <a:pt x="1012400" y="2634034"/>
                  <a:pt x="1013894" y="2628061"/>
                  <a:pt x="1016880" y="2622088"/>
                </a:cubicBezTo>
                <a:cubicBezTo>
                  <a:pt x="1019867" y="2616115"/>
                  <a:pt x="1024346" y="2610144"/>
                  <a:pt x="1030320" y="2604170"/>
                </a:cubicBezTo>
                <a:cubicBezTo>
                  <a:pt x="1036291" y="2598197"/>
                  <a:pt x="1037786" y="2592225"/>
                  <a:pt x="1034798" y="2586251"/>
                </a:cubicBezTo>
                <a:cubicBezTo>
                  <a:pt x="1031813" y="2580279"/>
                  <a:pt x="1033306" y="2574306"/>
                  <a:pt x="1039278" y="2568333"/>
                </a:cubicBezTo>
                <a:lnTo>
                  <a:pt x="1030320" y="2568333"/>
                </a:lnTo>
                <a:cubicBezTo>
                  <a:pt x="1030320" y="2574306"/>
                  <a:pt x="1024346" y="2577292"/>
                  <a:pt x="1012400" y="2577292"/>
                </a:cubicBezTo>
                <a:cubicBezTo>
                  <a:pt x="1012400" y="2577292"/>
                  <a:pt x="1009414" y="2577292"/>
                  <a:pt x="1003441" y="2577292"/>
                </a:cubicBezTo>
                <a:cubicBezTo>
                  <a:pt x="997468" y="2577292"/>
                  <a:pt x="991495" y="2580279"/>
                  <a:pt x="985523" y="2586251"/>
                </a:cubicBezTo>
                <a:cubicBezTo>
                  <a:pt x="979549" y="2586251"/>
                  <a:pt x="976563" y="2583265"/>
                  <a:pt x="976563" y="2577292"/>
                </a:cubicBezTo>
                <a:lnTo>
                  <a:pt x="994482" y="2559373"/>
                </a:lnTo>
                <a:cubicBezTo>
                  <a:pt x="1012400" y="2553400"/>
                  <a:pt x="1027333" y="2550414"/>
                  <a:pt x="1039278" y="2550414"/>
                </a:cubicBezTo>
                <a:cubicBezTo>
                  <a:pt x="1045251" y="2550414"/>
                  <a:pt x="1049731" y="2548921"/>
                  <a:pt x="1052717" y="2545934"/>
                </a:cubicBezTo>
                <a:cubicBezTo>
                  <a:pt x="1055703" y="2542948"/>
                  <a:pt x="1057197" y="2538468"/>
                  <a:pt x="1057197" y="2532496"/>
                </a:cubicBezTo>
                <a:cubicBezTo>
                  <a:pt x="1057197" y="2526523"/>
                  <a:pt x="1060183" y="2523536"/>
                  <a:pt x="1066156" y="2523536"/>
                </a:cubicBezTo>
                <a:cubicBezTo>
                  <a:pt x="1066156" y="2523536"/>
                  <a:pt x="1066156" y="2520549"/>
                  <a:pt x="1066156" y="2514576"/>
                </a:cubicBezTo>
                <a:cubicBezTo>
                  <a:pt x="1066156" y="2508604"/>
                  <a:pt x="1072129" y="2502632"/>
                  <a:pt x="1084075" y="2496658"/>
                </a:cubicBezTo>
                <a:lnTo>
                  <a:pt x="1093034" y="2460821"/>
                </a:lnTo>
                <a:lnTo>
                  <a:pt x="1084075" y="2442902"/>
                </a:lnTo>
                <a:cubicBezTo>
                  <a:pt x="1078102" y="2442902"/>
                  <a:pt x="1075115" y="2445890"/>
                  <a:pt x="1075115" y="2451861"/>
                </a:cubicBezTo>
                <a:lnTo>
                  <a:pt x="1048237" y="2442902"/>
                </a:lnTo>
                <a:cubicBezTo>
                  <a:pt x="1048237" y="2436930"/>
                  <a:pt x="1045251" y="2435437"/>
                  <a:pt x="1039278" y="2438422"/>
                </a:cubicBezTo>
                <a:cubicBezTo>
                  <a:pt x="1033306" y="2441409"/>
                  <a:pt x="1030320" y="2448875"/>
                  <a:pt x="1030320" y="2460821"/>
                </a:cubicBezTo>
                <a:cubicBezTo>
                  <a:pt x="1024346" y="2484713"/>
                  <a:pt x="1012400" y="2499645"/>
                  <a:pt x="994482" y="2505618"/>
                </a:cubicBezTo>
                <a:cubicBezTo>
                  <a:pt x="976563" y="2517564"/>
                  <a:pt x="967604" y="2526523"/>
                  <a:pt x="967604" y="2532496"/>
                </a:cubicBezTo>
                <a:cubicBezTo>
                  <a:pt x="967604" y="2538468"/>
                  <a:pt x="967604" y="2542948"/>
                  <a:pt x="967604" y="2545934"/>
                </a:cubicBezTo>
                <a:cubicBezTo>
                  <a:pt x="967604" y="2548921"/>
                  <a:pt x="967604" y="2550414"/>
                  <a:pt x="967604" y="2550414"/>
                </a:cubicBezTo>
                <a:lnTo>
                  <a:pt x="958644" y="2514576"/>
                </a:lnTo>
                <a:cubicBezTo>
                  <a:pt x="964617" y="2514576"/>
                  <a:pt x="967604" y="2511591"/>
                  <a:pt x="967604" y="2505618"/>
                </a:cubicBezTo>
                <a:cubicBezTo>
                  <a:pt x="967604" y="2499645"/>
                  <a:pt x="973577" y="2496658"/>
                  <a:pt x="985523" y="2496658"/>
                </a:cubicBezTo>
                <a:lnTo>
                  <a:pt x="985523" y="2487699"/>
                </a:lnTo>
                <a:cubicBezTo>
                  <a:pt x="985523" y="2481726"/>
                  <a:pt x="988509" y="2478740"/>
                  <a:pt x="994482" y="2478740"/>
                </a:cubicBezTo>
                <a:cubicBezTo>
                  <a:pt x="994482" y="2472767"/>
                  <a:pt x="994482" y="2466794"/>
                  <a:pt x="994482" y="2460821"/>
                </a:cubicBezTo>
                <a:cubicBezTo>
                  <a:pt x="988509" y="2460821"/>
                  <a:pt x="985523" y="2459328"/>
                  <a:pt x="985523" y="2456341"/>
                </a:cubicBezTo>
                <a:cubicBezTo>
                  <a:pt x="985523" y="2453356"/>
                  <a:pt x="988509" y="2445890"/>
                  <a:pt x="994482" y="2433943"/>
                </a:cubicBezTo>
                <a:cubicBezTo>
                  <a:pt x="994482" y="2433943"/>
                  <a:pt x="997468" y="2430957"/>
                  <a:pt x="1003441" y="2424984"/>
                </a:cubicBezTo>
                <a:cubicBezTo>
                  <a:pt x="1009414" y="2424984"/>
                  <a:pt x="1013894" y="2423491"/>
                  <a:pt x="1016880" y="2420504"/>
                </a:cubicBezTo>
                <a:cubicBezTo>
                  <a:pt x="1019867" y="2417518"/>
                  <a:pt x="1021360" y="2413038"/>
                  <a:pt x="1021360" y="2407065"/>
                </a:cubicBezTo>
                <a:cubicBezTo>
                  <a:pt x="1021360" y="2395119"/>
                  <a:pt x="1030320" y="2392133"/>
                  <a:pt x="1048237" y="2398106"/>
                </a:cubicBezTo>
                <a:lnTo>
                  <a:pt x="1057197" y="2398106"/>
                </a:lnTo>
                <a:cubicBezTo>
                  <a:pt x="1057197" y="2392133"/>
                  <a:pt x="1060183" y="2386160"/>
                  <a:pt x="1066156" y="2380187"/>
                </a:cubicBezTo>
                <a:cubicBezTo>
                  <a:pt x="1072129" y="2374214"/>
                  <a:pt x="1078102" y="2365256"/>
                  <a:pt x="1084075" y="2353309"/>
                </a:cubicBezTo>
                <a:lnTo>
                  <a:pt x="1093034" y="2335391"/>
                </a:lnTo>
                <a:cubicBezTo>
                  <a:pt x="1099007" y="2341364"/>
                  <a:pt x="1101994" y="2344349"/>
                  <a:pt x="1101994" y="2344349"/>
                </a:cubicBezTo>
                <a:cubicBezTo>
                  <a:pt x="1101994" y="2344349"/>
                  <a:pt x="1107967" y="2341364"/>
                  <a:pt x="1119913" y="2335391"/>
                </a:cubicBezTo>
                <a:cubicBezTo>
                  <a:pt x="1125885" y="2329418"/>
                  <a:pt x="1127377" y="2323445"/>
                  <a:pt x="1124391" y="2317472"/>
                </a:cubicBezTo>
                <a:cubicBezTo>
                  <a:pt x="1121405" y="2311499"/>
                  <a:pt x="1119913" y="2302540"/>
                  <a:pt x="1119913" y="2290594"/>
                </a:cubicBezTo>
                <a:cubicBezTo>
                  <a:pt x="1119913" y="2284622"/>
                  <a:pt x="1116925" y="2281635"/>
                  <a:pt x="1110953" y="2281635"/>
                </a:cubicBezTo>
                <a:cubicBezTo>
                  <a:pt x="1104980" y="2281635"/>
                  <a:pt x="1099007" y="2284622"/>
                  <a:pt x="1093034" y="2290594"/>
                </a:cubicBezTo>
                <a:cubicBezTo>
                  <a:pt x="1093034" y="2290594"/>
                  <a:pt x="1091541" y="2292087"/>
                  <a:pt x="1088555" y="2295074"/>
                </a:cubicBezTo>
                <a:cubicBezTo>
                  <a:pt x="1085568" y="2298060"/>
                  <a:pt x="1075115" y="2299553"/>
                  <a:pt x="1057197" y="2299553"/>
                </a:cubicBezTo>
                <a:cubicBezTo>
                  <a:pt x="1051224" y="2299553"/>
                  <a:pt x="1046744" y="2299553"/>
                  <a:pt x="1043758" y="2299553"/>
                </a:cubicBezTo>
                <a:cubicBezTo>
                  <a:pt x="1040771" y="2299553"/>
                  <a:pt x="1040771" y="2302540"/>
                  <a:pt x="1043758" y="2308513"/>
                </a:cubicBezTo>
                <a:cubicBezTo>
                  <a:pt x="1046744" y="2314486"/>
                  <a:pt x="1046744" y="2318966"/>
                  <a:pt x="1043758" y="2321952"/>
                </a:cubicBezTo>
                <a:cubicBezTo>
                  <a:pt x="1040771" y="2324938"/>
                  <a:pt x="1036291" y="2326432"/>
                  <a:pt x="1030320" y="2326432"/>
                </a:cubicBezTo>
                <a:lnTo>
                  <a:pt x="1003441" y="2344349"/>
                </a:lnTo>
                <a:cubicBezTo>
                  <a:pt x="997468" y="2356296"/>
                  <a:pt x="988509" y="2363762"/>
                  <a:pt x="976563" y="2366748"/>
                </a:cubicBezTo>
                <a:cubicBezTo>
                  <a:pt x="964617" y="2369734"/>
                  <a:pt x="958644" y="2377201"/>
                  <a:pt x="958644" y="2389146"/>
                </a:cubicBezTo>
                <a:cubicBezTo>
                  <a:pt x="958644" y="2413038"/>
                  <a:pt x="949686" y="2424984"/>
                  <a:pt x="931767" y="2424984"/>
                </a:cubicBezTo>
                <a:cubicBezTo>
                  <a:pt x="925794" y="2424984"/>
                  <a:pt x="922808" y="2427970"/>
                  <a:pt x="922808" y="2433943"/>
                </a:cubicBezTo>
                <a:cubicBezTo>
                  <a:pt x="916835" y="2439917"/>
                  <a:pt x="912355" y="2444397"/>
                  <a:pt x="909368" y="2447383"/>
                </a:cubicBezTo>
                <a:cubicBezTo>
                  <a:pt x="906382" y="2450369"/>
                  <a:pt x="903396" y="2451861"/>
                  <a:pt x="900409" y="2451861"/>
                </a:cubicBezTo>
                <a:cubicBezTo>
                  <a:pt x="897423" y="2451861"/>
                  <a:pt x="895929" y="2451861"/>
                  <a:pt x="895929" y="2451861"/>
                </a:cubicBezTo>
                <a:cubicBezTo>
                  <a:pt x="895929" y="2451861"/>
                  <a:pt x="895929" y="2453356"/>
                  <a:pt x="895929" y="2456341"/>
                </a:cubicBezTo>
                <a:cubicBezTo>
                  <a:pt x="895929" y="2459328"/>
                  <a:pt x="894436" y="2462314"/>
                  <a:pt x="891450" y="2465300"/>
                </a:cubicBezTo>
                <a:cubicBezTo>
                  <a:pt x="888463" y="2468287"/>
                  <a:pt x="886970" y="2469780"/>
                  <a:pt x="886970" y="2469780"/>
                </a:cubicBezTo>
                <a:cubicBezTo>
                  <a:pt x="863079" y="2475753"/>
                  <a:pt x="863079" y="2484713"/>
                  <a:pt x="886970" y="2496658"/>
                </a:cubicBezTo>
                <a:cubicBezTo>
                  <a:pt x="904889" y="2508604"/>
                  <a:pt x="915342" y="2508604"/>
                  <a:pt x="918328" y="2496658"/>
                </a:cubicBezTo>
                <a:cubicBezTo>
                  <a:pt x="921314" y="2484713"/>
                  <a:pt x="925794" y="2475753"/>
                  <a:pt x="931767" y="2469780"/>
                </a:cubicBezTo>
                <a:lnTo>
                  <a:pt x="949686" y="2478740"/>
                </a:lnTo>
                <a:lnTo>
                  <a:pt x="949686" y="2487699"/>
                </a:lnTo>
                <a:lnTo>
                  <a:pt x="940726" y="2496658"/>
                </a:lnTo>
                <a:cubicBezTo>
                  <a:pt x="934753" y="2502632"/>
                  <a:pt x="930274" y="2505618"/>
                  <a:pt x="927287" y="2505618"/>
                </a:cubicBezTo>
                <a:cubicBezTo>
                  <a:pt x="924301" y="2505618"/>
                  <a:pt x="922808" y="2511591"/>
                  <a:pt x="922808" y="2523536"/>
                </a:cubicBezTo>
                <a:cubicBezTo>
                  <a:pt x="910862" y="2511591"/>
                  <a:pt x="892943" y="2508604"/>
                  <a:pt x="869052" y="2514576"/>
                </a:cubicBezTo>
                <a:cubicBezTo>
                  <a:pt x="863079" y="2514576"/>
                  <a:pt x="857106" y="2514576"/>
                  <a:pt x="851133" y="2514576"/>
                </a:cubicBezTo>
                <a:cubicBezTo>
                  <a:pt x="845160" y="2514576"/>
                  <a:pt x="839188" y="2511591"/>
                  <a:pt x="833215" y="2505618"/>
                </a:cubicBezTo>
                <a:lnTo>
                  <a:pt x="815296" y="2496658"/>
                </a:lnTo>
                <a:cubicBezTo>
                  <a:pt x="809323" y="2496658"/>
                  <a:pt x="806336" y="2496658"/>
                  <a:pt x="806336" y="2496658"/>
                </a:cubicBezTo>
                <a:cubicBezTo>
                  <a:pt x="806336" y="2496658"/>
                  <a:pt x="806336" y="2493672"/>
                  <a:pt x="806336" y="2487699"/>
                </a:cubicBezTo>
                <a:cubicBezTo>
                  <a:pt x="806336" y="2481726"/>
                  <a:pt x="807830" y="2478740"/>
                  <a:pt x="810816" y="2478740"/>
                </a:cubicBezTo>
                <a:cubicBezTo>
                  <a:pt x="813802" y="2478740"/>
                  <a:pt x="818282" y="2472767"/>
                  <a:pt x="824255" y="2460821"/>
                </a:cubicBezTo>
                <a:cubicBezTo>
                  <a:pt x="824255" y="2454848"/>
                  <a:pt x="825748" y="2448875"/>
                  <a:pt x="828735" y="2442902"/>
                </a:cubicBezTo>
                <a:cubicBezTo>
                  <a:pt x="831721" y="2436930"/>
                  <a:pt x="833215" y="2432449"/>
                  <a:pt x="833215" y="2429464"/>
                </a:cubicBezTo>
                <a:cubicBezTo>
                  <a:pt x="833215" y="2426477"/>
                  <a:pt x="833215" y="2424984"/>
                  <a:pt x="833215" y="2424984"/>
                </a:cubicBezTo>
                <a:cubicBezTo>
                  <a:pt x="833215" y="2424984"/>
                  <a:pt x="830228" y="2424984"/>
                  <a:pt x="824255" y="2424984"/>
                </a:cubicBezTo>
                <a:lnTo>
                  <a:pt x="806336" y="2433943"/>
                </a:lnTo>
                <a:cubicBezTo>
                  <a:pt x="806336" y="2439917"/>
                  <a:pt x="797377" y="2448875"/>
                  <a:pt x="779459" y="2460821"/>
                </a:cubicBezTo>
                <a:cubicBezTo>
                  <a:pt x="773486" y="2460821"/>
                  <a:pt x="769006" y="2463807"/>
                  <a:pt x="766020" y="2469780"/>
                </a:cubicBezTo>
                <a:cubicBezTo>
                  <a:pt x="763033" y="2475753"/>
                  <a:pt x="761540" y="2481726"/>
                  <a:pt x="761540" y="2487699"/>
                </a:cubicBezTo>
                <a:lnTo>
                  <a:pt x="752581" y="2505618"/>
                </a:lnTo>
                <a:cubicBezTo>
                  <a:pt x="746608" y="2505618"/>
                  <a:pt x="743622" y="2507111"/>
                  <a:pt x="743622" y="2510096"/>
                </a:cubicBezTo>
                <a:cubicBezTo>
                  <a:pt x="743622" y="2513084"/>
                  <a:pt x="743622" y="2514576"/>
                  <a:pt x="743622" y="2514576"/>
                </a:cubicBezTo>
                <a:cubicBezTo>
                  <a:pt x="749595" y="2520549"/>
                  <a:pt x="751088" y="2526523"/>
                  <a:pt x="748101" y="2532496"/>
                </a:cubicBezTo>
                <a:cubicBezTo>
                  <a:pt x="745115" y="2538468"/>
                  <a:pt x="746608" y="2541454"/>
                  <a:pt x="752581" y="2541454"/>
                </a:cubicBezTo>
                <a:cubicBezTo>
                  <a:pt x="758554" y="2541454"/>
                  <a:pt x="758554" y="2544441"/>
                  <a:pt x="752581" y="2550414"/>
                </a:cubicBezTo>
                <a:lnTo>
                  <a:pt x="734662" y="2568333"/>
                </a:lnTo>
                <a:cubicBezTo>
                  <a:pt x="734662" y="2574306"/>
                  <a:pt x="731676" y="2575799"/>
                  <a:pt x="725703" y="2572812"/>
                </a:cubicBezTo>
                <a:cubicBezTo>
                  <a:pt x="719730" y="2569826"/>
                  <a:pt x="716743" y="2565346"/>
                  <a:pt x="716743" y="2559373"/>
                </a:cubicBezTo>
                <a:cubicBezTo>
                  <a:pt x="716743" y="2553400"/>
                  <a:pt x="713757" y="2550414"/>
                  <a:pt x="707785" y="2550414"/>
                </a:cubicBezTo>
                <a:cubicBezTo>
                  <a:pt x="701812" y="2556387"/>
                  <a:pt x="698825" y="2559373"/>
                  <a:pt x="698825" y="2559373"/>
                </a:cubicBezTo>
                <a:cubicBezTo>
                  <a:pt x="692852" y="2559373"/>
                  <a:pt x="685386" y="2560867"/>
                  <a:pt x="676427" y="2563853"/>
                </a:cubicBezTo>
                <a:cubicBezTo>
                  <a:pt x="667467" y="2566840"/>
                  <a:pt x="662988" y="2574306"/>
                  <a:pt x="662988" y="2586251"/>
                </a:cubicBezTo>
                <a:cubicBezTo>
                  <a:pt x="662988" y="2592225"/>
                  <a:pt x="664481" y="2596704"/>
                  <a:pt x="667467" y="2599689"/>
                </a:cubicBezTo>
                <a:cubicBezTo>
                  <a:pt x="670454" y="2602676"/>
                  <a:pt x="671947" y="2607157"/>
                  <a:pt x="671947" y="2613130"/>
                </a:cubicBezTo>
                <a:lnTo>
                  <a:pt x="662988" y="2613130"/>
                </a:lnTo>
                <a:cubicBezTo>
                  <a:pt x="639096" y="2613130"/>
                  <a:pt x="627150" y="2616115"/>
                  <a:pt x="627150" y="2622088"/>
                </a:cubicBezTo>
                <a:cubicBezTo>
                  <a:pt x="627150" y="2634034"/>
                  <a:pt x="625658" y="2640007"/>
                  <a:pt x="622670" y="2640007"/>
                </a:cubicBezTo>
                <a:cubicBezTo>
                  <a:pt x="619685" y="2640007"/>
                  <a:pt x="618192" y="2640007"/>
                  <a:pt x="618192" y="2640007"/>
                </a:cubicBezTo>
                <a:lnTo>
                  <a:pt x="609232" y="2648966"/>
                </a:lnTo>
                <a:cubicBezTo>
                  <a:pt x="603259" y="2642993"/>
                  <a:pt x="597287" y="2645980"/>
                  <a:pt x="591313" y="2657926"/>
                </a:cubicBezTo>
                <a:lnTo>
                  <a:pt x="582354" y="2675843"/>
                </a:lnTo>
                <a:cubicBezTo>
                  <a:pt x="582354" y="2675843"/>
                  <a:pt x="585341" y="2675843"/>
                  <a:pt x="591313" y="2675843"/>
                </a:cubicBezTo>
                <a:cubicBezTo>
                  <a:pt x="597287" y="2675843"/>
                  <a:pt x="594300" y="2684803"/>
                  <a:pt x="582354" y="2702722"/>
                </a:cubicBezTo>
                <a:lnTo>
                  <a:pt x="564435" y="2738559"/>
                </a:lnTo>
                <a:cubicBezTo>
                  <a:pt x="564435" y="2750505"/>
                  <a:pt x="567422" y="2756478"/>
                  <a:pt x="573395" y="2756478"/>
                </a:cubicBezTo>
                <a:cubicBezTo>
                  <a:pt x="579368" y="2756478"/>
                  <a:pt x="582354" y="2757972"/>
                  <a:pt x="582354" y="2760958"/>
                </a:cubicBezTo>
                <a:cubicBezTo>
                  <a:pt x="582354" y="2763943"/>
                  <a:pt x="582354" y="2765438"/>
                  <a:pt x="582354" y="2765438"/>
                </a:cubicBezTo>
                <a:cubicBezTo>
                  <a:pt x="582354" y="2771410"/>
                  <a:pt x="579368" y="2774396"/>
                  <a:pt x="573395" y="2774396"/>
                </a:cubicBezTo>
                <a:cubicBezTo>
                  <a:pt x="573395" y="2774396"/>
                  <a:pt x="570408" y="2774396"/>
                  <a:pt x="564435" y="2774396"/>
                </a:cubicBezTo>
                <a:cubicBezTo>
                  <a:pt x="564435" y="2780369"/>
                  <a:pt x="567422" y="2783355"/>
                  <a:pt x="573395" y="2783355"/>
                </a:cubicBezTo>
                <a:cubicBezTo>
                  <a:pt x="567422" y="2789329"/>
                  <a:pt x="564435" y="2793808"/>
                  <a:pt x="564435" y="2796794"/>
                </a:cubicBezTo>
                <a:cubicBezTo>
                  <a:pt x="564435" y="2799781"/>
                  <a:pt x="564435" y="2804261"/>
                  <a:pt x="564435" y="2810234"/>
                </a:cubicBezTo>
                <a:cubicBezTo>
                  <a:pt x="564435" y="2816206"/>
                  <a:pt x="555476" y="2819193"/>
                  <a:pt x="537558" y="2819193"/>
                </a:cubicBezTo>
                <a:lnTo>
                  <a:pt x="519639" y="2837112"/>
                </a:lnTo>
                <a:lnTo>
                  <a:pt x="528599" y="2855030"/>
                </a:lnTo>
                <a:cubicBezTo>
                  <a:pt x="534572" y="2861002"/>
                  <a:pt x="537558" y="2866976"/>
                  <a:pt x="537558" y="2872948"/>
                </a:cubicBezTo>
                <a:lnTo>
                  <a:pt x="546517" y="2881908"/>
                </a:lnTo>
                <a:cubicBezTo>
                  <a:pt x="552489" y="2881908"/>
                  <a:pt x="556969" y="2881908"/>
                  <a:pt x="559956" y="2881908"/>
                </a:cubicBezTo>
                <a:cubicBezTo>
                  <a:pt x="562942" y="2881908"/>
                  <a:pt x="564435" y="2875935"/>
                  <a:pt x="564435" y="2863989"/>
                </a:cubicBezTo>
                <a:cubicBezTo>
                  <a:pt x="564435" y="2858016"/>
                  <a:pt x="565929" y="2852043"/>
                  <a:pt x="568915" y="2846070"/>
                </a:cubicBezTo>
                <a:cubicBezTo>
                  <a:pt x="571902" y="2840097"/>
                  <a:pt x="576381" y="2840097"/>
                  <a:pt x="582354" y="2846070"/>
                </a:cubicBezTo>
                <a:cubicBezTo>
                  <a:pt x="588327" y="2846070"/>
                  <a:pt x="589820" y="2849057"/>
                  <a:pt x="586834" y="2855030"/>
                </a:cubicBezTo>
                <a:cubicBezTo>
                  <a:pt x="583847" y="2861002"/>
                  <a:pt x="579368" y="2866976"/>
                  <a:pt x="573395" y="2872948"/>
                </a:cubicBezTo>
                <a:cubicBezTo>
                  <a:pt x="573395" y="2872948"/>
                  <a:pt x="573395" y="2874441"/>
                  <a:pt x="573395" y="2877428"/>
                </a:cubicBezTo>
                <a:cubicBezTo>
                  <a:pt x="573395" y="2880415"/>
                  <a:pt x="576381" y="2881908"/>
                  <a:pt x="582354" y="2881908"/>
                </a:cubicBezTo>
                <a:cubicBezTo>
                  <a:pt x="582354" y="2893854"/>
                  <a:pt x="582354" y="2902813"/>
                  <a:pt x="582354" y="2908786"/>
                </a:cubicBezTo>
                <a:cubicBezTo>
                  <a:pt x="576381" y="2908786"/>
                  <a:pt x="573395" y="2908786"/>
                  <a:pt x="573395" y="2908786"/>
                </a:cubicBezTo>
                <a:lnTo>
                  <a:pt x="591313" y="2935663"/>
                </a:lnTo>
                <a:lnTo>
                  <a:pt x="582354" y="2962541"/>
                </a:lnTo>
                <a:cubicBezTo>
                  <a:pt x="582354" y="2968514"/>
                  <a:pt x="582354" y="2971501"/>
                  <a:pt x="582354" y="2971501"/>
                </a:cubicBezTo>
                <a:cubicBezTo>
                  <a:pt x="588327" y="2971501"/>
                  <a:pt x="589820" y="2975981"/>
                  <a:pt x="586834" y="2984940"/>
                </a:cubicBezTo>
                <a:cubicBezTo>
                  <a:pt x="583847" y="2993899"/>
                  <a:pt x="579368" y="3001366"/>
                  <a:pt x="573395" y="3007337"/>
                </a:cubicBezTo>
                <a:cubicBezTo>
                  <a:pt x="567422" y="3007337"/>
                  <a:pt x="564435" y="3008832"/>
                  <a:pt x="564435" y="3011817"/>
                </a:cubicBezTo>
                <a:cubicBezTo>
                  <a:pt x="564435" y="3014804"/>
                  <a:pt x="565929" y="3016297"/>
                  <a:pt x="568915" y="3016297"/>
                </a:cubicBezTo>
                <a:cubicBezTo>
                  <a:pt x="571902" y="3016297"/>
                  <a:pt x="576381" y="3016297"/>
                  <a:pt x="582354" y="3016297"/>
                </a:cubicBezTo>
                <a:cubicBezTo>
                  <a:pt x="576381" y="3016297"/>
                  <a:pt x="573395" y="3019284"/>
                  <a:pt x="573395" y="3025256"/>
                </a:cubicBezTo>
                <a:cubicBezTo>
                  <a:pt x="579368" y="3031229"/>
                  <a:pt x="579368" y="3034216"/>
                  <a:pt x="573395" y="3034216"/>
                </a:cubicBezTo>
                <a:cubicBezTo>
                  <a:pt x="567422" y="3034216"/>
                  <a:pt x="565929" y="3038695"/>
                  <a:pt x="568915" y="3047655"/>
                </a:cubicBezTo>
                <a:cubicBezTo>
                  <a:pt x="571902" y="3056614"/>
                  <a:pt x="576381" y="3064081"/>
                  <a:pt x="582354" y="3070053"/>
                </a:cubicBezTo>
                <a:cubicBezTo>
                  <a:pt x="594300" y="3087971"/>
                  <a:pt x="591313" y="3102903"/>
                  <a:pt x="573395" y="3114849"/>
                </a:cubicBezTo>
                <a:cubicBezTo>
                  <a:pt x="567422" y="3120822"/>
                  <a:pt x="567422" y="3126795"/>
                  <a:pt x="573395" y="3132768"/>
                </a:cubicBezTo>
                <a:cubicBezTo>
                  <a:pt x="579368" y="3138741"/>
                  <a:pt x="573395" y="3144714"/>
                  <a:pt x="555476" y="3150687"/>
                </a:cubicBezTo>
                <a:lnTo>
                  <a:pt x="546517" y="3132768"/>
                </a:lnTo>
                <a:cubicBezTo>
                  <a:pt x="546517" y="3132768"/>
                  <a:pt x="546517" y="3134261"/>
                  <a:pt x="546517" y="3137248"/>
                </a:cubicBezTo>
                <a:cubicBezTo>
                  <a:pt x="546517" y="3140235"/>
                  <a:pt x="543531" y="3141728"/>
                  <a:pt x="537558" y="3141728"/>
                </a:cubicBezTo>
                <a:cubicBezTo>
                  <a:pt x="531585" y="3141728"/>
                  <a:pt x="531585" y="3138741"/>
                  <a:pt x="537558" y="3132768"/>
                </a:cubicBezTo>
                <a:cubicBezTo>
                  <a:pt x="537558" y="3132768"/>
                  <a:pt x="536065" y="3131275"/>
                  <a:pt x="533078" y="3128288"/>
                </a:cubicBezTo>
                <a:cubicBezTo>
                  <a:pt x="530092" y="3125302"/>
                  <a:pt x="525612" y="3123809"/>
                  <a:pt x="519639" y="3123809"/>
                </a:cubicBezTo>
                <a:cubicBezTo>
                  <a:pt x="513666" y="3117836"/>
                  <a:pt x="510680" y="3108877"/>
                  <a:pt x="510680" y="3096931"/>
                </a:cubicBezTo>
                <a:cubicBezTo>
                  <a:pt x="510680" y="3096931"/>
                  <a:pt x="510680" y="3095437"/>
                  <a:pt x="510680" y="3092451"/>
                </a:cubicBezTo>
                <a:cubicBezTo>
                  <a:pt x="510680" y="3089464"/>
                  <a:pt x="509187" y="3086479"/>
                  <a:pt x="506200" y="3083491"/>
                </a:cubicBezTo>
                <a:cubicBezTo>
                  <a:pt x="503214" y="3080506"/>
                  <a:pt x="501720" y="3073040"/>
                  <a:pt x="501720" y="3061094"/>
                </a:cubicBezTo>
                <a:cubicBezTo>
                  <a:pt x="501720" y="3049148"/>
                  <a:pt x="497241" y="3040188"/>
                  <a:pt x="488281" y="3034216"/>
                </a:cubicBezTo>
                <a:cubicBezTo>
                  <a:pt x="479322" y="3028243"/>
                  <a:pt x="473350" y="3028243"/>
                  <a:pt x="470364" y="3034216"/>
                </a:cubicBezTo>
                <a:cubicBezTo>
                  <a:pt x="467376" y="3040188"/>
                  <a:pt x="468870" y="3049148"/>
                  <a:pt x="474842" y="3061094"/>
                </a:cubicBezTo>
                <a:lnTo>
                  <a:pt x="474842" y="3087971"/>
                </a:lnTo>
                <a:cubicBezTo>
                  <a:pt x="468870" y="3093944"/>
                  <a:pt x="465883" y="3096931"/>
                  <a:pt x="465883" y="3096931"/>
                </a:cubicBezTo>
                <a:cubicBezTo>
                  <a:pt x="465883" y="3096931"/>
                  <a:pt x="465883" y="3090959"/>
                  <a:pt x="465883" y="3079013"/>
                </a:cubicBezTo>
                <a:cubicBezTo>
                  <a:pt x="465883" y="3073040"/>
                  <a:pt x="461403" y="3070053"/>
                  <a:pt x="452445" y="3070053"/>
                </a:cubicBezTo>
                <a:cubicBezTo>
                  <a:pt x="443485" y="3070053"/>
                  <a:pt x="440499" y="3073040"/>
                  <a:pt x="443485" y="3079013"/>
                </a:cubicBezTo>
                <a:cubicBezTo>
                  <a:pt x="446472" y="3084984"/>
                  <a:pt x="446472" y="3087971"/>
                  <a:pt x="443485" y="3087971"/>
                </a:cubicBezTo>
                <a:cubicBezTo>
                  <a:pt x="440499" y="3087971"/>
                  <a:pt x="439005" y="3092451"/>
                  <a:pt x="439005" y="3101410"/>
                </a:cubicBezTo>
                <a:cubicBezTo>
                  <a:pt x="439005" y="3110370"/>
                  <a:pt x="437512" y="3116342"/>
                  <a:pt x="434526" y="3119329"/>
                </a:cubicBezTo>
                <a:cubicBezTo>
                  <a:pt x="431539" y="3122316"/>
                  <a:pt x="433033" y="3126795"/>
                  <a:pt x="439005" y="3132768"/>
                </a:cubicBezTo>
                <a:lnTo>
                  <a:pt x="447965" y="3141728"/>
                </a:lnTo>
                <a:lnTo>
                  <a:pt x="447965" y="3150687"/>
                </a:lnTo>
                <a:cubicBezTo>
                  <a:pt x="453938" y="3162633"/>
                  <a:pt x="453938" y="3171591"/>
                  <a:pt x="447965" y="3177564"/>
                </a:cubicBezTo>
                <a:cubicBezTo>
                  <a:pt x="447965" y="3183537"/>
                  <a:pt x="447965" y="3189510"/>
                  <a:pt x="447965" y="3195483"/>
                </a:cubicBezTo>
                <a:cubicBezTo>
                  <a:pt x="453938" y="3201456"/>
                  <a:pt x="453938" y="3204442"/>
                  <a:pt x="447965" y="3204442"/>
                </a:cubicBezTo>
                <a:lnTo>
                  <a:pt x="447965" y="3240280"/>
                </a:lnTo>
                <a:cubicBezTo>
                  <a:pt x="453938" y="3246253"/>
                  <a:pt x="452445" y="3250731"/>
                  <a:pt x="443485" y="3253718"/>
                </a:cubicBezTo>
                <a:cubicBezTo>
                  <a:pt x="434526" y="3256706"/>
                  <a:pt x="430046" y="3255211"/>
                  <a:pt x="430046" y="3249238"/>
                </a:cubicBezTo>
                <a:lnTo>
                  <a:pt x="412127" y="3231321"/>
                </a:lnTo>
                <a:lnTo>
                  <a:pt x="412127" y="3222361"/>
                </a:lnTo>
                <a:cubicBezTo>
                  <a:pt x="418100" y="3222361"/>
                  <a:pt x="421087" y="3220868"/>
                  <a:pt x="421087" y="3217882"/>
                </a:cubicBezTo>
                <a:cubicBezTo>
                  <a:pt x="421087" y="3214895"/>
                  <a:pt x="421087" y="3210415"/>
                  <a:pt x="421087" y="3204442"/>
                </a:cubicBezTo>
                <a:lnTo>
                  <a:pt x="412127" y="3177564"/>
                </a:lnTo>
                <a:cubicBezTo>
                  <a:pt x="406154" y="3177564"/>
                  <a:pt x="404661" y="3173084"/>
                  <a:pt x="407648" y="3164126"/>
                </a:cubicBezTo>
                <a:cubicBezTo>
                  <a:pt x="410634" y="3155167"/>
                  <a:pt x="409141" y="3150687"/>
                  <a:pt x="403168" y="3150687"/>
                </a:cubicBezTo>
                <a:lnTo>
                  <a:pt x="397408" y="3152607"/>
                </a:lnTo>
                <a:lnTo>
                  <a:pt x="403168" y="3123809"/>
                </a:lnTo>
                <a:lnTo>
                  <a:pt x="403168" y="3096931"/>
                </a:lnTo>
                <a:cubicBezTo>
                  <a:pt x="403168" y="3096931"/>
                  <a:pt x="403168" y="3093944"/>
                  <a:pt x="403168" y="3087971"/>
                </a:cubicBezTo>
                <a:cubicBezTo>
                  <a:pt x="403168" y="3081999"/>
                  <a:pt x="403168" y="3077520"/>
                  <a:pt x="403168" y="3074533"/>
                </a:cubicBezTo>
                <a:cubicBezTo>
                  <a:pt x="403168" y="3071546"/>
                  <a:pt x="400183" y="3070053"/>
                  <a:pt x="394208" y="3070053"/>
                </a:cubicBezTo>
                <a:cubicBezTo>
                  <a:pt x="388236" y="3064081"/>
                  <a:pt x="388236" y="3055121"/>
                  <a:pt x="394208" y="3043175"/>
                </a:cubicBezTo>
                <a:cubicBezTo>
                  <a:pt x="394208" y="3043175"/>
                  <a:pt x="397195" y="3046162"/>
                  <a:pt x="403168" y="3052135"/>
                </a:cubicBezTo>
                <a:cubicBezTo>
                  <a:pt x="409141" y="3058107"/>
                  <a:pt x="415114" y="3058107"/>
                  <a:pt x="421087" y="3052135"/>
                </a:cubicBezTo>
                <a:cubicBezTo>
                  <a:pt x="427060" y="3046162"/>
                  <a:pt x="433033" y="3046162"/>
                  <a:pt x="439005" y="3052135"/>
                </a:cubicBezTo>
                <a:cubicBezTo>
                  <a:pt x="444979" y="3052135"/>
                  <a:pt x="449458" y="3052135"/>
                  <a:pt x="452445" y="3052135"/>
                </a:cubicBezTo>
                <a:cubicBezTo>
                  <a:pt x="455431" y="3052135"/>
                  <a:pt x="456923" y="3049148"/>
                  <a:pt x="456923" y="3043175"/>
                </a:cubicBezTo>
                <a:cubicBezTo>
                  <a:pt x="456923" y="3037202"/>
                  <a:pt x="452445" y="3035709"/>
                  <a:pt x="443485" y="3038695"/>
                </a:cubicBezTo>
                <a:cubicBezTo>
                  <a:pt x="434526" y="3041682"/>
                  <a:pt x="430046" y="3040188"/>
                  <a:pt x="430046" y="3034216"/>
                </a:cubicBezTo>
                <a:lnTo>
                  <a:pt x="412127" y="3034216"/>
                </a:lnTo>
                <a:cubicBezTo>
                  <a:pt x="406154" y="3034216"/>
                  <a:pt x="401675" y="3032723"/>
                  <a:pt x="398688" y="3029736"/>
                </a:cubicBezTo>
                <a:cubicBezTo>
                  <a:pt x="395702" y="3026749"/>
                  <a:pt x="400183" y="3016297"/>
                  <a:pt x="412127" y="2998379"/>
                </a:cubicBezTo>
                <a:cubicBezTo>
                  <a:pt x="424073" y="2980460"/>
                  <a:pt x="428553" y="2970008"/>
                  <a:pt x="425567" y="2967021"/>
                </a:cubicBezTo>
                <a:cubicBezTo>
                  <a:pt x="422580" y="2964034"/>
                  <a:pt x="424073" y="2959555"/>
                  <a:pt x="430046" y="2953582"/>
                </a:cubicBezTo>
                <a:lnTo>
                  <a:pt x="456923" y="2953582"/>
                </a:lnTo>
                <a:cubicBezTo>
                  <a:pt x="456923" y="2959555"/>
                  <a:pt x="459911" y="2965528"/>
                  <a:pt x="465883" y="2971501"/>
                </a:cubicBezTo>
                <a:lnTo>
                  <a:pt x="447965" y="2980460"/>
                </a:lnTo>
                <a:lnTo>
                  <a:pt x="439005" y="2989420"/>
                </a:lnTo>
                <a:cubicBezTo>
                  <a:pt x="439005" y="2995391"/>
                  <a:pt x="441992" y="2998379"/>
                  <a:pt x="447965" y="2998379"/>
                </a:cubicBezTo>
                <a:lnTo>
                  <a:pt x="456923" y="3007337"/>
                </a:lnTo>
                <a:cubicBezTo>
                  <a:pt x="456923" y="3007337"/>
                  <a:pt x="458418" y="3008832"/>
                  <a:pt x="461403" y="3011817"/>
                </a:cubicBezTo>
                <a:cubicBezTo>
                  <a:pt x="464389" y="3014804"/>
                  <a:pt x="465883" y="3016297"/>
                  <a:pt x="465883" y="3016297"/>
                </a:cubicBezTo>
                <a:cubicBezTo>
                  <a:pt x="489775" y="3016297"/>
                  <a:pt x="495748" y="3007337"/>
                  <a:pt x="483802" y="2989420"/>
                </a:cubicBezTo>
                <a:cubicBezTo>
                  <a:pt x="483802" y="2989420"/>
                  <a:pt x="483802" y="2986433"/>
                  <a:pt x="483802" y="2980460"/>
                </a:cubicBezTo>
                <a:cubicBezTo>
                  <a:pt x="489775" y="2980460"/>
                  <a:pt x="492761" y="2980460"/>
                  <a:pt x="492761" y="2980460"/>
                </a:cubicBezTo>
                <a:cubicBezTo>
                  <a:pt x="492761" y="2980460"/>
                  <a:pt x="492761" y="2983447"/>
                  <a:pt x="492761" y="2989420"/>
                </a:cubicBezTo>
                <a:lnTo>
                  <a:pt x="501720" y="2998379"/>
                </a:lnTo>
                <a:cubicBezTo>
                  <a:pt x="501720" y="2986433"/>
                  <a:pt x="501720" y="2977474"/>
                  <a:pt x="501720" y="2971501"/>
                </a:cubicBezTo>
                <a:cubicBezTo>
                  <a:pt x="495748" y="2965528"/>
                  <a:pt x="492761" y="2959555"/>
                  <a:pt x="492761" y="2953582"/>
                </a:cubicBezTo>
                <a:cubicBezTo>
                  <a:pt x="492761" y="2947609"/>
                  <a:pt x="489775" y="2943130"/>
                  <a:pt x="483802" y="2940143"/>
                </a:cubicBezTo>
                <a:cubicBezTo>
                  <a:pt x="477829" y="2937156"/>
                  <a:pt x="474842" y="2929690"/>
                  <a:pt x="474842" y="2917744"/>
                </a:cubicBezTo>
                <a:cubicBezTo>
                  <a:pt x="474842" y="2911773"/>
                  <a:pt x="471856" y="2905799"/>
                  <a:pt x="465883" y="2899827"/>
                </a:cubicBezTo>
                <a:cubicBezTo>
                  <a:pt x="453938" y="2929690"/>
                  <a:pt x="446472" y="2943130"/>
                  <a:pt x="443485" y="2940143"/>
                </a:cubicBezTo>
                <a:cubicBezTo>
                  <a:pt x="440499" y="2937156"/>
                  <a:pt x="440499" y="2932677"/>
                  <a:pt x="443485" y="2926704"/>
                </a:cubicBezTo>
                <a:cubicBezTo>
                  <a:pt x="446472" y="2920732"/>
                  <a:pt x="447965" y="2914759"/>
                  <a:pt x="447965" y="2908786"/>
                </a:cubicBezTo>
                <a:lnTo>
                  <a:pt x="474842" y="2863989"/>
                </a:lnTo>
                <a:lnTo>
                  <a:pt x="474842" y="2846070"/>
                </a:lnTo>
                <a:cubicBezTo>
                  <a:pt x="474842" y="2834125"/>
                  <a:pt x="477829" y="2825166"/>
                  <a:pt x="483802" y="2819193"/>
                </a:cubicBezTo>
                <a:cubicBezTo>
                  <a:pt x="489775" y="2813220"/>
                  <a:pt x="489775" y="2810234"/>
                  <a:pt x="483802" y="2810234"/>
                </a:cubicBezTo>
                <a:cubicBezTo>
                  <a:pt x="477829" y="2804261"/>
                  <a:pt x="473350" y="2796794"/>
                  <a:pt x="470364" y="2787835"/>
                </a:cubicBezTo>
                <a:cubicBezTo>
                  <a:pt x="467376" y="2778876"/>
                  <a:pt x="468870" y="2774396"/>
                  <a:pt x="474842" y="2774396"/>
                </a:cubicBezTo>
                <a:lnTo>
                  <a:pt x="474842" y="2765438"/>
                </a:lnTo>
                <a:cubicBezTo>
                  <a:pt x="474842" y="2765438"/>
                  <a:pt x="471856" y="2762450"/>
                  <a:pt x="465883" y="2756478"/>
                </a:cubicBezTo>
                <a:cubicBezTo>
                  <a:pt x="459911" y="2750505"/>
                  <a:pt x="450950" y="2753492"/>
                  <a:pt x="439005" y="2765438"/>
                </a:cubicBezTo>
                <a:lnTo>
                  <a:pt x="430046" y="2774396"/>
                </a:lnTo>
                <a:cubicBezTo>
                  <a:pt x="424073" y="2774396"/>
                  <a:pt x="421087" y="2780369"/>
                  <a:pt x="421087" y="2792315"/>
                </a:cubicBezTo>
                <a:lnTo>
                  <a:pt x="412127" y="2810234"/>
                </a:lnTo>
                <a:cubicBezTo>
                  <a:pt x="406154" y="2816206"/>
                  <a:pt x="404661" y="2823673"/>
                  <a:pt x="407648" y="2832632"/>
                </a:cubicBezTo>
                <a:cubicBezTo>
                  <a:pt x="410634" y="2841590"/>
                  <a:pt x="410634" y="2847563"/>
                  <a:pt x="407648" y="2850550"/>
                </a:cubicBezTo>
                <a:cubicBezTo>
                  <a:pt x="404661" y="2853537"/>
                  <a:pt x="404661" y="2858016"/>
                  <a:pt x="407648" y="2863989"/>
                </a:cubicBezTo>
                <a:cubicBezTo>
                  <a:pt x="410634" y="2869962"/>
                  <a:pt x="406154" y="2877428"/>
                  <a:pt x="394208" y="2886387"/>
                </a:cubicBezTo>
                <a:cubicBezTo>
                  <a:pt x="382263" y="2895347"/>
                  <a:pt x="376291" y="2911773"/>
                  <a:pt x="376291" y="2935663"/>
                </a:cubicBezTo>
                <a:cubicBezTo>
                  <a:pt x="376291" y="2953582"/>
                  <a:pt x="376291" y="2964034"/>
                  <a:pt x="376291" y="2967021"/>
                </a:cubicBezTo>
                <a:cubicBezTo>
                  <a:pt x="376291" y="2970008"/>
                  <a:pt x="373303" y="2971501"/>
                  <a:pt x="367331" y="2971501"/>
                </a:cubicBezTo>
                <a:cubicBezTo>
                  <a:pt x="361358" y="2971501"/>
                  <a:pt x="356879" y="2972994"/>
                  <a:pt x="353892" y="2975981"/>
                </a:cubicBezTo>
                <a:cubicBezTo>
                  <a:pt x="350906" y="2978967"/>
                  <a:pt x="349412" y="2983447"/>
                  <a:pt x="349412" y="2989420"/>
                </a:cubicBezTo>
                <a:cubicBezTo>
                  <a:pt x="343440" y="3019284"/>
                  <a:pt x="334480" y="3034216"/>
                  <a:pt x="322534" y="3034216"/>
                </a:cubicBezTo>
                <a:cubicBezTo>
                  <a:pt x="304615" y="3034216"/>
                  <a:pt x="304615" y="3040188"/>
                  <a:pt x="322534" y="3052135"/>
                </a:cubicBezTo>
                <a:cubicBezTo>
                  <a:pt x="328507" y="3052135"/>
                  <a:pt x="330001" y="3056614"/>
                  <a:pt x="327014" y="3065574"/>
                </a:cubicBezTo>
                <a:cubicBezTo>
                  <a:pt x="324028" y="3074533"/>
                  <a:pt x="319548" y="3076026"/>
                  <a:pt x="313575" y="3070053"/>
                </a:cubicBezTo>
                <a:cubicBezTo>
                  <a:pt x="301630" y="3058107"/>
                  <a:pt x="295656" y="3061094"/>
                  <a:pt x="295656" y="3079013"/>
                </a:cubicBezTo>
                <a:cubicBezTo>
                  <a:pt x="295656" y="3084984"/>
                  <a:pt x="298644" y="3087971"/>
                  <a:pt x="304615" y="3087971"/>
                </a:cubicBezTo>
                <a:cubicBezTo>
                  <a:pt x="304615" y="3087971"/>
                  <a:pt x="306110" y="3089464"/>
                  <a:pt x="309095" y="3092451"/>
                </a:cubicBezTo>
                <a:cubicBezTo>
                  <a:pt x="312083" y="3095437"/>
                  <a:pt x="313575" y="3096931"/>
                  <a:pt x="313575" y="3096931"/>
                </a:cubicBezTo>
                <a:cubicBezTo>
                  <a:pt x="313575" y="3102903"/>
                  <a:pt x="310588" y="3105890"/>
                  <a:pt x="304615" y="3105890"/>
                </a:cubicBezTo>
                <a:cubicBezTo>
                  <a:pt x="304615" y="3105890"/>
                  <a:pt x="301630" y="3107383"/>
                  <a:pt x="295656" y="3110370"/>
                </a:cubicBezTo>
                <a:cubicBezTo>
                  <a:pt x="289684" y="3113356"/>
                  <a:pt x="289684" y="3117836"/>
                  <a:pt x="295656" y="3123809"/>
                </a:cubicBezTo>
                <a:lnTo>
                  <a:pt x="286698" y="3132768"/>
                </a:lnTo>
                <a:cubicBezTo>
                  <a:pt x="286698" y="3132768"/>
                  <a:pt x="285205" y="3131275"/>
                  <a:pt x="282218" y="3128288"/>
                </a:cubicBezTo>
                <a:cubicBezTo>
                  <a:pt x="279231" y="3125302"/>
                  <a:pt x="277738" y="3123809"/>
                  <a:pt x="277738" y="3123809"/>
                </a:cubicBezTo>
                <a:cubicBezTo>
                  <a:pt x="271765" y="3093944"/>
                  <a:pt x="274752" y="3073040"/>
                  <a:pt x="286698" y="3061094"/>
                </a:cubicBezTo>
                <a:cubicBezTo>
                  <a:pt x="292671" y="3061094"/>
                  <a:pt x="297150" y="3058107"/>
                  <a:pt x="300136" y="3052135"/>
                </a:cubicBezTo>
                <a:cubicBezTo>
                  <a:pt x="303123" y="3046162"/>
                  <a:pt x="303123" y="3041682"/>
                  <a:pt x="300136" y="3038695"/>
                </a:cubicBezTo>
                <a:cubicBezTo>
                  <a:pt x="297150" y="3035709"/>
                  <a:pt x="298644" y="3028243"/>
                  <a:pt x="304615" y="3016297"/>
                </a:cubicBezTo>
                <a:lnTo>
                  <a:pt x="313575" y="2998379"/>
                </a:lnTo>
                <a:cubicBezTo>
                  <a:pt x="313575" y="2992406"/>
                  <a:pt x="316561" y="2989420"/>
                  <a:pt x="322534" y="2989420"/>
                </a:cubicBezTo>
                <a:lnTo>
                  <a:pt x="322534" y="2980460"/>
                </a:lnTo>
                <a:cubicBezTo>
                  <a:pt x="316561" y="2974488"/>
                  <a:pt x="316561" y="2971501"/>
                  <a:pt x="322534" y="2971501"/>
                </a:cubicBezTo>
                <a:cubicBezTo>
                  <a:pt x="328507" y="2971501"/>
                  <a:pt x="334480" y="2971501"/>
                  <a:pt x="340453" y="2971501"/>
                </a:cubicBezTo>
                <a:cubicBezTo>
                  <a:pt x="346426" y="2971501"/>
                  <a:pt x="349412" y="2968514"/>
                  <a:pt x="349412" y="2962541"/>
                </a:cubicBezTo>
                <a:cubicBezTo>
                  <a:pt x="349412" y="2956569"/>
                  <a:pt x="349412" y="2953582"/>
                  <a:pt x="349412" y="2953582"/>
                </a:cubicBezTo>
                <a:cubicBezTo>
                  <a:pt x="343440" y="2953582"/>
                  <a:pt x="340453" y="2953582"/>
                  <a:pt x="340453" y="2953582"/>
                </a:cubicBezTo>
                <a:cubicBezTo>
                  <a:pt x="340453" y="2953582"/>
                  <a:pt x="340453" y="2950595"/>
                  <a:pt x="340453" y="2944623"/>
                </a:cubicBezTo>
                <a:cubicBezTo>
                  <a:pt x="346426" y="2944623"/>
                  <a:pt x="352399" y="2944623"/>
                  <a:pt x="358372" y="2944623"/>
                </a:cubicBezTo>
                <a:cubicBezTo>
                  <a:pt x="364345" y="2944623"/>
                  <a:pt x="367331" y="2941636"/>
                  <a:pt x="367331" y="2935663"/>
                </a:cubicBezTo>
                <a:cubicBezTo>
                  <a:pt x="367331" y="2935663"/>
                  <a:pt x="367331" y="2934170"/>
                  <a:pt x="367331" y="2931184"/>
                </a:cubicBezTo>
                <a:cubicBezTo>
                  <a:pt x="367331" y="2928197"/>
                  <a:pt x="364345" y="2926704"/>
                  <a:pt x="358372" y="2926704"/>
                </a:cubicBezTo>
                <a:cubicBezTo>
                  <a:pt x="352399" y="2926704"/>
                  <a:pt x="349412" y="2926704"/>
                  <a:pt x="349412" y="2926704"/>
                </a:cubicBezTo>
                <a:cubicBezTo>
                  <a:pt x="349412" y="2926704"/>
                  <a:pt x="349412" y="2923717"/>
                  <a:pt x="349412" y="2917744"/>
                </a:cubicBezTo>
                <a:cubicBezTo>
                  <a:pt x="373303" y="2875935"/>
                  <a:pt x="385250" y="2846070"/>
                  <a:pt x="385250" y="2828152"/>
                </a:cubicBezTo>
                <a:cubicBezTo>
                  <a:pt x="385250" y="2816206"/>
                  <a:pt x="388236" y="2807247"/>
                  <a:pt x="394208" y="2801274"/>
                </a:cubicBezTo>
                <a:cubicBezTo>
                  <a:pt x="394208" y="2801274"/>
                  <a:pt x="394208" y="2799781"/>
                  <a:pt x="394208" y="2796794"/>
                </a:cubicBezTo>
                <a:cubicBezTo>
                  <a:pt x="394208" y="2793808"/>
                  <a:pt x="391222" y="2789329"/>
                  <a:pt x="385250" y="2783355"/>
                </a:cubicBezTo>
                <a:cubicBezTo>
                  <a:pt x="373303" y="2777383"/>
                  <a:pt x="367331" y="2771410"/>
                  <a:pt x="367331" y="2765438"/>
                </a:cubicBezTo>
                <a:lnTo>
                  <a:pt x="376291" y="2774396"/>
                </a:lnTo>
                <a:cubicBezTo>
                  <a:pt x="388236" y="2780369"/>
                  <a:pt x="397195" y="2781862"/>
                  <a:pt x="403168" y="2778876"/>
                </a:cubicBezTo>
                <a:cubicBezTo>
                  <a:pt x="409141" y="2775890"/>
                  <a:pt x="412127" y="2768423"/>
                  <a:pt x="412127" y="2756478"/>
                </a:cubicBezTo>
                <a:cubicBezTo>
                  <a:pt x="412127" y="2750505"/>
                  <a:pt x="415114" y="2746026"/>
                  <a:pt x="421087" y="2743039"/>
                </a:cubicBezTo>
                <a:cubicBezTo>
                  <a:pt x="427060" y="2740053"/>
                  <a:pt x="430046" y="2735573"/>
                  <a:pt x="430046" y="2729600"/>
                </a:cubicBezTo>
                <a:cubicBezTo>
                  <a:pt x="436019" y="2729600"/>
                  <a:pt x="439005" y="2731094"/>
                  <a:pt x="439005" y="2734080"/>
                </a:cubicBezTo>
                <a:lnTo>
                  <a:pt x="439005" y="2729600"/>
                </a:lnTo>
                <a:cubicBezTo>
                  <a:pt x="439005" y="2723627"/>
                  <a:pt x="439005" y="2720640"/>
                  <a:pt x="439005" y="2720640"/>
                </a:cubicBezTo>
                <a:cubicBezTo>
                  <a:pt x="433033" y="2720640"/>
                  <a:pt x="430046" y="2723627"/>
                  <a:pt x="430046" y="2729600"/>
                </a:cubicBezTo>
                <a:cubicBezTo>
                  <a:pt x="430046" y="2723627"/>
                  <a:pt x="430046" y="2720640"/>
                  <a:pt x="430046" y="2720640"/>
                </a:cubicBezTo>
                <a:lnTo>
                  <a:pt x="439005" y="2702722"/>
                </a:lnTo>
                <a:cubicBezTo>
                  <a:pt x="439005" y="2696749"/>
                  <a:pt x="441992" y="2692269"/>
                  <a:pt x="447965" y="2689283"/>
                </a:cubicBezTo>
                <a:cubicBezTo>
                  <a:pt x="453938" y="2686296"/>
                  <a:pt x="459911" y="2678831"/>
                  <a:pt x="465883" y="2666885"/>
                </a:cubicBezTo>
                <a:lnTo>
                  <a:pt x="474842" y="2640007"/>
                </a:lnTo>
                <a:cubicBezTo>
                  <a:pt x="480815" y="2640007"/>
                  <a:pt x="483802" y="2644487"/>
                  <a:pt x="483802" y="2653446"/>
                </a:cubicBezTo>
                <a:cubicBezTo>
                  <a:pt x="483802" y="2662405"/>
                  <a:pt x="482308" y="2666885"/>
                  <a:pt x="479322" y="2666885"/>
                </a:cubicBezTo>
                <a:cubicBezTo>
                  <a:pt x="476335" y="2666885"/>
                  <a:pt x="476335" y="2669872"/>
                  <a:pt x="479322" y="2675843"/>
                </a:cubicBezTo>
                <a:cubicBezTo>
                  <a:pt x="482308" y="2681818"/>
                  <a:pt x="482308" y="2689283"/>
                  <a:pt x="479322" y="2698242"/>
                </a:cubicBezTo>
                <a:cubicBezTo>
                  <a:pt x="476335" y="2707201"/>
                  <a:pt x="471856" y="2711681"/>
                  <a:pt x="465883" y="2711681"/>
                </a:cubicBezTo>
                <a:cubicBezTo>
                  <a:pt x="453938" y="2717654"/>
                  <a:pt x="450950" y="2720640"/>
                  <a:pt x="456923" y="2720640"/>
                </a:cubicBezTo>
                <a:cubicBezTo>
                  <a:pt x="462897" y="2726614"/>
                  <a:pt x="471856" y="2729600"/>
                  <a:pt x="483802" y="2729600"/>
                </a:cubicBezTo>
                <a:lnTo>
                  <a:pt x="501720" y="2738559"/>
                </a:lnTo>
                <a:cubicBezTo>
                  <a:pt x="501720" y="2744533"/>
                  <a:pt x="506200" y="2747519"/>
                  <a:pt x="515160" y="2747519"/>
                </a:cubicBezTo>
                <a:cubicBezTo>
                  <a:pt x="524119" y="2747519"/>
                  <a:pt x="531585" y="2744533"/>
                  <a:pt x="537558" y="2738559"/>
                </a:cubicBezTo>
                <a:lnTo>
                  <a:pt x="528599" y="2711681"/>
                </a:lnTo>
                <a:cubicBezTo>
                  <a:pt x="522626" y="2711681"/>
                  <a:pt x="519639" y="2710188"/>
                  <a:pt x="519639" y="2707201"/>
                </a:cubicBezTo>
                <a:cubicBezTo>
                  <a:pt x="519639" y="2704215"/>
                  <a:pt x="522626" y="2699736"/>
                  <a:pt x="528599" y="2693762"/>
                </a:cubicBezTo>
                <a:lnTo>
                  <a:pt x="519639" y="2675843"/>
                </a:lnTo>
                <a:cubicBezTo>
                  <a:pt x="513666" y="2669872"/>
                  <a:pt x="512173" y="2663899"/>
                  <a:pt x="515160" y="2657926"/>
                </a:cubicBezTo>
                <a:cubicBezTo>
                  <a:pt x="518146" y="2651953"/>
                  <a:pt x="519639" y="2642993"/>
                  <a:pt x="519639" y="2631047"/>
                </a:cubicBezTo>
                <a:lnTo>
                  <a:pt x="528599" y="2613130"/>
                </a:lnTo>
                <a:lnTo>
                  <a:pt x="537558" y="2604170"/>
                </a:lnTo>
                <a:cubicBezTo>
                  <a:pt x="537558" y="2604170"/>
                  <a:pt x="540545" y="2604170"/>
                  <a:pt x="546517" y="2604170"/>
                </a:cubicBezTo>
                <a:cubicBezTo>
                  <a:pt x="552489" y="2604170"/>
                  <a:pt x="555476" y="2601183"/>
                  <a:pt x="555476" y="2595211"/>
                </a:cubicBezTo>
                <a:cubicBezTo>
                  <a:pt x="555476" y="2589238"/>
                  <a:pt x="556969" y="2586251"/>
                  <a:pt x="559956" y="2586251"/>
                </a:cubicBezTo>
                <a:cubicBezTo>
                  <a:pt x="562942" y="2586251"/>
                  <a:pt x="564435" y="2580279"/>
                  <a:pt x="564435" y="2568333"/>
                </a:cubicBezTo>
                <a:cubicBezTo>
                  <a:pt x="558462" y="2562360"/>
                  <a:pt x="555476" y="2557880"/>
                  <a:pt x="555476" y="2554893"/>
                </a:cubicBezTo>
                <a:cubicBezTo>
                  <a:pt x="555476" y="2551907"/>
                  <a:pt x="549503" y="2550414"/>
                  <a:pt x="537558" y="2550414"/>
                </a:cubicBezTo>
                <a:cubicBezTo>
                  <a:pt x="519639" y="2550414"/>
                  <a:pt x="519639" y="2544441"/>
                  <a:pt x="537558" y="2532496"/>
                </a:cubicBezTo>
                <a:cubicBezTo>
                  <a:pt x="543531" y="2526523"/>
                  <a:pt x="546517" y="2522042"/>
                  <a:pt x="546517" y="2519057"/>
                </a:cubicBezTo>
                <a:cubicBezTo>
                  <a:pt x="546517" y="2516071"/>
                  <a:pt x="546517" y="2511591"/>
                  <a:pt x="546517" y="2505618"/>
                </a:cubicBezTo>
                <a:cubicBezTo>
                  <a:pt x="546517" y="2481726"/>
                  <a:pt x="561449" y="2466794"/>
                  <a:pt x="591313" y="2460821"/>
                </a:cubicBezTo>
                <a:cubicBezTo>
                  <a:pt x="603259" y="2460821"/>
                  <a:pt x="610726" y="2457835"/>
                  <a:pt x="613712" y="2451861"/>
                </a:cubicBezTo>
                <a:cubicBezTo>
                  <a:pt x="616699" y="2445890"/>
                  <a:pt x="615205" y="2436930"/>
                  <a:pt x="609232" y="2424984"/>
                </a:cubicBezTo>
                <a:lnTo>
                  <a:pt x="609232" y="2407065"/>
                </a:lnTo>
                <a:cubicBezTo>
                  <a:pt x="615205" y="2407065"/>
                  <a:pt x="619685" y="2404079"/>
                  <a:pt x="622670" y="2398106"/>
                </a:cubicBezTo>
                <a:cubicBezTo>
                  <a:pt x="625658" y="2392133"/>
                  <a:pt x="627150" y="2392133"/>
                  <a:pt x="627150" y="2398106"/>
                </a:cubicBezTo>
                <a:lnTo>
                  <a:pt x="636109" y="2416025"/>
                </a:lnTo>
                <a:lnTo>
                  <a:pt x="662988" y="2398106"/>
                </a:lnTo>
                <a:lnTo>
                  <a:pt x="645069" y="2389146"/>
                </a:lnTo>
                <a:lnTo>
                  <a:pt x="654028" y="2380187"/>
                </a:lnTo>
                <a:cubicBezTo>
                  <a:pt x="660001" y="2380187"/>
                  <a:pt x="667467" y="2375707"/>
                  <a:pt x="676427" y="2366748"/>
                </a:cubicBezTo>
                <a:cubicBezTo>
                  <a:pt x="685386" y="2357790"/>
                  <a:pt x="692852" y="2350322"/>
                  <a:pt x="698825" y="2344349"/>
                </a:cubicBezTo>
                <a:lnTo>
                  <a:pt x="698825" y="2335391"/>
                </a:lnTo>
                <a:cubicBezTo>
                  <a:pt x="692852" y="2335391"/>
                  <a:pt x="689866" y="2329418"/>
                  <a:pt x="689866" y="2317472"/>
                </a:cubicBezTo>
                <a:lnTo>
                  <a:pt x="698825" y="2299553"/>
                </a:lnTo>
                <a:cubicBezTo>
                  <a:pt x="698825" y="2293580"/>
                  <a:pt x="706290" y="2283129"/>
                  <a:pt x="721223" y="2268195"/>
                </a:cubicBezTo>
                <a:cubicBezTo>
                  <a:pt x="736156" y="2253264"/>
                  <a:pt x="743622" y="2244305"/>
                  <a:pt x="743622" y="2241318"/>
                </a:cubicBezTo>
                <a:cubicBezTo>
                  <a:pt x="743622" y="2238332"/>
                  <a:pt x="749595" y="2235345"/>
                  <a:pt x="761540" y="2232359"/>
                </a:cubicBezTo>
                <a:cubicBezTo>
                  <a:pt x="773486" y="2229372"/>
                  <a:pt x="780953" y="2223399"/>
                  <a:pt x="783939" y="2214440"/>
                </a:cubicBezTo>
                <a:cubicBezTo>
                  <a:pt x="786924" y="2205482"/>
                  <a:pt x="791404" y="2201001"/>
                  <a:pt x="797377" y="2201001"/>
                </a:cubicBezTo>
                <a:cubicBezTo>
                  <a:pt x="803350" y="2195029"/>
                  <a:pt x="806336" y="2189056"/>
                  <a:pt x="806336" y="2183083"/>
                </a:cubicBezTo>
                <a:lnTo>
                  <a:pt x="815296" y="2174124"/>
                </a:lnTo>
                <a:cubicBezTo>
                  <a:pt x="815296" y="2174124"/>
                  <a:pt x="822762" y="2166658"/>
                  <a:pt x="837694" y="2151725"/>
                </a:cubicBezTo>
                <a:cubicBezTo>
                  <a:pt x="852627" y="2136793"/>
                  <a:pt x="866066" y="2123355"/>
                  <a:pt x="878010" y="2111408"/>
                </a:cubicBezTo>
                <a:cubicBezTo>
                  <a:pt x="889956" y="2099463"/>
                  <a:pt x="895929" y="2090504"/>
                  <a:pt x="895929" y="2084531"/>
                </a:cubicBezTo>
                <a:lnTo>
                  <a:pt x="949686" y="2030774"/>
                </a:lnTo>
                <a:cubicBezTo>
                  <a:pt x="955659" y="2018829"/>
                  <a:pt x="961631" y="2014350"/>
                  <a:pt x="967604" y="2017336"/>
                </a:cubicBezTo>
                <a:cubicBezTo>
                  <a:pt x="973577" y="2020321"/>
                  <a:pt x="981043" y="2017336"/>
                  <a:pt x="990002" y="2008377"/>
                </a:cubicBezTo>
                <a:cubicBezTo>
                  <a:pt x="998962" y="1999417"/>
                  <a:pt x="1004935" y="1994938"/>
                  <a:pt x="1007921" y="1994938"/>
                </a:cubicBezTo>
                <a:cubicBezTo>
                  <a:pt x="1010907" y="1994938"/>
                  <a:pt x="1021360" y="1987471"/>
                  <a:pt x="1039278" y="1972539"/>
                </a:cubicBezTo>
                <a:cubicBezTo>
                  <a:pt x="1057197" y="1957607"/>
                  <a:pt x="1066156" y="1942674"/>
                  <a:pt x="1066156" y="1927743"/>
                </a:cubicBezTo>
                <a:cubicBezTo>
                  <a:pt x="1066156" y="1912811"/>
                  <a:pt x="1063170" y="1905345"/>
                  <a:pt x="1057197" y="1905345"/>
                </a:cubicBezTo>
                <a:cubicBezTo>
                  <a:pt x="1051224" y="1905345"/>
                  <a:pt x="1049731" y="1903851"/>
                  <a:pt x="1052717" y="1900865"/>
                </a:cubicBezTo>
                <a:cubicBezTo>
                  <a:pt x="1055703" y="1897878"/>
                  <a:pt x="1061676" y="1896385"/>
                  <a:pt x="1070636" y="1896385"/>
                </a:cubicBezTo>
                <a:cubicBezTo>
                  <a:pt x="1079595" y="1896385"/>
                  <a:pt x="1084075" y="1893399"/>
                  <a:pt x="1084075" y="1887426"/>
                </a:cubicBezTo>
                <a:cubicBezTo>
                  <a:pt x="1084075" y="1881453"/>
                  <a:pt x="1087061" y="1878466"/>
                  <a:pt x="1093034" y="1878466"/>
                </a:cubicBezTo>
                <a:cubicBezTo>
                  <a:pt x="1093034" y="1878466"/>
                  <a:pt x="1094527" y="1878466"/>
                  <a:pt x="1097514" y="1878466"/>
                </a:cubicBezTo>
                <a:cubicBezTo>
                  <a:pt x="1100500" y="1878466"/>
                  <a:pt x="1101994" y="1875480"/>
                  <a:pt x="1101994" y="1869507"/>
                </a:cubicBezTo>
                <a:cubicBezTo>
                  <a:pt x="1101994" y="1869507"/>
                  <a:pt x="1099007" y="1869507"/>
                  <a:pt x="1093034" y="1869507"/>
                </a:cubicBezTo>
                <a:cubicBezTo>
                  <a:pt x="1087061" y="1869507"/>
                  <a:pt x="1087061" y="1866522"/>
                  <a:pt x="1093034" y="1860547"/>
                </a:cubicBezTo>
                <a:lnTo>
                  <a:pt x="1119913" y="1842630"/>
                </a:lnTo>
                <a:cubicBezTo>
                  <a:pt x="1131857" y="1842630"/>
                  <a:pt x="1140817" y="1842630"/>
                  <a:pt x="1146790" y="1842630"/>
                </a:cubicBezTo>
                <a:cubicBezTo>
                  <a:pt x="1152763" y="1842630"/>
                  <a:pt x="1155749" y="1839643"/>
                  <a:pt x="1155749" y="1833670"/>
                </a:cubicBezTo>
                <a:cubicBezTo>
                  <a:pt x="1155749" y="1833670"/>
                  <a:pt x="1155749" y="1830684"/>
                  <a:pt x="1155749" y="1824711"/>
                </a:cubicBezTo>
                <a:cubicBezTo>
                  <a:pt x="1149776" y="1824711"/>
                  <a:pt x="1146790" y="1821724"/>
                  <a:pt x="1146790" y="1815751"/>
                </a:cubicBezTo>
                <a:cubicBezTo>
                  <a:pt x="1146790" y="1809778"/>
                  <a:pt x="1149776" y="1806792"/>
                  <a:pt x="1155749" y="1806792"/>
                </a:cubicBezTo>
                <a:cubicBezTo>
                  <a:pt x="1155749" y="1806792"/>
                  <a:pt x="1155749" y="1809778"/>
                  <a:pt x="1155749" y="1815751"/>
                </a:cubicBezTo>
                <a:lnTo>
                  <a:pt x="1173668" y="1815751"/>
                </a:lnTo>
                <a:cubicBezTo>
                  <a:pt x="1179641" y="1809778"/>
                  <a:pt x="1181134" y="1803806"/>
                  <a:pt x="1178148" y="1797833"/>
                </a:cubicBezTo>
                <a:cubicBezTo>
                  <a:pt x="1175161" y="1791860"/>
                  <a:pt x="1175161" y="1785888"/>
                  <a:pt x="1178148" y="1779915"/>
                </a:cubicBezTo>
                <a:cubicBezTo>
                  <a:pt x="1181134" y="1773942"/>
                  <a:pt x="1185614" y="1770955"/>
                  <a:pt x="1191587" y="1770955"/>
                </a:cubicBezTo>
                <a:lnTo>
                  <a:pt x="1200545" y="1761996"/>
                </a:lnTo>
                <a:cubicBezTo>
                  <a:pt x="1200545" y="1756023"/>
                  <a:pt x="1200545" y="1751543"/>
                  <a:pt x="1200545" y="1748557"/>
                </a:cubicBezTo>
                <a:cubicBezTo>
                  <a:pt x="1200545" y="1745571"/>
                  <a:pt x="1200545" y="1741091"/>
                  <a:pt x="1200545" y="1735118"/>
                </a:cubicBezTo>
                <a:cubicBezTo>
                  <a:pt x="1206518" y="1729145"/>
                  <a:pt x="1209504" y="1726158"/>
                  <a:pt x="1209504" y="1726158"/>
                </a:cubicBezTo>
                <a:cubicBezTo>
                  <a:pt x="1209504" y="1726158"/>
                  <a:pt x="1206518" y="1726158"/>
                  <a:pt x="1200545" y="1726158"/>
                </a:cubicBezTo>
                <a:lnTo>
                  <a:pt x="1191587" y="1717199"/>
                </a:lnTo>
                <a:cubicBezTo>
                  <a:pt x="1167695" y="1723172"/>
                  <a:pt x="1155749" y="1729145"/>
                  <a:pt x="1155749" y="1735118"/>
                </a:cubicBezTo>
                <a:cubicBezTo>
                  <a:pt x="1155749" y="1741091"/>
                  <a:pt x="1152763" y="1744077"/>
                  <a:pt x="1146790" y="1744077"/>
                </a:cubicBezTo>
                <a:cubicBezTo>
                  <a:pt x="1134844" y="1744077"/>
                  <a:pt x="1128871" y="1745571"/>
                  <a:pt x="1128871" y="1748557"/>
                </a:cubicBezTo>
                <a:cubicBezTo>
                  <a:pt x="1128871" y="1751543"/>
                  <a:pt x="1128871" y="1759010"/>
                  <a:pt x="1128871" y="1770955"/>
                </a:cubicBezTo>
                <a:cubicBezTo>
                  <a:pt x="1128871" y="1788873"/>
                  <a:pt x="1125885" y="1800819"/>
                  <a:pt x="1119913" y="1806792"/>
                </a:cubicBezTo>
                <a:lnTo>
                  <a:pt x="1101994" y="1779915"/>
                </a:lnTo>
                <a:cubicBezTo>
                  <a:pt x="1101994" y="1773942"/>
                  <a:pt x="1100500" y="1767969"/>
                  <a:pt x="1097514" y="1761996"/>
                </a:cubicBezTo>
                <a:cubicBezTo>
                  <a:pt x="1094527" y="1756023"/>
                  <a:pt x="1093034" y="1753037"/>
                  <a:pt x="1093034" y="1753037"/>
                </a:cubicBezTo>
                <a:cubicBezTo>
                  <a:pt x="1104980" y="1753037"/>
                  <a:pt x="1110953" y="1747064"/>
                  <a:pt x="1110953" y="1735118"/>
                </a:cubicBezTo>
                <a:cubicBezTo>
                  <a:pt x="1116925" y="1741091"/>
                  <a:pt x="1122898" y="1741091"/>
                  <a:pt x="1128871" y="1735118"/>
                </a:cubicBezTo>
                <a:cubicBezTo>
                  <a:pt x="1128871" y="1735118"/>
                  <a:pt x="1130364" y="1733624"/>
                  <a:pt x="1133351" y="1730638"/>
                </a:cubicBezTo>
                <a:cubicBezTo>
                  <a:pt x="1136337" y="1727652"/>
                  <a:pt x="1137830" y="1723172"/>
                  <a:pt x="1137830" y="1717199"/>
                </a:cubicBezTo>
                <a:cubicBezTo>
                  <a:pt x="1143803" y="1711226"/>
                  <a:pt x="1146790" y="1708240"/>
                  <a:pt x="1146790" y="1708240"/>
                </a:cubicBezTo>
                <a:cubicBezTo>
                  <a:pt x="1146790" y="1702268"/>
                  <a:pt x="1148283" y="1699280"/>
                  <a:pt x="1151269" y="1699280"/>
                </a:cubicBezTo>
                <a:cubicBezTo>
                  <a:pt x="1154256" y="1699280"/>
                  <a:pt x="1155749" y="1699280"/>
                  <a:pt x="1155749" y="1699280"/>
                </a:cubicBezTo>
                <a:cubicBezTo>
                  <a:pt x="1161722" y="1699280"/>
                  <a:pt x="1164709" y="1696295"/>
                  <a:pt x="1164709" y="1690322"/>
                </a:cubicBezTo>
                <a:lnTo>
                  <a:pt x="1182627" y="1690322"/>
                </a:lnTo>
                <a:cubicBezTo>
                  <a:pt x="1200545" y="1690322"/>
                  <a:pt x="1203532" y="1684349"/>
                  <a:pt x="1191587" y="1672403"/>
                </a:cubicBezTo>
                <a:cubicBezTo>
                  <a:pt x="1191587" y="1666430"/>
                  <a:pt x="1191587" y="1663444"/>
                  <a:pt x="1191587" y="1663444"/>
                </a:cubicBezTo>
                <a:lnTo>
                  <a:pt x="1200545" y="1663444"/>
                </a:lnTo>
                <a:cubicBezTo>
                  <a:pt x="1200545" y="1657471"/>
                  <a:pt x="1202040" y="1652991"/>
                  <a:pt x="1205025" y="1650004"/>
                </a:cubicBezTo>
                <a:cubicBezTo>
                  <a:pt x="1208011" y="1647018"/>
                  <a:pt x="1209504" y="1642538"/>
                  <a:pt x="1209504" y="1636565"/>
                </a:cubicBezTo>
                <a:cubicBezTo>
                  <a:pt x="1221450" y="1630592"/>
                  <a:pt x="1227424" y="1621633"/>
                  <a:pt x="1227424" y="1609688"/>
                </a:cubicBezTo>
                <a:cubicBezTo>
                  <a:pt x="1233396" y="1615661"/>
                  <a:pt x="1236383" y="1618648"/>
                  <a:pt x="1236383" y="1618648"/>
                </a:cubicBezTo>
                <a:cubicBezTo>
                  <a:pt x="1236383" y="1618648"/>
                  <a:pt x="1239369" y="1618648"/>
                  <a:pt x="1245342" y="1618648"/>
                </a:cubicBezTo>
                <a:cubicBezTo>
                  <a:pt x="1245342" y="1630592"/>
                  <a:pt x="1245342" y="1636565"/>
                  <a:pt x="1245342" y="1636565"/>
                </a:cubicBezTo>
                <a:cubicBezTo>
                  <a:pt x="1233396" y="1642538"/>
                  <a:pt x="1228917" y="1648511"/>
                  <a:pt x="1231903" y="1654484"/>
                </a:cubicBezTo>
                <a:cubicBezTo>
                  <a:pt x="1234890" y="1660457"/>
                  <a:pt x="1242356" y="1660457"/>
                  <a:pt x="1254302" y="1654484"/>
                </a:cubicBezTo>
                <a:cubicBezTo>
                  <a:pt x="1272219" y="1654484"/>
                  <a:pt x="1285660" y="1650004"/>
                  <a:pt x="1294618" y="1641045"/>
                </a:cubicBezTo>
                <a:cubicBezTo>
                  <a:pt x="1303577" y="1632087"/>
                  <a:pt x="1308057" y="1629099"/>
                  <a:pt x="1308057" y="1632087"/>
                </a:cubicBezTo>
                <a:cubicBezTo>
                  <a:pt x="1308057" y="1635072"/>
                  <a:pt x="1305071" y="1642538"/>
                  <a:pt x="1299098" y="1654484"/>
                </a:cubicBezTo>
                <a:cubicBezTo>
                  <a:pt x="1287152" y="1678376"/>
                  <a:pt x="1278192" y="1690322"/>
                  <a:pt x="1272219" y="1690322"/>
                </a:cubicBezTo>
                <a:lnTo>
                  <a:pt x="1254302" y="1708240"/>
                </a:lnTo>
                <a:cubicBezTo>
                  <a:pt x="1236383" y="1732131"/>
                  <a:pt x="1233396" y="1750050"/>
                  <a:pt x="1245342" y="1761996"/>
                </a:cubicBezTo>
                <a:cubicBezTo>
                  <a:pt x="1251315" y="1761996"/>
                  <a:pt x="1257288" y="1760503"/>
                  <a:pt x="1263261" y="1757516"/>
                </a:cubicBezTo>
                <a:cubicBezTo>
                  <a:pt x="1269234" y="1754530"/>
                  <a:pt x="1272219" y="1750050"/>
                  <a:pt x="1272219" y="1744077"/>
                </a:cubicBezTo>
                <a:cubicBezTo>
                  <a:pt x="1278192" y="1738104"/>
                  <a:pt x="1287152" y="1735118"/>
                  <a:pt x="1299098" y="1735118"/>
                </a:cubicBezTo>
                <a:lnTo>
                  <a:pt x="1308057" y="1744077"/>
                </a:lnTo>
                <a:lnTo>
                  <a:pt x="1299098" y="1744077"/>
                </a:lnTo>
                <a:cubicBezTo>
                  <a:pt x="1293125" y="1744077"/>
                  <a:pt x="1288645" y="1744077"/>
                  <a:pt x="1285660" y="1744077"/>
                </a:cubicBezTo>
                <a:cubicBezTo>
                  <a:pt x="1282672" y="1744077"/>
                  <a:pt x="1284165" y="1747064"/>
                  <a:pt x="1290138" y="1753037"/>
                </a:cubicBezTo>
                <a:cubicBezTo>
                  <a:pt x="1296111" y="1759010"/>
                  <a:pt x="1305071" y="1759010"/>
                  <a:pt x="1317017" y="1753037"/>
                </a:cubicBezTo>
                <a:cubicBezTo>
                  <a:pt x="1317017" y="1735118"/>
                  <a:pt x="1324482" y="1720185"/>
                  <a:pt x="1339415" y="1708240"/>
                </a:cubicBezTo>
                <a:cubicBezTo>
                  <a:pt x="1354347" y="1696295"/>
                  <a:pt x="1367787" y="1690322"/>
                  <a:pt x="1379731" y="1690322"/>
                </a:cubicBezTo>
                <a:cubicBezTo>
                  <a:pt x="1385704" y="1690322"/>
                  <a:pt x="1393170" y="1685842"/>
                  <a:pt x="1402130" y="1676883"/>
                </a:cubicBezTo>
                <a:cubicBezTo>
                  <a:pt x="1411089" y="1667923"/>
                  <a:pt x="1412583" y="1660457"/>
                  <a:pt x="1406609" y="1654484"/>
                </a:cubicBezTo>
                <a:lnTo>
                  <a:pt x="1415569" y="1654484"/>
                </a:lnTo>
                <a:cubicBezTo>
                  <a:pt x="1421542" y="1660457"/>
                  <a:pt x="1430501" y="1657471"/>
                  <a:pt x="1442446" y="1645525"/>
                </a:cubicBezTo>
                <a:cubicBezTo>
                  <a:pt x="1448419" y="1633579"/>
                  <a:pt x="1448419" y="1624621"/>
                  <a:pt x="1442446" y="1618648"/>
                </a:cubicBezTo>
                <a:cubicBezTo>
                  <a:pt x="1442446" y="1612674"/>
                  <a:pt x="1442446" y="1606702"/>
                  <a:pt x="1442446" y="1600729"/>
                </a:cubicBezTo>
                <a:cubicBezTo>
                  <a:pt x="1436474" y="1600729"/>
                  <a:pt x="1433488" y="1599235"/>
                  <a:pt x="1433488" y="1596249"/>
                </a:cubicBezTo>
                <a:cubicBezTo>
                  <a:pt x="1433488" y="1593262"/>
                  <a:pt x="1436474" y="1591769"/>
                  <a:pt x="1442446" y="1591769"/>
                </a:cubicBezTo>
                <a:cubicBezTo>
                  <a:pt x="1448419" y="1585796"/>
                  <a:pt x="1454392" y="1585796"/>
                  <a:pt x="1460365" y="1591769"/>
                </a:cubicBezTo>
                <a:cubicBezTo>
                  <a:pt x="1460365" y="1597742"/>
                  <a:pt x="1463351" y="1600729"/>
                  <a:pt x="1469324" y="1600729"/>
                </a:cubicBezTo>
                <a:cubicBezTo>
                  <a:pt x="1475297" y="1600729"/>
                  <a:pt x="1478284" y="1600729"/>
                  <a:pt x="1478284" y="1600729"/>
                </a:cubicBezTo>
                <a:cubicBezTo>
                  <a:pt x="1490230" y="1600729"/>
                  <a:pt x="1502176" y="1594756"/>
                  <a:pt x="1514122" y="1582810"/>
                </a:cubicBezTo>
                <a:cubicBezTo>
                  <a:pt x="1514122" y="1576837"/>
                  <a:pt x="1517108" y="1570864"/>
                  <a:pt x="1523081" y="1564891"/>
                </a:cubicBezTo>
                <a:cubicBezTo>
                  <a:pt x="1529053" y="1558918"/>
                  <a:pt x="1532039" y="1555932"/>
                  <a:pt x="1532039" y="1555932"/>
                </a:cubicBezTo>
                <a:lnTo>
                  <a:pt x="1523081" y="1546972"/>
                </a:lnTo>
                <a:lnTo>
                  <a:pt x="1505162" y="1546972"/>
                </a:lnTo>
                <a:cubicBezTo>
                  <a:pt x="1505162" y="1546972"/>
                  <a:pt x="1508148" y="1545479"/>
                  <a:pt x="1514122" y="1542492"/>
                </a:cubicBezTo>
                <a:cubicBezTo>
                  <a:pt x="1520093" y="1539506"/>
                  <a:pt x="1527561" y="1533534"/>
                  <a:pt x="1536519" y="1524575"/>
                </a:cubicBezTo>
                <a:cubicBezTo>
                  <a:pt x="1545478" y="1515615"/>
                  <a:pt x="1557424" y="1511136"/>
                  <a:pt x="1572357" y="1511136"/>
                </a:cubicBezTo>
                <a:cubicBezTo>
                  <a:pt x="1587289" y="1511136"/>
                  <a:pt x="1597740" y="1506656"/>
                  <a:pt x="1603713" y="1497696"/>
                </a:cubicBezTo>
                <a:cubicBezTo>
                  <a:pt x="1609686" y="1488737"/>
                  <a:pt x="1615661" y="1487243"/>
                  <a:pt x="1621632" y="1493217"/>
                </a:cubicBezTo>
                <a:lnTo>
                  <a:pt x="1639551" y="1475298"/>
                </a:lnTo>
                <a:cubicBezTo>
                  <a:pt x="1645524" y="1475298"/>
                  <a:pt x="1651497" y="1470818"/>
                  <a:pt x="1657470" y="1461860"/>
                </a:cubicBezTo>
                <a:cubicBezTo>
                  <a:pt x="1663443" y="1452900"/>
                  <a:pt x="1666429" y="1448421"/>
                  <a:pt x="1666429" y="1448421"/>
                </a:cubicBezTo>
                <a:lnTo>
                  <a:pt x="1684348" y="1448421"/>
                </a:lnTo>
                <a:lnTo>
                  <a:pt x="1684348" y="1466338"/>
                </a:lnTo>
                <a:cubicBezTo>
                  <a:pt x="1678375" y="1472313"/>
                  <a:pt x="1676882" y="1475298"/>
                  <a:pt x="1679868" y="1475298"/>
                </a:cubicBezTo>
                <a:cubicBezTo>
                  <a:pt x="1682855" y="1475298"/>
                  <a:pt x="1682855" y="1478284"/>
                  <a:pt x="1679868" y="1484257"/>
                </a:cubicBezTo>
                <a:cubicBezTo>
                  <a:pt x="1676882" y="1490231"/>
                  <a:pt x="1675389" y="1496203"/>
                  <a:pt x="1675389" y="1502176"/>
                </a:cubicBezTo>
                <a:lnTo>
                  <a:pt x="1693306" y="1502176"/>
                </a:lnTo>
                <a:lnTo>
                  <a:pt x="1702266" y="1493217"/>
                </a:lnTo>
                <a:lnTo>
                  <a:pt x="1702266" y="1484257"/>
                </a:lnTo>
                <a:lnTo>
                  <a:pt x="1702266" y="1430502"/>
                </a:lnTo>
                <a:lnTo>
                  <a:pt x="1702266" y="1421542"/>
                </a:lnTo>
                <a:cubicBezTo>
                  <a:pt x="1708239" y="1421542"/>
                  <a:pt x="1711225" y="1421542"/>
                  <a:pt x="1711225" y="1421542"/>
                </a:cubicBezTo>
                <a:lnTo>
                  <a:pt x="1738103" y="1376745"/>
                </a:lnTo>
                <a:cubicBezTo>
                  <a:pt x="1738103" y="1382720"/>
                  <a:pt x="1735117" y="1388691"/>
                  <a:pt x="1729144" y="1394664"/>
                </a:cubicBezTo>
                <a:lnTo>
                  <a:pt x="1738103" y="1403624"/>
                </a:lnTo>
                <a:cubicBezTo>
                  <a:pt x="1744076" y="1397650"/>
                  <a:pt x="1748556" y="1397650"/>
                  <a:pt x="1751542" y="1403624"/>
                </a:cubicBezTo>
                <a:cubicBezTo>
                  <a:pt x="1754529" y="1409597"/>
                  <a:pt x="1750049" y="1418556"/>
                  <a:pt x="1738103" y="1430502"/>
                </a:cubicBezTo>
                <a:cubicBezTo>
                  <a:pt x="1720185" y="1448421"/>
                  <a:pt x="1717198" y="1457379"/>
                  <a:pt x="1729144" y="1457379"/>
                </a:cubicBezTo>
                <a:cubicBezTo>
                  <a:pt x="1729144" y="1457379"/>
                  <a:pt x="1736610" y="1454394"/>
                  <a:pt x="1751542" y="1448421"/>
                </a:cubicBezTo>
                <a:cubicBezTo>
                  <a:pt x="1766475" y="1442447"/>
                  <a:pt x="1772447" y="1436475"/>
                  <a:pt x="1769460" y="1430502"/>
                </a:cubicBezTo>
                <a:cubicBezTo>
                  <a:pt x="1766475" y="1424529"/>
                  <a:pt x="1767967" y="1418556"/>
                  <a:pt x="1773940" y="1412583"/>
                </a:cubicBezTo>
                <a:cubicBezTo>
                  <a:pt x="1779913" y="1406610"/>
                  <a:pt x="1779913" y="1403624"/>
                  <a:pt x="1773940" y="1403624"/>
                </a:cubicBezTo>
                <a:cubicBezTo>
                  <a:pt x="1773940" y="1403624"/>
                  <a:pt x="1773940" y="1402130"/>
                  <a:pt x="1773940" y="1399144"/>
                </a:cubicBezTo>
                <a:cubicBezTo>
                  <a:pt x="1773940" y="1396158"/>
                  <a:pt x="1776926" y="1391678"/>
                  <a:pt x="1782900" y="1385705"/>
                </a:cubicBezTo>
                <a:cubicBezTo>
                  <a:pt x="1794845" y="1373760"/>
                  <a:pt x="1799325" y="1366292"/>
                  <a:pt x="1796339" y="1363307"/>
                </a:cubicBezTo>
                <a:cubicBezTo>
                  <a:pt x="1793352" y="1360321"/>
                  <a:pt x="1790366" y="1361814"/>
                  <a:pt x="1787379" y="1367787"/>
                </a:cubicBezTo>
                <a:cubicBezTo>
                  <a:pt x="1784393" y="1373760"/>
                  <a:pt x="1779913" y="1375252"/>
                  <a:pt x="1773940" y="1372267"/>
                </a:cubicBezTo>
                <a:cubicBezTo>
                  <a:pt x="1767967" y="1369281"/>
                  <a:pt x="1764982" y="1364801"/>
                  <a:pt x="1764982" y="1358828"/>
                </a:cubicBezTo>
                <a:cubicBezTo>
                  <a:pt x="1764982" y="1352854"/>
                  <a:pt x="1770955" y="1346882"/>
                  <a:pt x="1782900" y="1340909"/>
                </a:cubicBezTo>
                <a:lnTo>
                  <a:pt x="1800818" y="1314031"/>
                </a:lnTo>
                <a:cubicBezTo>
                  <a:pt x="1806791" y="1296112"/>
                  <a:pt x="1812764" y="1287152"/>
                  <a:pt x="1818737" y="1287152"/>
                </a:cubicBezTo>
                <a:cubicBezTo>
                  <a:pt x="1824710" y="1287152"/>
                  <a:pt x="1827697" y="1284167"/>
                  <a:pt x="1827697" y="1278194"/>
                </a:cubicBezTo>
                <a:cubicBezTo>
                  <a:pt x="1827697" y="1272221"/>
                  <a:pt x="1824710" y="1267741"/>
                  <a:pt x="1818737" y="1264755"/>
                </a:cubicBezTo>
                <a:cubicBezTo>
                  <a:pt x="1812764" y="1261769"/>
                  <a:pt x="1809778" y="1258782"/>
                  <a:pt x="1809778" y="1255795"/>
                </a:cubicBezTo>
                <a:cubicBezTo>
                  <a:pt x="1809778" y="1252809"/>
                  <a:pt x="1812764" y="1251316"/>
                  <a:pt x="1818737" y="1251316"/>
                </a:cubicBezTo>
                <a:lnTo>
                  <a:pt x="1818737" y="1242356"/>
                </a:lnTo>
                <a:cubicBezTo>
                  <a:pt x="1812764" y="1242356"/>
                  <a:pt x="1809778" y="1239370"/>
                  <a:pt x="1809778" y="1233397"/>
                </a:cubicBezTo>
                <a:lnTo>
                  <a:pt x="1800818" y="1224438"/>
                </a:lnTo>
                <a:cubicBezTo>
                  <a:pt x="1794845" y="1224438"/>
                  <a:pt x="1791859" y="1221451"/>
                  <a:pt x="1791859" y="1215478"/>
                </a:cubicBezTo>
                <a:cubicBezTo>
                  <a:pt x="1791859" y="1209505"/>
                  <a:pt x="1793352" y="1208013"/>
                  <a:pt x="1796339" y="1210998"/>
                </a:cubicBezTo>
                <a:cubicBezTo>
                  <a:pt x="1799325" y="1213984"/>
                  <a:pt x="1802312" y="1213984"/>
                  <a:pt x="1805298" y="1210998"/>
                </a:cubicBezTo>
                <a:cubicBezTo>
                  <a:pt x="1808284" y="1208013"/>
                  <a:pt x="1806791" y="1200545"/>
                  <a:pt x="1800818" y="1188601"/>
                </a:cubicBezTo>
                <a:cubicBezTo>
                  <a:pt x="1782900" y="1176655"/>
                  <a:pt x="1773940" y="1176655"/>
                  <a:pt x="1773940" y="1188601"/>
                </a:cubicBezTo>
                <a:lnTo>
                  <a:pt x="1738103" y="1188601"/>
                </a:lnTo>
                <a:cubicBezTo>
                  <a:pt x="1738103" y="1182628"/>
                  <a:pt x="1732131" y="1179641"/>
                  <a:pt x="1720185" y="1179641"/>
                </a:cubicBezTo>
                <a:lnTo>
                  <a:pt x="1729144" y="1179641"/>
                </a:lnTo>
                <a:cubicBezTo>
                  <a:pt x="1729144" y="1173668"/>
                  <a:pt x="1730637" y="1170682"/>
                  <a:pt x="1733624" y="1170682"/>
                </a:cubicBezTo>
                <a:cubicBezTo>
                  <a:pt x="1736610" y="1170682"/>
                  <a:pt x="1741090" y="1170682"/>
                  <a:pt x="1747063" y="1170682"/>
                </a:cubicBezTo>
                <a:lnTo>
                  <a:pt x="1747063" y="1161723"/>
                </a:lnTo>
                <a:cubicBezTo>
                  <a:pt x="1747063" y="1161723"/>
                  <a:pt x="1750049" y="1155749"/>
                  <a:pt x="1756022" y="1143804"/>
                </a:cubicBezTo>
                <a:cubicBezTo>
                  <a:pt x="1761995" y="1131859"/>
                  <a:pt x="1763489" y="1121405"/>
                  <a:pt x="1760502" y="1112447"/>
                </a:cubicBezTo>
                <a:cubicBezTo>
                  <a:pt x="1757515" y="1103488"/>
                  <a:pt x="1761995" y="1099008"/>
                  <a:pt x="1773940" y="1099008"/>
                </a:cubicBezTo>
                <a:cubicBezTo>
                  <a:pt x="1803805" y="1104981"/>
                  <a:pt x="1809778" y="1113941"/>
                  <a:pt x="1791859" y="1125886"/>
                </a:cubicBezTo>
                <a:cubicBezTo>
                  <a:pt x="1785886" y="1131859"/>
                  <a:pt x="1785886" y="1134844"/>
                  <a:pt x="1791859" y="1134844"/>
                </a:cubicBezTo>
                <a:cubicBezTo>
                  <a:pt x="1791859" y="1134844"/>
                  <a:pt x="1793352" y="1134844"/>
                  <a:pt x="1796339" y="1134844"/>
                </a:cubicBezTo>
                <a:cubicBezTo>
                  <a:pt x="1799325" y="1134844"/>
                  <a:pt x="1803805" y="1134844"/>
                  <a:pt x="1809778" y="1134844"/>
                </a:cubicBezTo>
                <a:cubicBezTo>
                  <a:pt x="1809778" y="1128871"/>
                  <a:pt x="1812764" y="1125886"/>
                  <a:pt x="1818737" y="1125886"/>
                </a:cubicBezTo>
                <a:lnTo>
                  <a:pt x="1854574" y="1107967"/>
                </a:lnTo>
                <a:cubicBezTo>
                  <a:pt x="1854574" y="1101994"/>
                  <a:pt x="1857560" y="1099008"/>
                  <a:pt x="1863533" y="1099008"/>
                </a:cubicBezTo>
                <a:cubicBezTo>
                  <a:pt x="1863533" y="1104981"/>
                  <a:pt x="1863533" y="1107967"/>
                  <a:pt x="1863533" y="1107967"/>
                </a:cubicBezTo>
                <a:lnTo>
                  <a:pt x="1872493" y="1107967"/>
                </a:lnTo>
                <a:lnTo>
                  <a:pt x="1881452" y="1090048"/>
                </a:lnTo>
                <a:cubicBezTo>
                  <a:pt x="1887425" y="1072130"/>
                  <a:pt x="1894891" y="1063170"/>
                  <a:pt x="1903851" y="1063170"/>
                </a:cubicBezTo>
                <a:cubicBezTo>
                  <a:pt x="1912810" y="1063170"/>
                  <a:pt x="1917289" y="1060184"/>
                  <a:pt x="1917289" y="1054212"/>
                </a:cubicBezTo>
                <a:cubicBezTo>
                  <a:pt x="1917289" y="1048237"/>
                  <a:pt x="1914303" y="1043759"/>
                  <a:pt x="1908330" y="1040773"/>
                </a:cubicBezTo>
                <a:cubicBezTo>
                  <a:pt x="1902357" y="1037787"/>
                  <a:pt x="1897878" y="1039278"/>
                  <a:pt x="1894891" y="1045251"/>
                </a:cubicBezTo>
                <a:cubicBezTo>
                  <a:pt x="1891904" y="1051226"/>
                  <a:pt x="1888918" y="1052717"/>
                  <a:pt x="1885932" y="1049731"/>
                </a:cubicBezTo>
                <a:cubicBezTo>
                  <a:pt x="1882945" y="1046746"/>
                  <a:pt x="1881452" y="1042266"/>
                  <a:pt x="1881452" y="1036293"/>
                </a:cubicBezTo>
                <a:cubicBezTo>
                  <a:pt x="1881452" y="1030320"/>
                  <a:pt x="1881452" y="1027334"/>
                  <a:pt x="1881452" y="1027334"/>
                </a:cubicBezTo>
                <a:cubicBezTo>
                  <a:pt x="1887425" y="1027334"/>
                  <a:pt x="1893398" y="1027334"/>
                  <a:pt x="1899371" y="1027334"/>
                </a:cubicBezTo>
                <a:cubicBezTo>
                  <a:pt x="1905344" y="1027334"/>
                  <a:pt x="1905344" y="1024347"/>
                  <a:pt x="1899371" y="1018374"/>
                </a:cubicBezTo>
                <a:cubicBezTo>
                  <a:pt x="1899371" y="1012401"/>
                  <a:pt x="1899371" y="1007921"/>
                  <a:pt x="1899371" y="1004935"/>
                </a:cubicBezTo>
                <a:cubicBezTo>
                  <a:pt x="1899371" y="1001949"/>
                  <a:pt x="1902357" y="997469"/>
                  <a:pt x="1908330" y="991496"/>
                </a:cubicBezTo>
                <a:cubicBezTo>
                  <a:pt x="1914303" y="985523"/>
                  <a:pt x="1911317" y="979550"/>
                  <a:pt x="1899371" y="973577"/>
                </a:cubicBezTo>
                <a:cubicBezTo>
                  <a:pt x="1899371" y="973577"/>
                  <a:pt x="1893398" y="973577"/>
                  <a:pt x="1881452" y="973577"/>
                </a:cubicBezTo>
                <a:cubicBezTo>
                  <a:pt x="1869506" y="973577"/>
                  <a:pt x="1866520" y="967604"/>
                  <a:pt x="1872493" y="955659"/>
                </a:cubicBezTo>
                <a:cubicBezTo>
                  <a:pt x="1872493" y="949686"/>
                  <a:pt x="1872493" y="945206"/>
                  <a:pt x="1872493" y="942220"/>
                </a:cubicBezTo>
                <a:cubicBezTo>
                  <a:pt x="1872493" y="939234"/>
                  <a:pt x="1869506" y="937741"/>
                  <a:pt x="1863533" y="937741"/>
                </a:cubicBezTo>
                <a:cubicBezTo>
                  <a:pt x="1857560" y="931767"/>
                  <a:pt x="1856067" y="925795"/>
                  <a:pt x="1859053" y="919822"/>
                </a:cubicBezTo>
                <a:cubicBezTo>
                  <a:pt x="1862040" y="913848"/>
                  <a:pt x="1866520" y="910862"/>
                  <a:pt x="1872493" y="910862"/>
                </a:cubicBezTo>
                <a:cubicBezTo>
                  <a:pt x="1872493" y="910862"/>
                  <a:pt x="1873986" y="912356"/>
                  <a:pt x="1876972" y="915342"/>
                </a:cubicBezTo>
                <a:cubicBezTo>
                  <a:pt x="1879959" y="918328"/>
                  <a:pt x="1881452" y="922808"/>
                  <a:pt x="1881452" y="928781"/>
                </a:cubicBezTo>
                <a:lnTo>
                  <a:pt x="1890411" y="946700"/>
                </a:lnTo>
                <a:cubicBezTo>
                  <a:pt x="1890411" y="946700"/>
                  <a:pt x="1891904" y="943714"/>
                  <a:pt x="1894891" y="937741"/>
                </a:cubicBezTo>
                <a:cubicBezTo>
                  <a:pt x="1897878" y="931767"/>
                  <a:pt x="1899371" y="925795"/>
                  <a:pt x="1899371" y="919822"/>
                </a:cubicBezTo>
                <a:lnTo>
                  <a:pt x="1899371" y="883985"/>
                </a:lnTo>
                <a:lnTo>
                  <a:pt x="1872493" y="892943"/>
                </a:lnTo>
                <a:cubicBezTo>
                  <a:pt x="1860547" y="892943"/>
                  <a:pt x="1851587" y="892943"/>
                  <a:pt x="1845614" y="892943"/>
                </a:cubicBezTo>
                <a:cubicBezTo>
                  <a:pt x="1827697" y="910862"/>
                  <a:pt x="1818737" y="931767"/>
                  <a:pt x="1818737" y="955659"/>
                </a:cubicBezTo>
                <a:cubicBezTo>
                  <a:pt x="1818737" y="961633"/>
                  <a:pt x="1815751" y="964619"/>
                  <a:pt x="1809778" y="964619"/>
                </a:cubicBezTo>
                <a:lnTo>
                  <a:pt x="1809778" y="901903"/>
                </a:lnTo>
                <a:lnTo>
                  <a:pt x="1827697" y="892943"/>
                </a:lnTo>
                <a:cubicBezTo>
                  <a:pt x="1839642" y="892943"/>
                  <a:pt x="1847109" y="891450"/>
                  <a:pt x="1850094" y="888464"/>
                </a:cubicBezTo>
                <a:cubicBezTo>
                  <a:pt x="1853082" y="885479"/>
                  <a:pt x="1857560" y="883985"/>
                  <a:pt x="1863533" y="883985"/>
                </a:cubicBezTo>
                <a:lnTo>
                  <a:pt x="1881452" y="875026"/>
                </a:lnTo>
                <a:cubicBezTo>
                  <a:pt x="1881452" y="869051"/>
                  <a:pt x="1878465" y="864573"/>
                  <a:pt x="1872493" y="861587"/>
                </a:cubicBezTo>
                <a:cubicBezTo>
                  <a:pt x="1866520" y="858600"/>
                  <a:pt x="1860547" y="858600"/>
                  <a:pt x="1854574" y="861587"/>
                </a:cubicBezTo>
                <a:cubicBezTo>
                  <a:pt x="1848602" y="864573"/>
                  <a:pt x="1844122" y="864573"/>
                  <a:pt x="1841136" y="861587"/>
                </a:cubicBezTo>
                <a:cubicBezTo>
                  <a:pt x="1838149" y="858600"/>
                  <a:pt x="1842629" y="854121"/>
                  <a:pt x="1854574" y="848147"/>
                </a:cubicBezTo>
                <a:cubicBezTo>
                  <a:pt x="1860547" y="836202"/>
                  <a:pt x="1863533" y="827243"/>
                  <a:pt x="1863533" y="821269"/>
                </a:cubicBezTo>
                <a:lnTo>
                  <a:pt x="1863533" y="812311"/>
                </a:lnTo>
                <a:cubicBezTo>
                  <a:pt x="1869506" y="812311"/>
                  <a:pt x="1872493" y="807830"/>
                  <a:pt x="1872493" y="798872"/>
                </a:cubicBezTo>
                <a:cubicBezTo>
                  <a:pt x="1872493" y="789912"/>
                  <a:pt x="1872493" y="779459"/>
                  <a:pt x="1872493" y="767514"/>
                </a:cubicBezTo>
                <a:lnTo>
                  <a:pt x="1881452" y="731676"/>
                </a:lnTo>
                <a:cubicBezTo>
                  <a:pt x="1887425" y="731676"/>
                  <a:pt x="1893398" y="737649"/>
                  <a:pt x="1899371" y="749595"/>
                </a:cubicBezTo>
                <a:cubicBezTo>
                  <a:pt x="1905344" y="761540"/>
                  <a:pt x="1911317" y="767514"/>
                  <a:pt x="1917289" y="767514"/>
                </a:cubicBezTo>
                <a:lnTo>
                  <a:pt x="1908330" y="776473"/>
                </a:lnTo>
                <a:cubicBezTo>
                  <a:pt x="1902357" y="776473"/>
                  <a:pt x="1897878" y="771993"/>
                  <a:pt x="1894891" y="763034"/>
                </a:cubicBezTo>
                <a:cubicBezTo>
                  <a:pt x="1891904" y="754075"/>
                  <a:pt x="1888918" y="754075"/>
                  <a:pt x="1885932" y="763034"/>
                </a:cubicBezTo>
                <a:cubicBezTo>
                  <a:pt x="1882945" y="771993"/>
                  <a:pt x="1881452" y="777967"/>
                  <a:pt x="1881452" y="780953"/>
                </a:cubicBezTo>
                <a:cubicBezTo>
                  <a:pt x="1881452" y="783939"/>
                  <a:pt x="1884439" y="785433"/>
                  <a:pt x="1890411" y="785433"/>
                </a:cubicBezTo>
                <a:cubicBezTo>
                  <a:pt x="1896384" y="785433"/>
                  <a:pt x="1897878" y="786926"/>
                  <a:pt x="1894891" y="789912"/>
                </a:cubicBezTo>
                <a:cubicBezTo>
                  <a:pt x="1891904" y="792898"/>
                  <a:pt x="1890411" y="803350"/>
                  <a:pt x="1890411" y="821269"/>
                </a:cubicBezTo>
                <a:lnTo>
                  <a:pt x="1881452" y="839188"/>
                </a:lnTo>
                <a:lnTo>
                  <a:pt x="1890411" y="848147"/>
                </a:lnTo>
                <a:cubicBezTo>
                  <a:pt x="1890411" y="848147"/>
                  <a:pt x="1891904" y="848147"/>
                  <a:pt x="1894891" y="848147"/>
                </a:cubicBezTo>
                <a:cubicBezTo>
                  <a:pt x="1897878" y="848147"/>
                  <a:pt x="1899371" y="845161"/>
                  <a:pt x="1899371" y="839188"/>
                </a:cubicBezTo>
                <a:cubicBezTo>
                  <a:pt x="1905344" y="827243"/>
                  <a:pt x="1912810" y="821269"/>
                  <a:pt x="1921769" y="821269"/>
                </a:cubicBezTo>
                <a:cubicBezTo>
                  <a:pt x="1930729" y="821269"/>
                  <a:pt x="1933714" y="816790"/>
                  <a:pt x="1930729" y="807830"/>
                </a:cubicBezTo>
                <a:cubicBezTo>
                  <a:pt x="1927741" y="798872"/>
                  <a:pt x="1929236" y="797377"/>
                  <a:pt x="1935207" y="803350"/>
                </a:cubicBezTo>
                <a:cubicBezTo>
                  <a:pt x="1941180" y="803350"/>
                  <a:pt x="1944167" y="804845"/>
                  <a:pt x="1944167" y="807830"/>
                </a:cubicBezTo>
                <a:cubicBezTo>
                  <a:pt x="1944167" y="810816"/>
                  <a:pt x="1944167" y="815296"/>
                  <a:pt x="1944167" y="821269"/>
                </a:cubicBezTo>
                <a:cubicBezTo>
                  <a:pt x="1950140" y="839188"/>
                  <a:pt x="1953126" y="848147"/>
                  <a:pt x="1953126" y="848147"/>
                </a:cubicBezTo>
                <a:cubicBezTo>
                  <a:pt x="1959099" y="848147"/>
                  <a:pt x="1963579" y="848147"/>
                  <a:pt x="1966565" y="848147"/>
                </a:cubicBezTo>
                <a:cubicBezTo>
                  <a:pt x="1969552" y="848147"/>
                  <a:pt x="1974031" y="845161"/>
                  <a:pt x="1980004" y="839188"/>
                </a:cubicBezTo>
                <a:cubicBezTo>
                  <a:pt x="1991950" y="809324"/>
                  <a:pt x="1985977" y="794392"/>
                  <a:pt x="1962086" y="794392"/>
                </a:cubicBezTo>
                <a:cubicBezTo>
                  <a:pt x="1956113" y="794392"/>
                  <a:pt x="1953126" y="794392"/>
                  <a:pt x="1953126" y="794392"/>
                </a:cubicBezTo>
                <a:cubicBezTo>
                  <a:pt x="1953126" y="794392"/>
                  <a:pt x="1953126" y="791406"/>
                  <a:pt x="1953126" y="785433"/>
                </a:cubicBezTo>
                <a:cubicBezTo>
                  <a:pt x="1953126" y="779459"/>
                  <a:pt x="1956113" y="776473"/>
                  <a:pt x="1962086" y="776473"/>
                </a:cubicBezTo>
                <a:cubicBezTo>
                  <a:pt x="1968059" y="776473"/>
                  <a:pt x="1972538" y="774980"/>
                  <a:pt x="1975525" y="771993"/>
                </a:cubicBezTo>
                <a:cubicBezTo>
                  <a:pt x="1978511" y="769007"/>
                  <a:pt x="1980004" y="764528"/>
                  <a:pt x="1980004" y="758554"/>
                </a:cubicBezTo>
                <a:cubicBezTo>
                  <a:pt x="1980004" y="740636"/>
                  <a:pt x="1974031" y="731676"/>
                  <a:pt x="1962086" y="731676"/>
                </a:cubicBezTo>
                <a:lnTo>
                  <a:pt x="1971045" y="731676"/>
                </a:lnTo>
                <a:cubicBezTo>
                  <a:pt x="1971045" y="725703"/>
                  <a:pt x="1972538" y="722718"/>
                  <a:pt x="1975525" y="722718"/>
                </a:cubicBezTo>
                <a:cubicBezTo>
                  <a:pt x="1978511" y="722718"/>
                  <a:pt x="1980004" y="716743"/>
                  <a:pt x="1980004" y="704799"/>
                </a:cubicBezTo>
                <a:cubicBezTo>
                  <a:pt x="1980004" y="698826"/>
                  <a:pt x="1980004" y="694346"/>
                  <a:pt x="1980004" y="691360"/>
                </a:cubicBezTo>
                <a:cubicBezTo>
                  <a:pt x="1980004" y="688374"/>
                  <a:pt x="1985977" y="692853"/>
                  <a:pt x="1997923" y="704799"/>
                </a:cubicBezTo>
                <a:lnTo>
                  <a:pt x="1997923" y="713758"/>
                </a:lnTo>
                <a:lnTo>
                  <a:pt x="1997923" y="722718"/>
                </a:lnTo>
                <a:cubicBezTo>
                  <a:pt x="2003896" y="722718"/>
                  <a:pt x="2009869" y="728690"/>
                  <a:pt x="2015841" y="740636"/>
                </a:cubicBezTo>
                <a:cubicBezTo>
                  <a:pt x="2021814" y="752581"/>
                  <a:pt x="2024800" y="761540"/>
                  <a:pt x="2024800" y="767514"/>
                </a:cubicBezTo>
                <a:cubicBezTo>
                  <a:pt x="2024800" y="773487"/>
                  <a:pt x="2018829" y="776473"/>
                  <a:pt x="2006883" y="776473"/>
                </a:cubicBezTo>
                <a:cubicBezTo>
                  <a:pt x="2006883" y="782447"/>
                  <a:pt x="2009869" y="791406"/>
                  <a:pt x="2015841" y="803350"/>
                </a:cubicBezTo>
                <a:cubicBezTo>
                  <a:pt x="2039733" y="809324"/>
                  <a:pt x="2051679" y="803350"/>
                  <a:pt x="2051679" y="785433"/>
                </a:cubicBezTo>
                <a:lnTo>
                  <a:pt x="2060638" y="785433"/>
                </a:lnTo>
                <a:cubicBezTo>
                  <a:pt x="2066611" y="803350"/>
                  <a:pt x="2063625" y="812311"/>
                  <a:pt x="2051679" y="812311"/>
                </a:cubicBezTo>
                <a:cubicBezTo>
                  <a:pt x="2045706" y="812311"/>
                  <a:pt x="2039733" y="813803"/>
                  <a:pt x="2033760" y="816790"/>
                </a:cubicBezTo>
                <a:cubicBezTo>
                  <a:pt x="2027787" y="819776"/>
                  <a:pt x="2024800" y="824255"/>
                  <a:pt x="2024800" y="830229"/>
                </a:cubicBezTo>
                <a:cubicBezTo>
                  <a:pt x="2024800" y="836202"/>
                  <a:pt x="2032267" y="837694"/>
                  <a:pt x="2047199" y="834708"/>
                </a:cubicBezTo>
                <a:cubicBezTo>
                  <a:pt x="2062131" y="831722"/>
                  <a:pt x="2069597" y="833215"/>
                  <a:pt x="2069597" y="839188"/>
                </a:cubicBezTo>
                <a:cubicBezTo>
                  <a:pt x="2069597" y="839188"/>
                  <a:pt x="2071091" y="840682"/>
                  <a:pt x="2074077" y="843668"/>
                </a:cubicBezTo>
                <a:cubicBezTo>
                  <a:pt x="2077063" y="846654"/>
                  <a:pt x="2081543" y="848147"/>
                  <a:pt x="2087516" y="848147"/>
                </a:cubicBezTo>
                <a:cubicBezTo>
                  <a:pt x="2093488" y="848147"/>
                  <a:pt x="2097968" y="848147"/>
                  <a:pt x="2100954" y="848147"/>
                </a:cubicBezTo>
                <a:cubicBezTo>
                  <a:pt x="2103941" y="848147"/>
                  <a:pt x="2105434" y="848147"/>
                  <a:pt x="2105434" y="848147"/>
                </a:cubicBezTo>
                <a:cubicBezTo>
                  <a:pt x="2105434" y="854121"/>
                  <a:pt x="2111407" y="858600"/>
                  <a:pt x="2123353" y="861587"/>
                </a:cubicBezTo>
                <a:cubicBezTo>
                  <a:pt x="2135299" y="864573"/>
                  <a:pt x="2141272" y="860093"/>
                  <a:pt x="2141272" y="848147"/>
                </a:cubicBezTo>
                <a:lnTo>
                  <a:pt x="2150231" y="830229"/>
                </a:lnTo>
                <a:cubicBezTo>
                  <a:pt x="2162177" y="830229"/>
                  <a:pt x="2169642" y="831722"/>
                  <a:pt x="2172630" y="834708"/>
                </a:cubicBezTo>
                <a:cubicBezTo>
                  <a:pt x="2175615" y="837694"/>
                  <a:pt x="2174122" y="842174"/>
                  <a:pt x="2168150" y="848147"/>
                </a:cubicBezTo>
                <a:cubicBezTo>
                  <a:pt x="2162177" y="854121"/>
                  <a:pt x="2160682" y="858600"/>
                  <a:pt x="2163670" y="861587"/>
                </a:cubicBezTo>
                <a:cubicBezTo>
                  <a:pt x="2166657" y="864573"/>
                  <a:pt x="2168150" y="869051"/>
                  <a:pt x="2168150" y="875026"/>
                </a:cubicBezTo>
                <a:lnTo>
                  <a:pt x="2186068" y="875026"/>
                </a:lnTo>
                <a:cubicBezTo>
                  <a:pt x="2192040" y="875026"/>
                  <a:pt x="2196520" y="867560"/>
                  <a:pt x="2199507" y="852627"/>
                </a:cubicBezTo>
                <a:cubicBezTo>
                  <a:pt x="2202493" y="837694"/>
                  <a:pt x="2201000" y="830229"/>
                  <a:pt x="2195027" y="830229"/>
                </a:cubicBezTo>
                <a:lnTo>
                  <a:pt x="2212946" y="812311"/>
                </a:lnTo>
                <a:cubicBezTo>
                  <a:pt x="2224892" y="812311"/>
                  <a:pt x="2227878" y="809324"/>
                  <a:pt x="2221905" y="803350"/>
                </a:cubicBezTo>
                <a:cubicBezTo>
                  <a:pt x="2221905" y="797377"/>
                  <a:pt x="2223398" y="792898"/>
                  <a:pt x="2226385" y="789912"/>
                </a:cubicBezTo>
                <a:cubicBezTo>
                  <a:pt x="2229372" y="786926"/>
                  <a:pt x="2230865" y="785433"/>
                  <a:pt x="2230865" y="785433"/>
                </a:cubicBezTo>
                <a:cubicBezTo>
                  <a:pt x="2242811" y="779459"/>
                  <a:pt x="2242811" y="770500"/>
                  <a:pt x="2230865" y="758554"/>
                </a:cubicBezTo>
                <a:cubicBezTo>
                  <a:pt x="2230865" y="758554"/>
                  <a:pt x="2229372" y="755568"/>
                  <a:pt x="2226385" y="749595"/>
                </a:cubicBezTo>
                <a:cubicBezTo>
                  <a:pt x="2223398" y="743622"/>
                  <a:pt x="2221905" y="737649"/>
                  <a:pt x="2221905" y="731676"/>
                </a:cubicBezTo>
                <a:lnTo>
                  <a:pt x="2221905" y="713758"/>
                </a:lnTo>
                <a:lnTo>
                  <a:pt x="2239824" y="731676"/>
                </a:lnTo>
                <a:lnTo>
                  <a:pt x="2275661" y="731676"/>
                </a:lnTo>
                <a:cubicBezTo>
                  <a:pt x="2275661" y="731676"/>
                  <a:pt x="2278647" y="725703"/>
                  <a:pt x="2284620" y="713758"/>
                </a:cubicBezTo>
                <a:cubicBezTo>
                  <a:pt x="2290593" y="701813"/>
                  <a:pt x="2296566" y="694346"/>
                  <a:pt x="2302539" y="691360"/>
                </a:cubicBezTo>
                <a:cubicBezTo>
                  <a:pt x="2308512" y="688374"/>
                  <a:pt x="2311498" y="692853"/>
                  <a:pt x="2311498" y="704799"/>
                </a:cubicBezTo>
                <a:cubicBezTo>
                  <a:pt x="2329417" y="710772"/>
                  <a:pt x="2350322" y="710772"/>
                  <a:pt x="2374213" y="704799"/>
                </a:cubicBezTo>
                <a:cubicBezTo>
                  <a:pt x="2374213" y="698826"/>
                  <a:pt x="2377200" y="692853"/>
                  <a:pt x="2383173" y="686880"/>
                </a:cubicBezTo>
                <a:lnTo>
                  <a:pt x="2401091" y="668961"/>
                </a:lnTo>
                <a:cubicBezTo>
                  <a:pt x="2401091" y="668961"/>
                  <a:pt x="2401091" y="665975"/>
                  <a:pt x="2401091" y="660002"/>
                </a:cubicBezTo>
                <a:cubicBezTo>
                  <a:pt x="2401091" y="654029"/>
                  <a:pt x="2404078" y="651044"/>
                  <a:pt x="2410051" y="651044"/>
                </a:cubicBezTo>
                <a:lnTo>
                  <a:pt x="2410051" y="633125"/>
                </a:lnTo>
                <a:cubicBezTo>
                  <a:pt x="2404078" y="633125"/>
                  <a:pt x="2404078" y="630139"/>
                  <a:pt x="2410051" y="624165"/>
                </a:cubicBezTo>
                <a:cubicBezTo>
                  <a:pt x="2410051" y="618192"/>
                  <a:pt x="2411544" y="615206"/>
                  <a:pt x="2414531" y="615206"/>
                </a:cubicBezTo>
                <a:cubicBezTo>
                  <a:pt x="2417516" y="615206"/>
                  <a:pt x="2419009" y="618192"/>
                  <a:pt x="2419009" y="624165"/>
                </a:cubicBezTo>
                <a:cubicBezTo>
                  <a:pt x="2424982" y="630139"/>
                  <a:pt x="2436928" y="633125"/>
                  <a:pt x="2454847" y="633125"/>
                </a:cubicBezTo>
                <a:cubicBezTo>
                  <a:pt x="2466793" y="633125"/>
                  <a:pt x="2475752" y="633125"/>
                  <a:pt x="2481725" y="633125"/>
                </a:cubicBezTo>
                <a:cubicBezTo>
                  <a:pt x="2487698" y="639097"/>
                  <a:pt x="2493671" y="645069"/>
                  <a:pt x="2499643" y="651044"/>
                </a:cubicBezTo>
                <a:lnTo>
                  <a:pt x="2508602" y="660002"/>
                </a:lnTo>
                <a:cubicBezTo>
                  <a:pt x="2508602" y="660002"/>
                  <a:pt x="2508602" y="662988"/>
                  <a:pt x="2508602" y="668961"/>
                </a:cubicBezTo>
                <a:cubicBezTo>
                  <a:pt x="2508602" y="674935"/>
                  <a:pt x="2510095" y="677921"/>
                  <a:pt x="2513082" y="677921"/>
                </a:cubicBezTo>
                <a:cubicBezTo>
                  <a:pt x="2516069" y="677921"/>
                  <a:pt x="2523534" y="677921"/>
                  <a:pt x="2535480" y="677921"/>
                </a:cubicBezTo>
                <a:cubicBezTo>
                  <a:pt x="2553399" y="677921"/>
                  <a:pt x="2563852" y="676427"/>
                  <a:pt x="2566838" y="673441"/>
                </a:cubicBezTo>
                <a:cubicBezTo>
                  <a:pt x="2569825" y="670455"/>
                  <a:pt x="2575798" y="670455"/>
                  <a:pt x="2584756" y="673441"/>
                </a:cubicBezTo>
                <a:cubicBezTo>
                  <a:pt x="2593716" y="676427"/>
                  <a:pt x="2598195" y="674935"/>
                  <a:pt x="2598195" y="668961"/>
                </a:cubicBezTo>
                <a:cubicBezTo>
                  <a:pt x="2598195" y="668961"/>
                  <a:pt x="2601182" y="667468"/>
                  <a:pt x="2607155" y="664482"/>
                </a:cubicBezTo>
                <a:cubicBezTo>
                  <a:pt x="2613127" y="661497"/>
                  <a:pt x="2616114" y="660002"/>
                  <a:pt x="2616114" y="660002"/>
                </a:cubicBezTo>
                <a:lnTo>
                  <a:pt x="2642992" y="651044"/>
                </a:lnTo>
                <a:cubicBezTo>
                  <a:pt x="2642992" y="651044"/>
                  <a:pt x="2645979" y="649549"/>
                  <a:pt x="2651952" y="646563"/>
                </a:cubicBezTo>
                <a:cubicBezTo>
                  <a:pt x="2657925" y="643578"/>
                  <a:pt x="2662403" y="645069"/>
                  <a:pt x="2665390" y="651044"/>
                </a:cubicBezTo>
                <a:cubicBezTo>
                  <a:pt x="2668378" y="657016"/>
                  <a:pt x="2675842" y="660002"/>
                  <a:pt x="2687788" y="660002"/>
                </a:cubicBezTo>
                <a:cubicBezTo>
                  <a:pt x="2699734" y="660002"/>
                  <a:pt x="2710187" y="657016"/>
                  <a:pt x="2719146" y="651044"/>
                </a:cubicBezTo>
                <a:cubicBezTo>
                  <a:pt x="2728106" y="645069"/>
                  <a:pt x="2737065" y="645069"/>
                  <a:pt x="2746025" y="651044"/>
                </a:cubicBezTo>
                <a:cubicBezTo>
                  <a:pt x="2754983" y="657016"/>
                  <a:pt x="2759463" y="657016"/>
                  <a:pt x="2759463" y="651044"/>
                </a:cubicBezTo>
                <a:lnTo>
                  <a:pt x="2804260" y="642084"/>
                </a:lnTo>
                <a:cubicBezTo>
                  <a:pt x="2828150" y="642084"/>
                  <a:pt x="2840096" y="645069"/>
                  <a:pt x="2840096" y="651044"/>
                </a:cubicBezTo>
                <a:lnTo>
                  <a:pt x="2822177" y="668961"/>
                </a:lnTo>
                <a:cubicBezTo>
                  <a:pt x="2810232" y="674935"/>
                  <a:pt x="2790821" y="677921"/>
                  <a:pt x="2763942" y="677921"/>
                </a:cubicBezTo>
                <a:cubicBezTo>
                  <a:pt x="2737065" y="677921"/>
                  <a:pt x="2723626" y="677921"/>
                  <a:pt x="2723626" y="677921"/>
                </a:cubicBezTo>
                <a:lnTo>
                  <a:pt x="2696748" y="695840"/>
                </a:lnTo>
                <a:lnTo>
                  <a:pt x="2669870" y="686880"/>
                </a:lnTo>
                <a:cubicBezTo>
                  <a:pt x="2675842" y="680907"/>
                  <a:pt x="2675842" y="677921"/>
                  <a:pt x="2669870" y="677921"/>
                </a:cubicBezTo>
                <a:lnTo>
                  <a:pt x="2660910" y="686880"/>
                </a:lnTo>
                <a:cubicBezTo>
                  <a:pt x="2660910" y="686880"/>
                  <a:pt x="2659418" y="688374"/>
                  <a:pt x="2656430" y="691360"/>
                </a:cubicBezTo>
                <a:cubicBezTo>
                  <a:pt x="2653445" y="694346"/>
                  <a:pt x="2648965" y="695840"/>
                  <a:pt x="2642992" y="695840"/>
                </a:cubicBezTo>
                <a:cubicBezTo>
                  <a:pt x="2637020" y="695840"/>
                  <a:pt x="2631046" y="698826"/>
                  <a:pt x="2625074" y="704799"/>
                </a:cubicBezTo>
                <a:cubicBezTo>
                  <a:pt x="2625074" y="704799"/>
                  <a:pt x="2623581" y="706293"/>
                  <a:pt x="2620594" y="709279"/>
                </a:cubicBezTo>
                <a:cubicBezTo>
                  <a:pt x="2617607" y="712265"/>
                  <a:pt x="2616114" y="713758"/>
                  <a:pt x="2616114" y="713758"/>
                </a:cubicBezTo>
                <a:lnTo>
                  <a:pt x="2625074" y="731676"/>
                </a:lnTo>
                <a:cubicBezTo>
                  <a:pt x="2631046" y="737649"/>
                  <a:pt x="2634033" y="743622"/>
                  <a:pt x="2634033" y="749595"/>
                </a:cubicBezTo>
                <a:cubicBezTo>
                  <a:pt x="2640006" y="767514"/>
                  <a:pt x="2651952" y="770500"/>
                  <a:pt x="2669870" y="758554"/>
                </a:cubicBezTo>
                <a:cubicBezTo>
                  <a:pt x="2669870" y="752581"/>
                  <a:pt x="2671363" y="748101"/>
                  <a:pt x="2674349" y="745115"/>
                </a:cubicBezTo>
                <a:cubicBezTo>
                  <a:pt x="2677336" y="742129"/>
                  <a:pt x="2681816" y="740636"/>
                  <a:pt x="2687788" y="740636"/>
                </a:cubicBezTo>
                <a:lnTo>
                  <a:pt x="2678829" y="749595"/>
                </a:lnTo>
                <a:lnTo>
                  <a:pt x="2669870" y="767514"/>
                </a:lnTo>
                <a:lnTo>
                  <a:pt x="2687788" y="767514"/>
                </a:lnTo>
                <a:cubicBezTo>
                  <a:pt x="2699734" y="767514"/>
                  <a:pt x="2711680" y="764528"/>
                  <a:pt x="2723626" y="758554"/>
                </a:cubicBezTo>
                <a:lnTo>
                  <a:pt x="2732585" y="749595"/>
                </a:lnTo>
                <a:lnTo>
                  <a:pt x="2714667" y="749595"/>
                </a:lnTo>
                <a:lnTo>
                  <a:pt x="2696748" y="740636"/>
                </a:lnTo>
                <a:lnTo>
                  <a:pt x="2714667" y="740636"/>
                </a:lnTo>
                <a:cubicBezTo>
                  <a:pt x="2726613" y="734662"/>
                  <a:pt x="2734077" y="733171"/>
                  <a:pt x="2737065" y="736156"/>
                </a:cubicBezTo>
                <a:cubicBezTo>
                  <a:pt x="2740052" y="739142"/>
                  <a:pt x="2744532" y="739142"/>
                  <a:pt x="2750503" y="736156"/>
                </a:cubicBezTo>
                <a:cubicBezTo>
                  <a:pt x="2756476" y="733171"/>
                  <a:pt x="2760956" y="734662"/>
                  <a:pt x="2763942" y="740636"/>
                </a:cubicBezTo>
                <a:cubicBezTo>
                  <a:pt x="2766929" y="746609"/>
                  <a:pt x="2774395" y="749595"/>
                  <a:pt x="2786341" y="749595"/>
                </a:cubicBezTo>
                <a:lnTo>
                  <a:pt x="2795300" y="758554"/>
                </a:lnTo>
                <a:lnTo>
                  <a:pt x="2813219" y="794392"/>
                </a:lnTo>
                <a:cubicBezTo>
                  <a:pt x="2813219" y="794392"/>
                  <a:pt x="2816206" y="797377"/>
                  <a:pt x="2822177" y="803350"/>
                </a:cubicBezTo>
                <a:lnTo>
                  <a:pt x="2831137" y="794392"/>
                </a:lnTo>
                <a:cubicBezTo>
                  <a:pt x="2831137" y="794392"/>
                  <a:pt x="2832630" y="792898"/>
                  <a:pt x="2835617" y="789912"/>
                </a:cubicBezTo>
                <a:cubicBezTo>
                  <a:pt x="2838603" y="786926"/>
                  <a:pt x="2840096" y="785433"/>
                  <a:pt x="2840096" y="785433"/>
                </a:cubicBezTo>
                <a:lnTo>
                  <a:pt x="2849056" y="776473"/>
                </a:lnTo>
                <a:cubicBezTo>
                  <a:pt x="2849056" y="770500"/>
                  <a:pt x="2843083" y="769007"/>
                  <a:pt x="2831137" y="771993"/>
                </a:cubicBezTo>
                <a:cubicBezTo>
                  <a:pt x="2819192" y="774980"/>
                  <a:pt x="2813219" y="773487"/>
                  <a:pt x="2813219" y="767514"/>
                </a:cubicBezTo>
                <a:cubicBezTo>
                  <a:pt x="2813219" y="761540"/>
                  <a:pt x="2816206" y="755568"/>
                  <a:pt x="2822177" y="749595"/>
                </a:cubicBezTo>
                <a:cubicBezTo>
                  <a:pt x="2822177" y="749595"/>
                  <a:pt x="2823672" y="748101"/>
                  <a:pt x="2826657" y="745115"/>
                </a:cubicBezTo>
                <a:cubicBezTo>
                  <a:pt x="2829644" y="742129"/>
                  <a:pt x="2831137" y="737649"/>
                  <a:pt x="2831137" y="731676"/>
                </a:cubicBezTo>
                <a:lnTo>
                  <a:pt x="2831137" y="713758"/>
                </a:lnTo>
                <a:lnTo>
                  <a:pt x="2849056" y="731676"/>
                </a:lnTo>
                <a:cubicBezTo>
                  <a:pt x="2861002" y="731676"/>
                  <a:pt x="2869961" y="731676"/>
                  <a:pt x="2875934" y="731676"/>
                </a:cubicBezTo>
                <a:cubicBezTo>
                  <a:pt x="2875934" y="725703"/>
                  <a:pt x="2878921" y="719732"/>
                  <a:pt x="2884893" y="713758"/>
                </a:cubicBezTo>
                <a:cubicBezTo>
                  <a:pt x="2890866" y="707784"/>
                  <a:pt x="2893853" y="701813"/>
                  <a:pt x="2893853" y="695840"/>
                </a:cubicBezTo>
                <a:cubicBezTo>
                  <a:pt x="2893853" y="689866"/>
                  <a:pt x="2899824" y="686880"/>
                  <a:pt x="2911772" y="686880"/>
                </a:cubicBezTo>
                <a:lnTo>
                  <a:pt x="2929689" y="677921"/>
                </a:lnTo>
                <a:cubicBezTo>
                  <a:pt x="2941635" y="665975"/>
                  <a:pt x="2947608" y="660002"/>
                  <a:pt x="2947608" y="660002"/>
                </a:cubicBezTo>
                <a:lnTo>
                  <a:pt x="2947608" y="677921"/>
                </a:lnTo>
                <a:cubicBezTo>
                  <a:pt x="2935662" y="683894"/>
                  <a:pt x="2934169" y="691360"/>
                  <a:pt x="2943128" y="700319"/>
                </a:cubicBezTo>
                <a:cubicBezTo>
                  <a:pt x="2952088" y="709279"/>
                  <a:pt x="2956568" y="715252"/>
                  <a:pt x="2956568" y="718237"/>
                </a:cubicBezTo>
                <a:cubicBezTo>
                  <a:pt x="2956568" y="721223"/>
                  <a:pt x="2956568" y="722718"/>
                  <a:pt x="2956568" y="722718"/>
                </a:cubicBezTo>
                <a:lnTo>
                  <a:pt x="2974486" y="704799"/>
                </a:lnTo>
                <a:cubicBezTo>
                  <a:pt x="2974486" y="704799"/>
                  <a:pt x="2978966" y="700319"/>
                  <a:pt x="2987926" y="691360"/>
                </a:cubicBezTo>
                <a:cubicBezTo>
                  <a:pt x="2996884" y="682400"/>
                  <a:pt x="3001364" y="671947"/>
                  <a:pt x="3001364" y="660002"/>
                </a:cubicBezTo>
                <a:cubicBezTo>
                  <a:pt x="3001364" y="648056"/>
                  <a:pt x="2998377" y="642084"/>
                  <a:pt x="2992404" y="642084"/>
                </a:cubicBezTo>
                <a:cubicBezTo>
                  <a:pt x="2992404" y="630139"/>
                  <a:pt x="2992404" y="624165"/>
                  <a:pt x="2992404" y="624165"/>
                </a:cubicBezTo>
                <a:lnTo>
                  <a:pt x="3001364" y="615206"/>
                </a:lnTo>
                <a:cubicBezTo>
                  <a:pt x="3001364" y="621179"/>
                  <a:pt x="3004350" y="624165"/>
                  <a:pt x="3010323" y="624165"/>
                </a:cubicBezTo>
                <a:lnTo>
                  <a:pt x="3028242" y="624165"/>
                </a:lnTo>
                <a:cubicBezTo>
                  <a:pt x="3034215" y="624165"/>
                  <a:pt x="3038694" y="624165"/>
                  <a:pt x="3041681" y="624165"/>
                </a:cubicBezTo>
                <a:cubicBezTo>
                  <a:pt x="3044668" y="624165"/>
                  <a:pt x="3046161" y="621179"/>
                  <a:pt x="3046161" y="615206"/>
                </a:cubicBezTo>
                <a:cubicBezTo>
                  <a:pt x="3046161" y="621179"/>
                  <a:pt x="3047654" y="625659"/>
                  <a:pt x="3050640" y="628645"/>
                </a:cubicBezTo>
                <a:cubicBezTo>
                  <a:pt x="3053627" y="631631"/>
                  <a:pt x="3061093" y="633125"/>
                  <a:pt x="3073038" y="633125"/>
                </a:cubicBezTo>
                <a:cubicBezTo>
                  <a:pt x="3084984" y="633125"/>
                  <a:pt x="3092450" y="633125"/>
                  <a:pt x="3095436" y="633125"/>
                </a:cubicBezTo>
                <a:cubicBezTo>
                  <a:pt x="3098423" y="633125"/>
                  <a:pt x="3099916" y="636110"/>
                  <a:pt x="3099916" y="642084"/>
                </a:cubicBezTo>
                <a:cubicBezTo>
                  <a:pt x="3099916" y="648056"/>
                  <a:pt x="3105889" y="651044"/>
                  <a:pt x="3117835" y="651044"/>
                </a:cubicBezTo>
                <a:lnTo>
                  <a:pt x="3126794" y="660002"/>
                </a:lnTo>
                <a:cubicBezTo>
                  <a:pt x="3108875" y="665975"/>
                  <a:pt x="3108875" y="671947"/>
                  <a:pt x="3126794" y="677921"/>
                </a:cubicBezTo>
                <a:cubicBezTo>
                  <a:pt x="3138740" y="683894"/>
                  <a:pt x="3150685" y="677921"/>
                  <a:pt x="3162631" y="660002"/>
                </a:cubicBezTo>
                <a:lnTo>
                  <a:pt x="3171590" y="660002"/>
                </a:lnTo>
                <a:cubicBezTo>
                  <a:pt x="3171590" y="665975"/>
                  <a:pt x="3192496" y="665975"/>
                  <a:pt x="3234305" y="660002"/>
                </a:cubicBezTo>
                <a:lnTo>
                  <a:pt x="3252224" y="651044"/>
                </a:lnTo>
                <a:cubicBezTo>
                  <a:pt x="3264170" y="651044"/>
                  <a:pt x="3270143" y="651044"/>
                  <a:pt x="3270143" y="651044"/>
                </a:cubicBezTo>
                <a:cubicBezTo>
                  <a:pt x="3282089" y="657016"/>
                  <a:pt x="3302994" y="657016"/>
                  <a:pt x="3332858" y="651044"/>
                </a:cubicBezTo>
                <a:lnTo>
                  <a:pt x="3359736" y="651044"/>
                </a:lnTo>
                <a:cubicBezTo>
                  <a:pt x="3365709" y="657016"/>
                  <a:pt x="3368695" y="657016"/>
                  <a:pt x="3368695" y="651044"/>
                </a:cubicBezTo>
                <a:lnTo>
                  <a:pt x="3422451" y="642084"/>
                </a:lnTo>
                <a:cubicBezTo>
                  <a:pt x="3458288" y="648056"/>
                  <a:pt x="3458288" y="657016"/>
                  <a:pt x="3422451" y="668961"/>
                </a:cubicBezTo>
                <a:lnTo>
                  <a:pt x="3368695" y="677921"/>
                </a:lnTo>
                <a:cubicBezTo>
                  <a:pt x="3320912" y="677921"/>
                  <a:pt x="3314940" y="686880"/>
                  <a:pt x="3350776" y="704799"/>
                </a:cubicBezTo>
                <a:cubicBezTo>
                  <a:pt x="3362723" y="710772"/>
                  <a:pt x="3370188" y="710772"/>
                  <a:pt x="3373175" y="704799"/>
                </a:cubicBezTo>
                <a:cubicBezTo>
                  <a:pt x="3376162" y="698826"/>
                  <a:pt x="3383627" y="698826"/>
                  <a:pt x="3395572" y="704799"/>
                </a:cubicBezTo>
                <a:cubicBezTo>
                  <a:pt x="3407519" y="704799"/>
                  <a:pt x="3414984" y="704799"/>
                  <a:pt x="3417971" y="704799"/>
                </a:cubicBezTo>
                <a:cubicBezTo>
                  <a:pt x="3420958" y="704799"/>
                  <a:pt x="3422451" y="701813"/>
                  <a:pt x="3422451" y="695840"/>
                </a:cubicBezTo>
                <a:lnTo>
                  <a:pt x="3431410" y="677921"/>
                </a:lnTo>
                <a:lnTo>
                  <a:pt x="3449329" y="686880"/>
                </a:lnTo>
                <a:cubicBezTo>
                  <a:pt x="3455302" y="698826"/>
                  <a:pt x="3467248" y="701813"/>
                  <a:pt x="3485166" y="695840"/>
                </a:cubicBezTo>
                <a:cubicBezTo>
                  <a:pt x="3485166" y="695840"/>
                  <a:pt x="3489645" y="695840"/>
                  <a:pt x="3498605" y="695840"/>
                </a:cubicBezTo>
                <a:cubicBezTo>
                  <a:pt x="3507564" y="695840"/>
                  <a:pt x="3515030" y="695840"/>
                  <a:pt x="3521003" y="695840"/>
                </a:cubicBezTo>
                <a:cubicBezTo>
                  <a:pt x="3526976" y="695840"/>
                  <a:pt x="3532949" y="694346"/>
                  <a:pt x="3538922" y="691360"/>
                </a:cubicBezTo>
                <a:cubicBezTo>
                  <a:pt x="3544895" y="688374"/>
                  <a:pt x="3550868" y="686880"/>
                  <a:pt x="3556841" y="686880"/>
                </a:cubicBezTo>
                <a:cubicBezTo>
                  <a:pt x="3568786" y="674935"/>
                  <a:pt x="3577745" y="671947"/>
                  <a:pt x="3583718" y="677921"/>
                </a:cubicBezTo>
                <a:cubicBezTo>
                  <a:pt x="3583718" y="683894"/>
                  <a:pt x="3585211" y="686880"/>
                  <a:pt x="3588198" y="686880"/>
                </a:cubicBezTo>
                <a:cubicBezTo>
                  <a:pt x="3591184" y="686880"/>
                  <a:pt x="3592677" y="686880"/>
                  <a:pt x="3592677" y="686880"/>
                </a:cubicBezTo>
                <a:lnTo>
                  <a:pt x="3610596" y="677921"/>
                </a:lnTo>
                <a:cubicBezTo>
                  <a:pt x="3616569" y="677921"/>
                  <a:pt x="3619556" y="677921"/>
                  <a:pt x="3619556" y="677921"/>
                </a:cubicBezTo>
                <a:cubicBezTo>
                  <a:pt x="3619556" y="683894"/>
                  <a:pt x="3622542" y="683894"/>
                  <a:pt x="3628515" y="677921"/>
                </a:cubicBezTo>
                <a:lnTo>
                  <a:pt x="3637473" y="677921"/>
                </a:lnTo>
                <a:cubicBezTo>
                  <a:pt x="3637473" y="683894"/>
                  <a:pt x="3640461" y="686880"/>
                  <a:pt x="3646433" y="686880"/>
                </a:cubicBezTo>
                <a:cubicBezTo>
                  <a:pt x="3652406" y="686880"/>
                  <a:pt x="3658379" y="689866"/>
                  <a:pt x="3664352" y="695840"/>
                </a:cubicBezTo>
                <a:cubicBezTo>
                  <a:pt x="3670324" y="701813"/>
                  <a:pt x="3676298" y="701813"/>
                  <a:pt x="3682270" y="695840"/>
                </a:cubicBezTo>
                <a:lnTo>
                  <a:pt x="3664352" y="686880"/>
                </a:lnTo>
                <a:lnTo>
                  <a:pt x="3664352" y="677921"/>
                </a:lnTo>
                <a:lnTo>
                  <a:pt x="3664352" y="668961"/>
                </a:lnTo>
                <a:lnTo>
                  <a:pt x="3664352" y="660002"/>
                </a:lnTo>
                <a:lnTo>
                  <a:pt x="3691230" y="660002"/>
                </a:lnTo>
                <a:cubicBezTo>
                  <a:pt x="3697203" y="660002"/>
                  <a:pt x="3701682" y="660002"/>
                  <a:pt x="3704669" y="660002"/>
                </a:cubicBezTo>
                <a:cubicBezTo>
                  <a:pt x="3707656" y="660002"/>
                  <a:pt x="3709149" y="657016"/>
                  <a:pt x="3709149" y="651044"/>
                </a:cubicBezTo>
                <a:lnTo>
                  <a:pt x="3718108" y="642084"/>
                </a:lnTo>
                <a:lnTo>
                  <a:pt x="3727068" y="642084"/>
                </a:lnTo>
                <a:cubicBezTo>
                  <a:pt x="3727068" y="648056"/>
                  <a:pt x="3737519" y="651044"/>
                  <a:pt x="3758424" y="651044"/>
                </a:cubicBezTo>
                <a:cubicBezTo>
                  <a:pt x="3779330" y="651044"/>
                  <a:pt x="3798742" y="651044"/>
                  <a:pt x="3816660" y="651044"/>
                </a:cubicBezTo>
                <a:lnTo>
                  <a:pt x="3870416" y="651044"/>
                </a:lnTo>
                <a:cubicBezTo>
                  <a:pt x="3882362" y="645069"/>
                  <a:pt x="3885347" y="636110"/>
                  <a:pt x="3879374" y="624165"/>
                </a:cubicBezTo>
                <a:cubicBezTo>
                  <a:pt x="3879374" y="618192"/>
                  <a:pt x="3880869" y="613712"/>
                  <a:pt x="3883854" y="610726"/>
                </a:cubicBezTo>
                <a:cubicBezTo>
                  <a:pt x="3886842" y="607740"/>
                  <a:pt x="3894307" y="606246"/>
                  <a:pt x="3906253" y="606246"/>
                </a:cubicBezTo>
                <a:cubicBezTo>
                  <a:pt x="3912226" y="600273"/>
                  <a:pt x="3918198" y="597287"/>
                  <a:pt x="3924171" y="597287"/>
                </a:cubicBezTo>
                <a:cubicBezTo>
                  <a:pt x="3930144" y="597287"/>
                  <a:pt x="3936117" y="597287"/>
                  <a:pt x="3942090" y="597287"/>
                </a:cubicBezTo>
                <a:lnTo>
                  <a:pt x="3924171" y="606246"/>
                </a:lnTo>
                <a:lnTo>
                  <a:pt x="3906253" y="624165"/>
                </a:lnTo>
                <a:cubicBezTo>
                  <a:pt x="3912226" y="630139"/>
                  <a:pt x="3915212" y="634618"/>
                  <a:pt x="3915212" y="637603"/>
                </a:cubicBezTo>
                <a:cubicBezTo>
                  <a:pt x="3915212" y="640589"/>
                  <a:pt x="3916705" y="643578"/>
                  <a:pt x="3919692" y="646563"/>
                </a:cubicBezTo>
                <a:cubicBezTo>
                  <a:pt x="3922678" y="649549"/>
                  <a:pt x="3933131" y="651044"/>
                  <a:pt x="3951050" y="651044"/>
                </a:cubicBezTo>
                <a:cubicBezTo>
                  <a:pt x="3974942" y="657016"/>
                  <a:pt x="3986886" y="654029"/>
                  <a:pt x="3986886" y="642084"/>
                </a:cubicBezTo>
                <a:cubicBezTo>
                  <a:pt x="3986886" y="636110"/>
                  <a:pt x="3986886" y="633125"/>
                  <a:pt x="3986886" y="633125"/>
                </a:cubicBezTo>
                <a:cubicBezTo>
                  <a:pt x="3986886" y="627150"/>
                  <a:pt x="3986886" y="618192"/>
                  <a:pt x="3986886" y="606246"/>
                </a:cubicBezTo>
                <a:cubicBezTo>
                  <a:pt x="3986886" y="600273"/>
                  <a:pt x="3985393" y="597287"/>
                  <a:pt x="3982407" y="597287"/>
                </a:cubicBezTo>
                <a:cubicBezTo>
                  <a:pt x="3979420" y="597287"/>
                  <a:pt x="3974942" y="597287"/>
                  <a:pt x="3968967" y="597287"/>
                </a:cubicBezTo>
                <a:cubicBezTo>
                  <a:pt x="3962994" y="597287"/>
                  <a:pt x="3960009" y="595793"/>
                  <a:pt x="3960009" y="592807"/>
                </a:cubicBezTo>
                <a:cubicBezTo>
                  <a:pt x="3960009" y="589821"/>
                  <a:pt x="3962994" y="588328"/>
                  <a:pt x="3968967" y="588328"/>
                </a:cubicBezTo>
                <a:cubicBezTo>
                  <a:pt x="3980913" y="576382"/>
                  <a:pt x="3986886" y="567423"/>
                  <a:pt x="3986886" y="561449"/>
                </a:cubicBezTo>
                <a:cubicBezTo>
                  <a:pt x="3980913" y="549505"/>
                  <a:pt x="3971954" y="546518"/>
                  <a:pt x="3960009" y="552491"/>
                </a:cubicBezTo>
                <a:cubicBezTo>
                  <a:pt x="3954036" y="546518"/>
                  <a:pt x="3952543" y="543532"/>
                  <a:pt x="3955529" y="543532"/>
                </a:cubicBezTo>
                <a:cubicBezTo>
                  <a:pt x="3958516" y="543532"/>
                  <a:pt x="3957023" y="537558"/>
                  <a:pt x="3951050" y="525613"/>
                </a:cubicBezTo>
                <a:cubicBezTo>
                  <a:pt x="3957023" y="525613"/>
                  <a:pt x="3960009" y="525613"/>
                  <a:pt x="3960009" y="525613"/>
                </a:cubicBezTo>
                <a:lnTo>
                  <a:pt x="3968967" y="525613"/>
                </a:lnTo>
                <a:lnTo>
                  <a:pt x="3977927" y="525613"/>
                </a:lnTo>
                <a:cubicBezTo>
                  <a:pt x="3983900" y="513667"/>
                  <a:pt x="3974942" y="507694"/>
                  <a:pt x="3951050" y="507694"/>
                </a:cubicBezTo>
                <a:lnTo>
                  <a:pt x="3942090" y="507694"/>
                </a:lnTo>
                <a:cubicBezTo>
                  <a:pt x="3942090" y="501721"/>
                  <a:pt x="3948063" y="498735"/>
                  <a:pt x="3960009" y="498735"/>
                </a:cubicBezTo>
                <a:cubicBezTo>
                  <a:pt x="3960009" y="498735"/>
                  <a:pt x="3962994" y="501721"/>
                  <a:pt x="3968967" y="507694"/>
                </a:cubicBezTo>
                <a:cubicBezTo>
                  <a:pt x="3974942" y="507694"/>
                  <a:pt x="3977927" y="507694"/>
                  <a:pt x="3977927" y="507694"/>
                </a:cubicBezTo>
                <a:cubicBezTo>
                  <a:pt x="3983900" y="507694"/>
                  <a:pt x="3986886" y="510680"/>
                  <a:pt x="3986886" y="516653"/>
                </a:cubicBezTo>
                <a:cubicBezTo>
                  <a:pt x="3986886" y="522627"/>
                  <a:pt x="3989873" y="528599"/>
                  <a:pt x="3995846" y="534572"/>
                </a:cubicBezTo>
                <a:cubicBezTo>
                  <a:pt x="4007791" y="534572"/>
                  <a:pt x="4013765" y="531586"/>
                  <a:pt x="4013765" y="525613"/>
                </a:cubicBezTo>
                <a:cubicBezTo>
                  <a:pt x="4013765" y="519639"/>
                  <a:pt x="4019738" y="516653"/>
                  <a:pt x="4031683" y="516653"/>
                </a:cubicBezTo>
                <a:cubicBezTo>
                  <a:pt x="4049601" y="510680"/>
                  <a:pt x="4060054" y="509188"/>
                  <a:pt x="4063040" y="512174"/>
                </a:cubicBezTo>
                <a:cubicBezTo>
                  <a:pt x="4066027" y="515160"/>
                  <a:pt x="4067520" y="522627"/>
                  <a:pt x="4067520" y="534572"/>
                </a:cubicBezTo>
                <a:cubicBezTo>
                  <a:pt x="4067520" y="546518"/>
                  <a:pt x="4070506" y="555476"/>
                  <a:pt x="4076479" y="561449"/>
                </a:cubicBezTo>
                <a:cubicBezTo>
                  <a:pt x="4082452" y="567423"/>
                  <a:pt x="4092905" y="570409"/>
                  <a:pt x="4107837" y="570409"/>
                </a:cubicBezTo>
                <a:cubicBezTo>
                  <a:pt x="4122770" y="570409"/>
                  <a:pt x="4136208" y="570409"/>
                  <a:pt x="4148154" y="570409"/>
                </a:cubicBezTo>
                <a:cubicBezTo>
                  <a:pt x="4166073" y="576382"/>
                  <a:pt x="4175032" y="576382"/>
                  <a:pt x="4175032" y="570409"/>
                </a:cubicBezTo>
                <a:cubicBezTo>
                  <a:pt x="4175032" y="570409"/>
                  <a:pt x="4176525" y="568915"/>
                  <a:pt x="4179512" y="565929"/>
                </a:cubicBezTo>
                <a:cubicBezTo>
                  <a:pt x="4182498" y="562944"/>
                  <a:pt x="4186978" y="561449"/>
                  <a:pt x="4192951" y="561449"/>
                </a:cubicBezTo>
                <a:cubicBezTo>
                  <a:pt x="4198924" y="561449"/>
                  <a:pt x="4197430" y="558463"/>
                  <a:pt x="4188471" y="552491"/>
                </a:cubicBezTo>
                <a:cubicBezTo>
                  <a:pt x="4179512" y="546518"/>
                  <a:pt x="4175032" y="542038"/>
                  <a:pt x="4175032" y="539052"/>
                </a:cubicBezTo>
                <a:cubicBezTo>
                  <a:pt x="4175032" y="536066"/>
                  <a:pt x="4181005" y="531586"/>
                  <a:pt x="4192951" y="525613"/>
                </a:cubicBezTo>
                <a:cubicBezTo>
                  <a:pt x="4204897" y="519639"/>
                  <a:pt x="4216843" y="513667"/>
                  <a:pt x="4228787" y="507694"/>
                </a:cubicBezTo>
                <a:cubicBezTo>
                  <a:pt x="4240733" y="501721"/>
                  <a:pt x="4249693" y="504708"/>
                  <a:pt x="4255666" y="516653"/>
                </a:cubicBezTo>
                <a:cubicBezTo>
                  <a:pt x="4261639" y="516653"/>
                  <a:pt x="4266118" y="518147"/>
                  <a:pt x="4269105" y="521133"/>
                </a:cubicBezTo>
                <a:cubicBezTo>
                  <a:pt x="4272091" y="524119"/>
                  <a:pt x="4273584" y="525613"/>
                  <a:pt x="4273584" y="525613"/>
                </a:cubicBezTo>
                <a:cubicBezTo>
                  <a:pt x="4279557" y="525613"/>
                  <a:pt x="4285530" y="525613"/>
                  <a:pt x="4291503" y="525613"/>
                </a:cubicBezTo>
                <a:lnTo>
                  <a:pt x="4327340" y="543532"/>
                </a:lnTo>
                <a:lnTo>
                  <a:pt x="4372137" y="552491"/>
                </a:lnTo>
                <a:cubicBezTo>
                  <a:pt x="4390056" y="546518"/>
                  <a:pt x="4403494" y="542038"/>
                  <a:pt x="4412453" y="539052"/>
                </a:cubicBezTo>
                <a:cubicBezTo>
                  <a:pt x="4421413" y="536066"/>
                  <a:pt x="4425892" y="533079"/>
                  <a:pt x="4425892" y="530093"/>
                </a:cubicBezTo>
                <a:cubicBezTo>
                  <a:pt x="4425892" y="527106"/>
                  <a:pt x="4425892" y="525613"/>
                  <a:pt x="4425892" y="525613"/>
                </a:cubicBezTo>
                <a:cubicBezTo>
                  <a:pt x="4431865" y="525613"/>
                  <a:pt x="4434852" y="524119"/>
                  <a:pt x="4434852" y="521133"/>
                </a:cubicBezTo>
                <a:cubicBezTo>
                  <a:pt x="4434852" y="518147"/>
                  <a:pt x="4434852" y="516653"/>
                  <a:pt x="4434852" y="516653"/>
                </a:cubicBezTo>
                <a:lnTo>
                  <a:pt x="4416933" y="516653"/>
                </a:lnTo>
                <a:cubicBezTo>
                  <a:pt x="4416933" y="522627"/>
                  <a:pt x="4415440" y="525613"/>
                  <a:pt x="4412453" y="525613"/>
                </a:cubicBezTo>
                <a:cubicBezTo>
                  <a:pt x="4409467" y="525613"/>
                  <a:pt x="4404987" y="528599"/>
                  <a:pt x="4399014" y="534572"/>
                </a:cubicBezTo>
                <a:cubicBezTo>
                  <a:pt x="4387068" y="534572"/>
                  <a:pt x="4381096" y="528599"/>
                  <a:pt x="4381096" y="516653"/>
                </a:cubicBezTo>
                <a:cubicBezTo>
                  <a:pt x="4375123" y="504708"/>
                  <a:pt x="4369151" y="498735"/>
                  <a:pt x="4363177" y="498735"/>
                </a:cubicBezTo>
                <a:lnTo>
                  <a:pt x="4381096" y="489775"/>
                </a:lnTo>
                <a:lnTo>
                  <a:pt x="4407974" y="489775"/>
                </a:lnTo>
                <a:lnTo>
                  <a:pt x="4399014" y="480816"/>
                </a:lnTo>
                <a:cubicBezTo>
                  <a:pt x="4393041" y="474842"/>
                  <a:pt x="4390056" y="471856"/>
                  <a:pt x="4390056" y="471856"/>
                </a:cubicBezTo>
                <a:cubicBezTo>
                  <a:pt x="4390056" y="471856"/>
                  <a:pt x="4390056" y="468871"/>
                  <a:pt x="4390056" y="462898"/>
                </a:cubicBezTo>
                <a:close/>
                <a:moveTo>
                  <a:pt x="3657073" y="460098"/>
                </a:moveTo>
                <a:cubicBezTo>
                  <a:pt x="3673871" y="458977"/>
                  <a:pt x="3682270" y="462899"/>
                  <a:pt x="3682270" y="471856"/>
                </a:cubicBezTo>
                <a:cubicBezTo>
                  <a:pt x="3676298" y="471856"/>
                  <a:pt x="3673311" y="471856"/>
                  <a:pt x="3673311" y="471856"/>
                </a:cubicBezTo>
                <a:cubicBezTo>
                  <a:pt x="3673311" y="465883"/>
                  <a:pt x="3670324" y="462898"/>
                  <a:pt x="3664352" y="462898"/>
                </a:cubicBezTo>
                <a:cubicBezTo>
                  <a:pt x="3658379" y="462898"/>
                  <a:pt x="3652406" y="462898"/>
                  <a:pt x="3646433" y="462898"/>
                </a:cubicBezTo>
                <a:lnTo>
                  <a:pt x="3637473" y="462898"/>
                </a:lnTo>
                <a:cubicBezTo>
                  <a:pt x="3644941" y="461405"/>
                  <a:pt x="3651473" y="460470"/>
                  <a:pt x="3657073" y="460098"/>
                </a:cubicBezTo>
                <a:close/>
                <a:moveTo>
                  <a:pt x="3314940" y="453939"/>
                </a:moveTo>
                <a:lnTo>
                  <a:pt x="3317179" y="453939"/>
                </a:lnTo>
                <a:cubicBezTo>
                  <a:pt x="3321659" y="453939"/>
                  <a:pt x="3329871" y="453939"/>
                  <a:pt x="3341817" y="453939"/>
                </a:cubicBezTo>
                <a:cubicBezTo>
                  <a:pt x="3365709" y="459912"/>
                  <a:pt x="3374668" y="465883"/>
                  <a:pt x="3368695" y="471856"/>
                </a:cubicBezTo>
                <a:cubicBezTo>
                  <a:pt x="3362723" y="471856"/>
                  <a:pt x="3356749" y="471856"/>
                  <a:pt x="3350776" y="471856"/>
                </a:cubicBezTo>
                <a:lnTo>
                  <a:pt x="3332858" y="462898"/>
                </a:lnTo>
                <a:cubicBezTo>
                  <a:pt x="3332858" y="462898"/>
                  <a:pt x="3329871" y="462898"/>
                  <a:pt x="3323898" y="462898"/>
                </a:cubicBezTo>
                <a:cubicBezTo>
                  <a:pt x="3317927" y="462898"/>
                  <a:pt x="3314940" y="459912"/>
                  <a:pt x="3314940" y="453939"/>
                </a:cubicBezTo>
                <a:close/>
                <a:moveTo>
                  <a:pt x="2705707" y="453939"/>
                </a:moveTo>
                <a:lnTo>
                  <a:pt x="2777381" y="462898"/>
                </a:lnTo>
                <a:lnTo>
                  <a:pt x="2732585" y="462898"/>
                </a:lnTo>
                <a:cubicBezTo>
                  <a:pt x="2720639" y="462898"/>
                  <a:pt x="2711680" y="459912"/>
                  <a:pt x="2705707" y="453939"/>
                </a:cubicBezTo>
                <a:close/>
                <a:moveTo>
                  <a:pt x="4540123" y="449459"/>
                </a:moveTo>
                <a:cubicBezTo>
                  <a:pt x="4541617" y="449459"/>
                  <a:pt x="4542364" y="450952"/>
                  <a:pt x="4542364" y="453939"/>
                </a:cubicBezTo>
                <a:cubicBezTo>
                  <a:pt x="4542364" y="459912"/>
                  <a:pt x="4542364" y="464392"/>
                  <a:pt x="4542364" y="467378"/>
                </a:cubicBezTo>
                <a:cubicBezTo>
                  <a:pt x="4542364" y="470363"/>
                  <a:pt x="4539377" y="470363"/>
                  <a:pt x="4533404" y="467378"/>
                </a:cubicBezTo>
                <a:cubicBezTo>
                  <a:pt x="4527431" y="464392"/>
                  <a:pt x="4527431" y="459912"/>
                  <a:pt x="4533404" y="453939"/>
                </a:cubicBezTo>
                <a:cubicBezTo>
                  <a:pt x="4536391" y="450952"/>
                  <a:pt x="4538630" y="449459"/>
                  <a:pt x="4540123" y="449459"/>
                </a:cubicBezTo>
                <a:close/>
                <a:moveTo>
                  <a:pt x="3925292" y="449459"/>
                </a:moveTo>
                <a:cubicBezTo>
                  <a:pt x="3926038" y="449459"/>
                  <a:pt x="3927158" y="450952"/>
                  <a:pt x="3928651" y="453939"/>
                </a:cubicBezTo>
                <a:cubicBezTo>
                  <a:pt x="3931638" y="459912"/>
                  <a:pt x="3933131" y="464392"/>
                  <a:pt x="3933131" y="467378"/>
                </a:cubicBezTo>
                <a:cubicBezTo>
                  <a:pt x="3933131" y="470363"/>
                  <a:pt x="3930144" y="468871"/>
                  <a:pt x="3924171" y="462898"/>
                </a:cubicBezTo>
                <a:cubicBezTo>
                  <a:pt x="3918198" y="462898"/>
                  <a:pt x="3915212" y="461403"/>
                  <a:pt x="3915212" y="458418"/>
                </a:cubicBezTo>
                <a:cubicBezTo>
                  <a:pt x="3915212" y="455432"/>
                  <a:pt x="3918198" y="453939"/>
                  <a:pt x="3924171" y="453939"/>
                </a:cubicBezTo>
                <a:cubicBezTo>
                  <a:pt x="3924171" y="450952"/>
                  <a:pt x="3924545" y="449459"/>
                  <a:pt x="3925292" y="449459"/>
                </a:cubicBezTo>
                <a:close/>
                <a:moveTo>
                  <a:pt x="6156156" y="448339"/>
                </a:moveTo>
                <a:cubicBezTo>
                  <a:pt x="6156903" y="447593"/>
                  <a:pt x="6158022" y="447966"/>
                  <a:pt x="6159516" y="449459"/>
                </a:cubicBezTo>
                <a:cubicBezTo>
                  <a:pt x="6162502" y="452445"/>
                  <a:pt x="6163996" y="453939"/>
                  <a:pt x="6163996" y="453939"/>
                </a:cubicBezTo>
                <a:cubicBezTo>
                  <a:pt x="6163996" y="453939"/>
                  <a:pt x="6161010" y="453939"/>
                  <a:pt x="6155036" y="453939"/>
                </a:cubicBezTo>
                <a:cubicBezTo>
                  <a:pt x="6155036" y="450952"/>
                  <a:pt x="6155408" y="449086"/>
                  <a:pt x="6156156" y="448339"/>
                </a:cubicBezTo>
                <a:close/>
                <a:moveTo>
                  <a:pt x="5312862" y="444979"/>
                </a:moveTo>
                <a:cubicBezTo>
                  <a:pt x="5312862" y="444979"/>
                  <a:pt x="5315848" y="444979"/>
                  <a:pt x="5321822" y="444979"/>
                </a:cubicBezTo>
                <a:lnTo>
                  <a:pt x="5330780" y="444979"/>
                </a:lnTo>
                <a:cubicBezTo>
                  <a:pt x="5324808" y="450952"/>
                  <a:pt x="5324808" y="453939"/>
                  <a:pt x="5330780" y="453939"/>
                </a:cubicBezTo>
                <a:lnTo>
                  <a:pt x="5303903" y="462898"/>
                </a:lnTo>
                <a:lnTo>
                  <a:pt x="5294943" y="462898"/>
                </a:lnTo>
                <a:cubicBezTo>
                  <a:pt x="5300917" y="456925"/>
                  <a:pt x="5305396" y="453939"/>
                  <a:pt x="5308383" y="453939"/>
                </a:cubicBezTo>
                <a:cubicBezTo>
                  <a:pt x="5311369" y="453939"/>
                  <a:pt x="5312862" y="450952"/>
                  <a:pt x="5312862" y="444979"/>
                </a:cubicBezTo>
                <a:close/>
                <a:moveTo>
                  <a:pt x="4683472" y="440499"/>
                </a:moveTo>
                <a:cubicBezTo>
                  <a:pt x="4684965" y="440499"/>
                  <a:pt x="4685712" y="441993"/>
                  <a:pt x="4685712" y="444979"/>
                </a:cubicBezTo>
                <a:lnTo>
                  <a:pt x="4676753" y="444979"/>
                </a:lnTo>
                <a:cubicBezTo>
                  <a:pt x="4679739" y="441993"/>
                  <a:pt x="4681980" y="440499"/>
                  <a:pt x="4683472" y="440499"/>
                </a:cubicBezTo>
                <a:close/>
                <a:moveTo>
                  <a:pt x="4225428" y="439660"/>
                </a:moveTo>
                <a:cubicBezTo>
                  <a:pt x="4232148" y="440219"/>
                  <a:pt x="4242227" y="444980"/>
                  <a:pt x="4255666" y="453939"/>
                </a:cubicBezTo>
                <a:lnTo>
                  <a:pt x="4264625" y="462898"/>
                </a:lnTo>
                <a:cubicBezTo>
                  <a:pt x="4264625" y="462898"/>
                  <a:pt x="4263132" y="462898"/>
                  <a:pt x="4260145" y="462898"/>
                </a:cubicBezTo>
                <a:cubicBezTo>
                  <a:pt x="4257159" y="462898"/>
                  <a:pt x="4252679" y="462898"/>
                  <a:pt x="4246706" y="462898"/>
                </a:cubicBezTo>
                <a:cubicBezTo>
                  <a:pt x="4240733" y="468871"/>
                  <a:pt x="4240733" y="471856"/>
                  <a:pt x="4246706" y="471856"/>
                </a:cubicBezTo>
                <a:cubicBezTo>
                  <a:pt x="4258652" y="477831"/>
                  <a:pt x="4264625" y="483802"/>
                  <a:pt x="4264625" y="489775"/>
                </a:cubicBezTo>
                <a:cubicBezTo>
                  <a:pt x="4258652" y="489775"/>
                  <a:pt x="4246706" y="489775"/>
                  <a:pt x="4228787" y="489775"/>
                </a:cubicBezTo>
                <a:lnTo>
                  <a:pt x="4228787" y="471856"/>
                </a:lnTo>
                <a:cubicBezTo>
                  <a:pt x="4228787" y="471856"/>
                  <a:pt x="4227294" y="470363"/>
                  <a:pt x="4224309" y="467378"/>
                </a:cubicBezTo>
                <a:cubicBezTo>
                  <a:pt x="4221322" y="464392"/>
                  <a:pt x="4219829" y="459912"/>
                  <a:pt x="4219829" y="453939"/>
                </a:cubicBezTo>
                <a:cubicBezTo>
                  <a:pt x="4213856" y="447965"/>
                  <a:pt x="4213856" y="443486"/>
                  <a:pt x="4219829" y="440499"/>
                </a:cubicBezTo>
                <a:cubicBezTo>
                  <a:pt x="4221322" y="439753"/>
                  <a:pt x="4223189" y="439473"/>
                  <a:pt x="4225428" y="439660"/>
                </a:cubicBezTo>
                <a:close/>
                <a:moveTo>
                  <a:pt x="6298385" y="436020"/>
                </a:moveTo>
                <a:cubicBezTo>
                  <a:pt x="6310330" y="441993"/>
                  <a:pt x="6310330" y="444979"/>
                  <a:pt x="6298385" y="444979"/>
                </a:cubicBezTo>
                <a:cubicBezTo>
                  <a:pt x="6292412" y="444979"/>
                  <a:pt x="6290919" y="443486"/>
                  <a:pt x="6293905" y="440499"/>
                </a:cubicBezTo>
                <a:cubicBezTo>
                  <a:pt x="6296890" y="437513"/>
                  <a:pt x="6298385" y="436020"/>
                  <a:pt x="6298385" y="436020"/>
                </a:cubicBezTo>
                <a:close/>
                <a:moveTo>
                  <a:pt x="5091119" y="436020"/>
                </a:moveTo>
                <a:cubicBezTo>
                  <a:pt x="5092613" y="436020"/>
                  <a:pt x="5094852" y="439006"/>
                  <a:pt x="5097840" y="444979"/>
                </a:cubicBezTo>
                <a:cubicBezTo>
                  <a:pt x="5103812" y="450952"/>
                  <a:pt x="5103812" y="453939"/>
                  <a:pt x="5097840" y="453939"/>
                </a:cubicBezTo>
                <a:lnTo>
                  <a:pt x="5088880" y="444979"/>
                </a:lnTo>
                <a:cubicBezTo>
                  <a:pt x="5088880" y="439006"/>
                  <a:pt x="5089626" y="436020"/>
                  <a:pt x="5091119" y="436020"/>
                </a:cubicBezTo>
                <a:close/>
                <a:moveTo>
                  <a:pt x="3431410" y="436020"/>
                </a:moveTo>
                <a:lnTo>
                  <a:pt x="3440370" y="444979"/>
                </a:lnTo>
                <a:cubicBezTo>
                  <a:pt x="3440370" y="450952"/>
                  <a:pt x="3444849" y="455432"/>
                  <a:pt x="3453809" y="458418"/>
                </a:cubicBezTo>
                <a:cubicBezTo>
                  <a:pt x="3462768" y="461403"/>
                  <a:pt x="3467248" y="465883"/>
                  <a:pt x="3467248" y="471856"/>
                </a:cubicBezTo>
                <a:cubicBezTo>
                  <a:pt x="3467248" y="477831"/>
                  <a:pt x="3471726" y="479322"/>
                  <a:pt x="3480686" y="476336"/>
                </a:cubicBezTo>
                <a:cubicBezTo>
                  <a:pt x="3489645" y="473351"/>
                  <a:pt x="3501591" y="474842"/>
                  <a:pt x="3516523" y="480816"/>
                </a:cubicBezTo>
                <a:cubicBezTo>
                  <a:pt x="3531456" y="486789"/>
                  <a:pt x="3541909" y="489775"/>
                  <a:pt x="3547881" y="489775"/>
                </a:cubicBezTo>
                <a:lnTo>
                  <a:pt x="3565799" y="489775"/>
                </a:lnTo>
                <a:lnTo>
                  <a:pt x="3592677" y="489775"/>
                </a:lnTo>
                <a:lnTo>
                  <a:pt x="3601637" y="480816"/>
                </a:lnTo>
                <a:cubicBezTo>
                  <a:pt x="3607610" y="486789"/>
                  <a:pt x="3616569" y="492761"/>
                  <a:pt x="3628515" y="498735"/>
                </a:cubicBezTo>
                <a:lnTo>
                  <a:pt x="3646433" y="507694"/>
                </a:lnTo>
                <a:lnTo>
                  <a:pt x="3682270" y="516653"/>
                </a:lnTo>
                <a:cubicBezTo>
                  <a:pt x="3682270" y="522627"/>
                  <a:pt x="3685257" y="525613"/>
                  <a:pt x="3691230" y="525613"/>
                </a:cubicBezTo>
                <a:cubicBezTo>
                  <a:pt x="3697203" y="531586"/>
                  <a:pt x="3701682" y="534572"/>
                  <a:pt x="3704669" y="534572"/>
                </a:cubicBezTo>
                <a:cubicBezTo>
                  <a:pt x="3707656" y="534572"/>
                  <a:pt x="3712135" y="534572"/>
                  <a:pt x="3718108" y="534572"/>
                </a:cubicBezTo>
                <a:lnTo>
                  <a:pt x="3709149" y="525613"/>
                </a:lnTo>
                <a:cubicBezTo>
                  <a:pt x="3703176" y="519639"/>
                  <a:pt x="3700189" y="516653"/>
                  <a:pt x="3700189" y="516653"/>
                </a:cubicBezTo>
                <a:lnTo>
                  <a:pt x="3727068" y="516653"/>
                </a:lnTo>
                <a:lnTo>
                  <a:pt x="3736026" y="525613"/>
                </a:lnTo>
                <a:cubicBezTo>
                  <a:pt x="3730053" y="531586"/>
                  <a:pt x="3727068" y="534572"/>
                  <a:pt x="3727068" y="534572"/>
                </a:cubicBezTo>
                <a:lnTo>
                  <a:pt x="3771864" y="534572"/>
                </a:lnTo>
                <a:lnTo>
                  <a:pt x="3780823" y="525613"/>
                </a:lnTo>
                <a:cubicBezTo>
                  <a:pt x="3786796" y="531586"/>
                  <a:pt x="3786796" y="534572"/>
                  <a:pt x="3780823" y="534572"/>
                </a:cubicBezTo>
                <a:lnTo>
                  <a:pt x="3789782" y="552491"/>
                </a:lnTo>
                <a:lnTo>
                  <a:pt x="3789782" y="561449"/>
                </a:lnTo>
                <a:cubicBezTo>
                  <a:pt x="3765891" y="573395"/>
                  <a:pt x="3747972" y="573395"/>
                  <a:pt x="3736026" y="561449"/>
                </a:cubicBezTo>
                <a:cubicBezTo>
                  <a:pt x="3712135" y="555476"/>
                  <a:pt x="3688243" y="555476"/>
                  <a:pt x="3664352" y="561449"/>
                </a:cubicBezTo>
                <a:lnTo>
                  <a:pt x="3655393" y="565929"/>
                </a:lnTo>
                <a:lnTo>
                  <a:pt x="3664352" y="552491"/>
                </a:lnTo>
                <a:cubicBezTo>
                  <a:pt x="3664352" y="546518"/>
                  <a:pt x="3662859" y="543532"/>
                  <a:pt x="3659872" y="543532"/>
                </a:cubicBezTo>
                <a:cubicBezTo>
                  <a:pt x="3656885" y="543532"/>
                  <a:pt x="3653899" y="543532"/>
                  <a:pt x="3650913" y="543532"/>
                </a:cubicBezTo>
                <a:cubicBezTo>
                  <a:pt x="3647926" y="543532"/>
                  <a:pt x="3646433" y="546518"/>
                  <a:pt x="3646433" y="552491"/>
                </a:cubicBezTo>
                <a:lnTo>
                  <a:pt x="3655392" y="565929"/>
                </a:lnTo>
                <a:lnTo>
                  <a:pt x="3646433" y="570409"/>
                </a:lnTo>
                <a:lnTo>
                  <a:pt x="3655392" y="588328"/>
                </a:lnTo>
                <a:cubicBezTo>
                  <a:pt x="3667338" y="594301"/>
                  <a:pt x="3673311" y="600273"/>
                  <a:pt x="3673311" y="606246"/>
                </a:cubicBezTo>
                <a:cubicBezTo>
                  <a:pt x="3673311" y="612220"/>
                  <a:pt x="3673311" y="616700"/>
                  <a:pt x="3673311" y="619686"/>
                </a:cubicBezTo>
                <a:cubicBezTo>
                  <a:pt x="3673311" y="622672"/>
                  <a:pt x="3670324" y="624165"/>
                  <a:pt x="3664352" y="624165"/>
                </a:cubicBezTo>
                <a:cubicBezTo>
                  <a:pt x="3664352" y="630139"/>
                  <a:pt x="3664352" y="633125"/>
                  <a:pt x="3664352" y="633125"/>
                </a:cubicBezTo>
                <a:cubicBezTo>
                  <a:pt x="3664352" y="645069"/>
                  <a:pt x="3658379" y="651044"/>
                  <a:pt x="3646433" y="651044"/>
                </a:cubicBezTo>
                <a:lnTo>
                  <a:pt x="3628515" y="642084"/>
                </a:lnTo>
                <a:lnTo>
                  <a:pt x="3637473" y="633125"/>
                </a:lnTo>
                <a:lnTo>
                  <a:pt x="3646433" y="642084"/>
                </a:lnTo>
                <a:cubicBezTo>
                  <a:pt x="3652406" y="636110"/>
                  <a:pt x="3650913" y="628645"/>
                  <a:pt x="3641953" y="619686"/>
                </a:cubicBezTo>
                <a:cubicBezTo>
                  <a:pt x="3632995" y="610726"/>
                  <a:pt x="3628515" y="609233"/>
                  <a:pt x="3628515" y="615206"/>
                </a:cubicBezTo>
                <a:lnTo>
                  <a:pt x="3619556" y="633125"/>
                </a:lnTo>
                <a:lnTo>
                  <a:pt x="3610596" y="642084"/>
                </a:lnTo>
                <a:cubicBezTo>
                  <a:pt x="3604624" y="636110"/>
                  <a:pt x="3601637" y="631631"/>
                  <a:pt x="3601637" y="628645"/>
                </a:cubicBezTo>
                <a:cubicBezTo>
                  <a:pt x="3601637" y="625659"/>
                  <a:pt x="3601637" y="621179"/>
                  <a:pt x="3601637" y="615206"/>
                </a:cubicBezTo>
                <a:cubicBezTo>
                  <a:pt x="3607610" y="609233"/>
                  <a:pt x="3607610" y="601767"/>
                  <a:pt x="3601637" y="592807"/>
                </a:cubicBezTo>
                <a:cubicBezTo>
                  <a:pt x="3595664" y="583848"/>
                  <a:pt x="3589691" y="582354"/>
                  <a:pt x="3583718" y="588328"/>
                </a:cubicBezTo>
                <a:cubicBezTo>
                  <a:pt x="3577745" y="594301"/>
                  <a:pt x="3571772" y="588328"/>
                  <a:pt x="3565799" y="570409"/>
                </a:cubicBezTo>
                <a:cubicBezTo>
                  <a:pt x="3565799" y="552491"/>
                  <a:pt x="3568786" y="543532"/>
                  <a:pt x="3574759" y="543532"/>
                </a:cubicBezTo>
                <a:cubicBezTo>
                  <a:pt x="3580731" y="543532"/>
                  <a:pt x="3583718" y="542038"/>
                  <a:pt x="3583718" y="539052"/>
                </a:cubicBezTo>
                <a:cubicBezTo>
                  <a:pt x="3583718" y="536066"/>
                  <a:pt x="3583718" y="534572"/>
                  <a:pt x="3583718" y="534572"/>
                </a:cubicBezTo>
                <a:lnTo>
                  <a:pt x="3538922" y="516653"/>
                </a:lnTo>
                <a:cubicBezTo>
                  <a:pt x="3532949" y="516653"/>
                  <a:pt x="3526976" y="516653"/>
                  <a:pt x="3521003" y="516653"/>
                </a:cubicBezTo>
                <a:cubicBezTo>
                  <a:pt x="3515030" y="516653"/>
                  <a:pt x="3509057" y="519639"/>
                  <a:pt x="3503084" y="525613"/>
                </a:cubicBezTo>
                <a:cubicBezTo>
                  <a:pt x="3503084" y="525613"/>
                  <a:pt x="3501591" y="525613"/>
                  <a:pt x="3498605" y="525613"/>
                </a:cubicBezTo>
                <a:cubicBezTo>
                  <a:pt x="3495618" y="525613"/>
                  <a:pt x="3491138" y="525613"/>
                  <a:pt x="3485166" y="525613"/>
                </a:cubicBezTo>
                <a:lnTo>
                  <a:pt x="3476206" y="534572"/>
                </a:lnTo>
                <a:cubicBezTo>
                  <a:pt x="3488152" y="540546"/>
                  <a:pt x="3503084" y="543532"/>
                  <a:pt x="3521003" y="543532"/>
                </a:cubicBezTo>
                <a:lnTo>
                  <a:pt x="3529963" y="552491"/>
                </a:lnTo>
                <a:lnTo>
                  <a:pt x="3521003" y="561449"/>
                </a:lnTo>
                <a:cubicBezTo>
                  <a:pt x="3515030" y="561449"/>
                  <a:pt x="3509057" y="561449"/>
                  <a:pt x="3503084" y="561449"/>
                </a:cubicBezTo>
                <a:lnTo>
                  <a:pt x="3494125" y="570409"/>
                </a:lnTo>
                <a:cubicBezTo>
                  <a:pt x="3500098" y="570409"/>
                  <a:pt x="3503084" y="573395"/>
                  <a:pt x="3503084" y="579368"/>
                </a:cubicBezTo>
                <a:cubicBezTo>
                  <a:pt x="3503084" y="579368"/>
                  <a:pt x="3498605" y="579368"/>
                  <a:pt x="3489645" y="579368"/>
                </a:cubicBezTo>
                <a:cubicBezTo>
                  <a:pt x="3480686" y="579368"/>
                  <a:pt x="3476206" y="576382"/>
                  <a:pt x="3476206" y="570409"/>
                </a:cubicBezTo>
                <a:lnTo>
                  <a:pt x="3467248" y="570409"/>
                </a:lnTo>
                <a:cubicBezTo>
                  <a:pt x="3461275" y="570409"/>
                  <a:pt x="3456795" y="573395"/>
                  <a:pt x="3453809" y="579368"/>
                </a:cubicBezTo>
                <a:cubicBezTo>
                  <a:pt x="3450822" y="585342"/>
                  <a:pt x="3449329" y="591314"/>
                  <a:pt x="3449329" y="597287"/>
                </a:cubicBezTo>
                <a:lnTo>
                  <a:pt x="3440370" y="588328"/>
                </a:lnTo>
                <a:cubicBezTo>
                  <a:pt x="3434397" y="576382"/>
                  <a:pt x="3431410" y="567423"/>
                  <a:pt x="3431410" y="561449"/>
                </a:cubicBezTo>
                <a:lnTo>
                  <a:pt x="3431410" y="552491"/>
                </a:lnTo>
                <a:lnTo>
                  <a:pt x="3431410" y="534572"/>
                </a:lnTo>
                <a:cubicBezTo>
                  <a:pt x="3431410" y="528599"/>
                  <a:pt x="3431410" y="525613"/>
                  <a:pt x="3431410" y="525613"/>
                </a:cubicBezTo>
                <a:cubicBezTo>
                  <a:pt x="3431410" y="525613"/>
                  <a:pt x="3429917" y="525613"/>
                  <a:pt x="3426930" y="525613"/>
                </a:cubicBezTo>
                <a:cubicBezTo>
                  <a:pt x="3423944" y="525613"/>
                  <a:pt x="3422451" y="528599"/>
                  <a:pt x="3422451" y="534572"/>
                </a:cubicBezTo>
                <a:lnTo>
                  <a:pt x="3404532" y="543532"/>
                </a:lnTo>
                <a:lnTo>
                  <a:pt x="3386614" y="534572"/>
                </a:lnTo>
                <a:cubicBezTo>
                  <a:pt x="3398559" y="534572"/>
                  <a:pt x="3404532" y="528599"/>
                  <a:pt x="3404532" y="516653"/>
                </a:cubicBezTo>
                <a:lnTo>
                  <a:pt x="3422451" y="507694"/>
                </a:lnTo>
                <a:lnTo>
                  <a:pt x="3413491" y="489775"/>
                </a:lnTo>
                <a:cubicBezTo>
                  <a:pt x="3407519" y="477831"/>
                  <a:pt x="3401545" y="471856"/>
                  <a:pt x="3395572" y="471856"/>
                </a:cubicBezTo>
                <a:cubicBezTo>
                  <a:pt x="3401545" y="459912"/>
                  <a:pt x="3409012" y="453939"/>
                  <a:pt x="3417971" y="453939"/>
                </a:cubicBezTo>
                <a:cubicBezTo>
                  <a:pt x="3426930" y="453939"/>
                  <a:pt x="3429917" y="452445"/>
                  <a:pt x="3426930" y="449459"/>
                </a:cubicBezTo>
                <a:cubicBezTo>
                  <a:pt x="3423944" y="446473"/>
                  <a:pt x="3425437" y="441993"/>
                  <a:pt x="3431410" y="436020"/>
                </a:cubicBezTo>
                <a:close/>
                <a:moveTo>
                  <a:pt x="3198469" y="436020"/>
                </a:moveTo>
                <a:lnTo>
                  <a:pt x="3180550" y="453939"/>
                </a:lnTo>
                <a:cubicBezTo>
                  <a:pt x="3174577" y="453939"/>
                  <a:pt x="3171590" y="452445"/>
                  <a:pt x="3171590" y="449459"/>
                </a:cubicBezTo>
                <a:cubicBezTo>
                  <a:pt x="3171590" y="446473"/>
                  <a:pt x="3174577" y="443486"/>
                  <a:pt x="3180550" y="440499"/>
                </a:cubicBezTo>
                <a:cubicBezTo>
                  <a:pt x="3186522" y="437513"/>
                  <a:pt x="3192496" y="436020"/>
                  <a:pt x="3198469" y="436020"/>
                </a:cubicBezTo>
                <a:close/>
                <a:moveTo>
                  <a:pt x="3090957" y="436020"/>
                </a:moveTo>
                <a:cubicBezTo>
                  <a:pt x="3102903" y="441993"/>
                  <a:pt x="3102903" y="444979"/>
                  <a:pt x="3090957" y="444979"/>
                </a:cubicBezTo>
                <a:cubicBezTo>
                  <a:pt x="3084984" y="450952"/>
                  <a:pt x="3076026" y="453939"/>
                  <a:pt x="3064078" y="453939"/>
                </a:cubicBezTo>
                <a:cubicBezTo>
                  <a:pt x="3046161" y="447965"/>
                  <a:pt x="3038694" y="444979"/>
                  <a:pt x="3041681" y="444979"/>
                </a:cubicBezTo>
                <a:cubicBezTo>
                  <a:pt x="3044668" y="444979"/>
                  <a:pt x="3052133" y="443486"/>
                  <a:pt x="3064078" y="440499"/>
                </a:cubicBezTo>
                <a:cubicBezTo>
                  <a:pt x="3076026" y="437513"/>
                  <a:pt x="3084984" y="436020"/>
                  <a:pt x="3090957" y="436020"/>
                </a:cubicBezTo>
                <a:close/>
                <a:moveTo>
                  <a:pt x="2822177" y="436020"/>
                </a:moveTo>
                <a:cubicBezTo>
                  <a:pt x="2822177" y="436020"/>
                  <a:pt x="2822177" y="439006"/>
                  <a:pt x="2822177" y="444979"/>
                </a:cubicBezTo>
                <a:cubicBezTo>
                  <a:pt x="2822177" y="450952"/>
                  <a:pt x="2828150" y="456925"/>
                  <a:pt x="2840096" y="462898"/>
                </a:cubicBezTo>
                <a:cubicBezTo>
                  <a:pt x="2852042" y="468871"/>
                  <a:pt x="2858015" y="474842"/>
                  <a:pt x="2858015" y="480816"/>
                </a:cubicBezTo>
                <a:cubicBezTo>
                  <a:pt x="2858015" y="486789"/>
                  <a:pt x="2861002" y="486789"/>
                  <a:pt x="2866975" y="480816"/>
                </a:cubicBezTo>
                <a:lnTo>
                  <a:pt x="2902811" y="480816"/>
                </a:lnTo>
                <a:cubicBezTo>
                  <a:pt x="2914757" y="486789"/>
                  <a:pt x="2934169" y="491269"/>
                  <a:pt x="2961047" y="494255"/>
                </a:cubicBezTo>
                <a:cubicBezTo>
                  <a:pt x="2987926" y="497241"/>
                  <a:pt x="3001364" y="501721"/>
                  <a:pt x="3001364" y="507694"/>
                </a:cubicBezTo>
                <a:cubicBezTo>
                  <a:pt x="3001364" y="513667"/>
                  <a:pt x="3004350" y="513667"/>
                  <a:pt x="3010323" y="507694"/>
                </a:cubicBezTo>
                <a:cubicBezTo>
                  <a:pt x="3016296" y="507694"/>
                  <a:pt x="3019282" y="507694"/>
                  <a:pt x="3019282" y="507694"/>
                </a:cubicBezTo>
                <a:lnTo>
                  <a:pt x="3010323" y="516653"/>
                </a:lnTo>
                <a:cubicBezTo>
                  <a:pt x="2992404" y="528599"/>
                  <a:pt x="2977473" y="528599"/>
                  <a:pt x="2965527" y="516653"/>
                </a:cubicBezTo>
                <a:cubicBezTo>
                  <a:pt x="2947608" y="510680"/>
                  <a:pt x="2920730" y="513667"/>
                  <a:pt x="2884893" y="525613"/>
                </a:cubicBezTo>
                <a:cubicBezTo>
                  <a:pt x="2872947" y="525613"/>
                  <a:pt x="2866975" y="528599"/>
                  <a:pt x="2866975" y="534572"/>
                </a:cubicBezTo>
                <a:cubicBezTo>
                  <a:pt x="2866975" y="540546"/>
                  <a:pt x="2869961" y="543532"/>
                  <a:pt x="2875934" y="543532"/>
                </a:cubicBezTo>
                <a:lnTo>
                  <a:pt x="2866975" y="561449"/>
                </a:lnTo>
                <a:cubicBezTo>
                  <a:pt x="2861002" y="561449"/>
                  <a:pt x="2856522" y="562944"/>
                  <a:pt x="2853535" y="565929"/>
                </a:cubicBezTo>
                <a:cubicBezTo>
                  <a:pt x="2850549" y="568915"/>
                  <a:pt x="2849056" y="570409"/>
                  <a:pt x="2849056" y="570409"/>
                </a:cubicBezTo>
                <a:lnTo>
                  <a:pt x="2831137" y="597287"/>
                </a:lnTo>
                <a:cubicBezTo>
                  <a:pt x="2831137" y="597287"/>
                  <a:pt x="2831137" y="585342"/>
                  <a:pt x="2831137" y="561449"/>
                </a:cubicBezTo>
                <a:cubicBezTo>
                  <a:pt x="2831137" y="537558"/>
                  <a:pt x="2829644" y="524119"/>
                  <a:pt x="2826657" y="521133"/>
                </a:cubicBezTo>
                <a:cubicBezTo>
                  <a:pt x="2823672" y="518147"/>
                  <a:pt x="2817699" y="516653"/>
                  <a:pt x="2808739" y="516653"/>
                </a:cubicBezTo>
                <a:cubicBezTo>
                  <a:pt x="2799780" y="516653"/>
                  <a:pt x="2795300" y="516653"/>
                  <a:pt x="2795300" y="516653"/>
                </a:cubicBezTo>
                <a:lnTo>
                  <a:pt x="2813219" y="507694"/>
                </a:lnTo>
                <a:cubicBezTo>
                  <a:pt x="2825164" y="507694"/>
                  <a:pt x="2831137" y="501721"/>
                  <a:pt x="2831137" y="489775"/>
                </a:cubicBezTo>
                <a:lnTo>
                  <a:pt x="2822177" y="462898"/>
                </a:lnTo>
                <a:lnTo>
                  <a:pt x="2795300" y="471856"/>
                </a:lnTo>
                <a:lnTo>
                  <a:pt x="2795300" y="462898"/>
                </a:lnTo>
                <a:cubicBezTo>
                  <a:pt x="2795300" y="456925"/>
                  <a:pt x="2798287" y="453939"/>
                  <a:pt x="2804260" y="453939"/>
                </a:cubicBezTo>
                <a:lnTo>
                  <a:pt x="2813219" y="453939"/>
                </a:lnTo>
                <a:close/>
                <a:moveTo>
                  <a:pt x="2589236" y="436020"/>
                </a:moveTo>
                <a:cubicBezTo>
                  <a:pt x="2589236" y="447965"/>
                  <a:pt x="2580278" y="453939"/>
                  <a:pt x="2562359" y="453939"/>
                </a:cubicBezTo>
                <a:lnTo>
                  <a:pt x="2571318" y="444979"/>
                </a:lnTo>
                <a:close/>
                <a:moveTo>
                  <a:pt x="2481725" y="436020"/>
                </a:moveTo>
                <a:cubicBezTo>
                  <a:pt x="2493671" y="441993"/>
                  <a:pt x="2493671" y="444979"/>
                  <a:pt x="2481725" y="444979"/>
                </a:cubicBezTo>
                <a:lnTo>
                  <a:pt x="2454847" y="453939"/>
                </a:lnTo>
                <a:cubicBezTo>
                  <a:pt x="2436928" y="447965"/>
                  <a:pt x="2427969" y="444979"/>
                  <a:pt x="2427969" y="444979"/>
                </a:cubicBezTo>
                <a:close/>
                <a:moveTo>
                  <a:pt x="5241188" y="427060"/>
                </a:moveTo>
                <a:lnTo>
                  <a:pt x="5277026" y="427060"/>
                </a:lnTo>
                <a:lnTo>
                  <a:pt x="5259106" y="436020"/>
                </a:lnTo>
                <a:cubicBezTo>
                  <a:pt x="5247160" y="436020"/>
                  <a:pt x="5241188" y="433034"/>
                  <a:pt x="5241188" y="427060"/>
                </a:cubicBezTo>
                <a:close/>
                <a:moveTo>
                  <a:pt x="4578200" y="427060"/>
                </a:moveTo>
                <a:cubicBezTo>
                  <a:pt x="4584173" y="427060"/>
                  <a:pt x="4587160" y="427060"/>
                  <a:pt x="4587160" y="427060"/>
                </a:cubicBezTo>
                <a:lnTo>
                  <a:pt x="4605078" y="427060"/>
                </a:lnTo>
                <a:lnTo>
                  <a:pt x="4614038" y="444979"/>
                </a:lnTo>
                <a:cubicBezTo>
                  <a:pt x="4608065" y="444979"/>
                  <a:pt x="4605078" y="444979"/>
                  <a:pt x="4605078" y="444979"/>
                </a:cubicBezTo>
                <a:cubicBezTo>
                  <a:pt x="4605078" y="444979"/>
                  <a:pt x="4602092" y="444979"/>
                  <a:pt x="4596119" y="444979"/>
                </a:cubicBezTo>
                <a:cubicBezTo>
                  <a:pt x="4590146" y="444979"/>
                  <a:pt x="4584173" y="441993"/>
                  <a:pt x="4578200" y="436020"/>
                </a:cubicBezTo>
                <a:close/>
                <a:moveTo>
                  <a:pt x="3982407" y="418101"/>
                </a:moveTo>
                <a:cubicBezTo>
                  <a:pt x="3985393" y="418101"/>
                  <a:pt x="3986886" y="419595"/>
                  <a:pt x="3986886" y="422581"/>
                </a:cubicBezTo>
                <a:cubicBezTo>
                  <a:pt x="3986886" y="425567"/>
                  <a:pt x="3986886" y="430046"/>
                  <a:pt x="3986886" y="436020"/>
                </a:cubicBezTo>
                <a:cubicBezTo>
                  <a:pt x="3986886" y="441993"/>
                  <a:pt x="3985393" y="444979"/>
                  <a:pt x="3982407" y="444979"/>
                </a:cubicBezTo>
                <a:cubicBezTo>
                  <a:pt x="3979420" y="444979"/>
                  <a:pt x="3977927" y="441993"/>
                  <a:pt x="3977927" y="436020"/>
                </a:cubicBezTo>
                <a:cubicBezTo>
                  <a:pt x="3977927" y="430046"/>
                  <a:pt x="3977927" y="425567"/>
                  <a:pt x="3977927" y="422581"/>
                </a:cubicBezTo>
                <a:cubicBezTo>
                  <a:pt x="3977927" y="419595"/>
                  <a:pt x="3979420" y="418101"/>
                  <a:pt x="3982407" y="418101"/>
                </a:cubicBezTo>
                <a:close/>
                <a:moveTo>
                  <a:pt x="4793224" y="409142"/>
                </a:moveTo>
                <a:cubicBezTo>
                  <a:pt x="4781278" y="409142"/>
                  <a:pt x="4775305" y="415115"/>
                  <a:pt x="4775305" y="427060"/>
                </a:cubicBezTo>
                <a:cubicBezTo>
                  <a:pt x="4775305" y="433034"/>
                  <a:pt x="4781278" y="433034"/>
                  <a:pt x="4793224" y="427060"/>
                </a:cubicBezTo>
                <a:cubicBezTo>
                  <a:pt x="4805169" y="415115"/>
                  <a:pt x="4805169" y="409142"/>
                  <a:pt x="4793224" y="409142"/>
                </a:cubicBezTo>
                <a:close/>
                <a:moveTo>
                  <a:pt x="3718108" y="409142"/>
                </a:moveTo>
                <a:cubicBezTo>
                  <a:pt x="3724080" y="409142"/>
                  <a:pt x="3730053" y="412128"/>
                  <a:pt x="3736026" y="418101"/>
                </a:cubicBezTo>
                <a:lnTo>
                  <a:pt x="3736026" y="427060"/>
                </a:lnTo>
                <a:cubicBezTo>
                  <a:pt x="3736026" y="427060"/>
                  <a:pt x="3733039" y="424074"/>
                  <a:pt x="3727068" y="418101"/>
                </a:cubicBezTo>
                <a:close/>
                <a:moveTo>
                  <a:pt x="4927612" y="400182"/>
                </a:moveTo>
                <a:cubicBezTo>
                  <a:pt x="4927612" y="400182"/>
                  <a:pt x="4929106" y="400182"/>
                  <a:pt x="4932092" y="400182"/>
                </a:cubicBezTo>
                <a:cubicBezTo>
                  <a:pt x="4935078" y="400182"/>
                  <a:pt x="4936572" y="403168"/>
                  <a:pt x="4936572" y="409142"/>
                </a:cubicBezTo>
                <a:cubicBezTo>
                  <a:pt x="4930598" y="409142"/>
                  <a:pt x="4927612" y="407648"/>
                  <a:pt x="4927612" y="404662"/>
                </a:cubicBezTo>
                <a:cubicBezTo>
                  <a:pt x="4927612" y="401676"/>
                  <a:pt x="4927612" y="400182"/>
                  <a:pt x="4927612" y="400182"/>
                </a:cubicBezTo>
                <a:close/>
                <a:moveTo>
                  <a:pt x="4201910" y="400182"/>
                </a:moveTo>
                <a:cubicBezTo>
                  <a:pt x="4213856" y="400182"/>
                  <a:pt x="4219829" y="401676"/>
                  <a:pt x="4219829" y="404662"/>
                </a:cubicBezTo>
                <a:cubicBezTo>
                  <a:pt x="4219829" y="407648"/>
                  <a:pt x="4213856" y="409142"/>
                  <a:pt x="4201910" y="409142"/>
                </a:cubicBezTo>
                <a:lnTo>
                  <a:pt x="4192951" y="409142"/>
                </a:lnTo>
                <a:cubicBezTo>
                  <a:pt x="4192951" y="409142"/>
                  <a:pt x="4194444" y="407648"/>
                  <a:pt x="4197430" y="404662"/>
                </a:cubicBezTo>
                <a:cubicBezTo>
                  <a:pt x="4200417" y="401676"/>
                  <a:pt x="4201910" y="400182"/>
                  <a:pt x="4201910" y="400182"/>
                </a:cubicBezTo>
                <a:close/>
                <a:moveTo>
                  <a:pt x="5456211" y="391224"/>
                </a:moveTo>
                <a:cubicBezTo>
                  <a:pt x="5462184" y="391224"/>
                  <a:pt x="5465170" y="394209"/>
                  <a:pt x="5465170" y="400182"/>
                </a:cubicBezTo>
                <a:lnTo>
                  <a:pt x="5456211" y="400182"/>
                </a:lnTo>
                <a:cubicBezTo>
                  <a:pt x="5456211" y="394209"/>
                  <a:pt x="5456211" y="391224"/>
                  <a:pt x="5456211" y="391224"/>
                </a:cubicBezTo>
                <a:close/>
                <a:moveTo>
                  <a:pt x="5187432" y="391224"/>
                </a:moveTo>
                <a:cubicBezTo>
                  <a:pt x="5199377" y="391224"/>
                  <a:pt x="5203857" y="395702"/>
                  <a:pt x="5200872" y="404662"/>
                </a:cubicBezTo>
                <a:cubicBezTo>
                  <a:pt x="5197886" y="413621"/>
                  <a:pt x="5196392" y="418101"/>
                  <a:pt x="5196392" y="418101"/>
                </a:cubicBezTo>
                <a:lnTo>
                  <a:pt x="5196392" y="427060"/>
                </a:lnTo>
                <a:cubicBezTo>
                  <a:pt x="5196392" y="433034"/>
                  <a:pt x="5190418" y="436020"/>
                  <a:pt x="5178472" y="436020"/>
                </a:cubicBezTo>
                <a:cubicBezTo>
                  <a:pt x="5184446" y="430046"/>
                  <a:pt x="5184446" y="424074"/>
                  <a:pt x="5178472" y="418101"/>
                </a:cubicBezTo>
                <a:cubicBezTo>
                  <a:pt x="5178472" y="406155"/>
                  <a:pt x="5181458" y="397196"/>
                  <a:pt x="5187432" y="391224"/>
                </a:cubicBezTo>
                <a:close/>
                <a:moveTo>
                  <a:pt x="4918654" y="382264"/>
                </a:moveTo>
                <a:cubicBezTo>
                  <a:pt x="4924627" y="382264"/>
                  <a:pt x="4927612" y="382264"/>
                  <a:pt x="4927612" y="382264"/>
                </a:cubicBezTo>
                <a:lnTo>
                  <a:pt x="4927612" y="391224"/>
                </a:lnTo>
                <a:cubicBezTo>
                  <a:pt x="4921640" y="391224"/>
                  <a:pt x="4918654" y="388238"/>
                  <a:pt x="4918654" y="382264"/>
                </a:cubicBezTo>
                <a:close/>
                <a:moveTo>
                  <a:pt x="5832502" y="373305"/>
                </a:moveTo>
                <a:lnTo>
                  <a:pt x="5841460" y="382264"/>
                </a:lnTo>
                <a:cubicBezTo>
                  <a:pt x="5841460" y="388238"/>
                  <a:pt x="5839968" y="389729"/>
                  <a:pt x="5836982" y="386743"/>
                </a:cubicBezTo>
                <a:cubicBezTo>
                  <a:pt x="5833994" y="383758"/>
                  <a:pt x="5832502" y="379278"/>
                  <a:pt x="5832502" y="373305"/>
                </a:cubicBezTo>
                <a:close/>
                <a:moveTo>
                  <a:pt x="4640915" y="373305"/>
                </a:moveTo>
                <a:cubicBezTo>
                  <a:pt x="4658834" y="379278"/>
                  <a:pt x="4667793" y="385249"/>
                  <a:pt x="4667793" y="391224"/>
                </a:cubicBezTo>
                <a:cubicBezTo>
                  <a:pt x="4655848" y="391224"/>
                  <a:pt x="4643901" y="388238"/>
                  <a:pt x="4631957" y="382264"/>
                </a:cubicBezTo>
                <a:close/>
                <a:moveTo>
                  <a:pt x="6128158" y="364346"/>
                </a:moveTo>
                <a:cubicBezTo>
                  <a:pt x="6134132" y="364346"/>
                  <a:pt x="6138611" y="365839"/>
                  <a:pt x="6141596" y="368825"/>
                </a:cubicBezTo>
                <a:cubicBezTo>
                  <a:pt x="6144582" y="371811"/>
                  <a:pt x="6149062" y="373305"/>
                  <a:pt x="6155036" y="373305"/>
                </a:cubicBezTo>
                <a:cubicBezTo>
                  <a:pt x="6149062" y="385249"/>
                  <a:pt x="6146076" y="394209"/>
                  <a:pt x="6146076" y="400182"/>
                </a:cubicBezTo>
                <a:cubicBezTo>
                  <a:pt x="6152050" y="400182"/>
                  <a:pt x="6158022" y="401676"/>
                  <a:pt x="6163996" y="404662"/>
                </a:cubicBezTo>
                <a:cubicBezTo>
                  <a:pt x="6169968" y="407648"/>
                  <a:pt x="6168476" y="409142"/>
                  <a:pt x="6159516" y="409142"/>
                </a:cubicBezTo>
                <a:cubicBezTo>
                  <a:pt x="6150556" y="409142"/>
                  <a:pt x="6143091" y="407648"/>
                  <a:pt x="6137118" y="404662"/>
                </a:cubicBezTo>
                <a:cubicBezTo>
                  <a:pt x="6131144" y="401676"/>
                  <a:pt x="6129652" y="397196"/>
                  <a:pt x="6132638" y="391224"/>
                </a:cubicBezTo>
                <a:cubicBezTo>
                  <a:pt x="6135624" y="385249"/>
                  <a:pt x="6134132" y="379278"/>
                  <a:pt x="6128158" y="373305"/>
                </a:cubicBezTo>
                <a:cubicBezTo>
                  <a:pt x="6122185" y="367332"/>
                  <a:pt x="6122185" y="364346"/>
                  <a:pt x="6128158" y="364346"/>
                </a:cubicBezTo>
                <a:close/>
                <a:moveTo>
                  <a:pt x="4488607" y="359866"/>
                </a:moveTo>
                <a:cubicBezTo>
                  <a:pt x="4491594" y="359866"/>
                  <a:pt x="4491594" y="361359"/>
                  <a:pt x="4488607" y="364346"/>
                </a:cubicBezTo>
                <a:cubicBezTo>
                  <a:pt x="4488607" y="370319"/>
                  <a:pt x="4484127" y="373305"/>
                  <a:pt x="4475168" y="373305"/>
                </a:cubicBezTo>
                <a:cubicBezTo>
                  <a:pt x="4466210" y="373305"/>
                  <a:pt x="4461730" y="373305"/>
                  <a:pt x="4461730" y="373305"/>
                </a:cubicBezTo>
                <a:lnTo>
                  <a:pt x="4470688" y="364346"/>
                </a:lnTo>
                <a:cubicBezTo>
                  <a:pt x="4479648" y="361359"/>
                  <a:pt x="4485621" y="359866"/>
                  <a:pt x="4488607" y="359866"/>
                </a:cubicBezTo>
                <a:close/>
                <a:moveTo>
                  <a:pt x="4210870" y="358746"/>
                </a:moveTo>
                <a:cubicBezTo>
                  <a:pt x="4212363" y="359493"/>
                  <a:pt x="4213856" y="361359"/>
                  <a:pt x="4215349" y="364346"/>
                </a:cubicBezTo>
                <a:cubicBezTo>
                  <a:pt x="4218336" y="370319"/>
                  <a:pt x="4218336" y="373305"/>
                  <a:pt x="4215349" y="373305"/>
                </a:cubicBezTo>
                <a:cubicBezTo>
                  <a:pt x="4212363" y="373305"/>
                  <a:pt x="4209376" y="371811"/>
                  <a:pt x="4206390" y="368825"/>
                </a:cubicBezTo>
                <a:cubicBezTo>
                  <a:pt x="4203404" y="365839"/>
                  <a:pt x="4203404" y="362852"/>
                  <a:pt x="4206390" y="359866"/>
                </a:cubicBezTo>
                <a:cubicBezTo>
                  <a:pt x="4207883" y="358373"/>
                  <a:pt x="4209376" y="358000"/>
                  <a:pt x="4210870" y="358746"/>
                </a:cubicBezTo>
                <a:close/>
                <a:moveTo>
                  <a:pt x="5070961" y="355386"/>
                </a:moveTo>
                <a:cubicBezTo>
                  <a:pt x="5076935" y="355386"/>
                  <a:pt x="5079921" y="358372"/>
                  <a:pt x="5079921" y="364346"/>
                </a:cubicBezTo>
                <a:cubicBezTo>
                  <a:pt x="5079921" y="364346"/>
                  <a:pt x="5076935" y="364346"/>
                  <a:pt x="5070961" y="364346"/>
                </a:cubicBezTo>
                <a:cubicBezTo>
                  <a:pt x="5064989" y="364346"/>
                  <a:pt x="5062002" y="364346"/>
                  <a:pt x="5062002" y="364346"/>
                </a:cubicBezTo>
                <a:close/>
                <a:moveTo>
                  <a:pt x="4237747" y="355386"/>
                </a:moveTo>
                <a:cubicBezTo>
                  <a:pt x="4285530" y="355386"/>
                  <a:pt x="4310914" y="356880"/>
                  <a:pt x="4313901" y="359866"/>
                </a:cubicBezTo>
                <a:cubicBezTo>
                  <a:pt x="4316887" y="362852"/>
                  <a:pt x="4327340" y="364346"/>
                  <a:pt x="4345259" y="364346"/>
                </a:cubicBezTo>
                <a:cubicBezTo>
                  <a:pt x="4363177" y="358372"/>
                  <a:pt x="4375123" y="356880"/>
                  <a:pt x="4381096" y="359866"/>
                </a:cubicBezTo>
                <a:cubicBezTo>
                  <a:pt x="4387068" y="362852"/>
                  <a:pt x="4390056" y="365839"/>
                  <a:pt x="4390056" y="368825"/>
                </a:cubicBezTo>
                <a:cubicBezTo>
                  <a:pt x="4390056" y="371811"/>
                  <a:pt x="4382590" y="371811"/>
                  <a:pt x="4367657" y="368825"/>
                </a:cubicBezTo>
                <a:cubicBezTo>
                  <a:pt x="4352725" y="365839"/>
                  <a:pt x="4345259" y="367332"/>
                  <a:pt x="4345259" y="373305"/>
                </a:cubicBezTo>
                <a:cubicBezTo>
                  <a:pt x="4357204" y="385249"/>
                  <a:pt x="4354218" y="397196"/>
                  <a:pt x="4336299" y="409142"/>
                </a:cubicBezTo>
                <a:cubicBezTo>
                  <a:pt x="4330326" y="415115"/>
                  <a:pt x="4324353" y="421087"/>
                  <a:pt x="4318380" y="427060"/>
                </a:cubicBezTo>
                <a:lnTo>
                  <a:pt x="4309421" y="418101"/>
                </a:lnTo>
                <a:cubicBezTo>
                  <a:pt x="4315394" y="418101"/>
                  <a:pt x="4318380" y="416607"/>
                  <a:pt x="4318380" y="413621"/>
                </a:cubicBezTo>
                <a:cubicBezTo>
                  <a:pt x="4318380" y="410635"/>
                  <a:pt x="4315394" y="409142"/>
                  <a:pt x="4309421" y="409142"/>
                </a:cubicBezTo>
                <a:cubicBezTo>
                  <a:pt x="4309421" y="409142"/>
                  <a:pt x="4306436" y="403168"/>
                  <a:pt x="4300463" y="391224"/>
                </a:cubicBezTo>
                <a:lnTo>
                  <a:pt x="4282544" y="382264"/>
                </a:lnTo>
                <a:cubicBezTo>
                  <a:pt x="4282544" y="388238"/>
                  <a:pt x="4279557" y="391224"/>
                  <a:pt x="4273584" y="391224"/>
                </a:cubicBezTo>
                <a:cubicBezTo>
                  <a:pt x="4267611" y="391224"/>
                  <a:pt x="4267611" y="388238"/>
                  <a:pt x="4273584" y="382264"/>
                </a:cubicBezTo>
                <a:lnTo>
                  <a:pt x="4255666" y="382264"/>
                </a:lnTo>
                <a:cubicBezTo>
                  <a:pt x="4255666" y="388238"/>
                  <a:pt x="4249693" y="385249"/>
                  <a:pt x="4237747" y="373305"/>
                </a:cubicBezTo>
                <a:cubicBezTo>
                  <a:pt x="4225802" y="361359"/>
                  <a:pt x="4225802" y="355386"/>
                  <a:pt x="4237747" y="355386"/>
                </a:cubicBezTo>
                <a:close/>
                <a:moveTo>
                  <a:pt x="4811142" y="346427"/>
                </a:moveTo>
                <a:cubicBezTo>
                  <a:pt x="4829061" y="346427"/>
                  <a:pt x="4841006" y="349413"/>
                  <a:pt x="4846978" y="355386"/>
                </a:cubicBezTo>
                <a:cubicBezTo>
                  <a:pt x="4846978" y="361359"/>
                  <a:pt x="4849966" y="364346"/>
                  <a:pt x="4855938" y="364346"/>
                </a:cubicBezTo>
                <a:cubicBezTo>
                  <a:pt x="4867884" y="358372"/>
                  <a:pt x="4876844" y="358372"/>
                  <a:pt x="4882816" y="364346"/>
                </a:cubicBezTo>
                <a:cubicBezTo>
                  <a:pt x="4888789" y="370319"/>
                  <a:pt x="4891775" y="376291"/>
                  <a:pt x="4891775" y="382264"/>
                </a:cubicBezTo>
                <a:cubicBezTo>
                  <a:pt x="4891775" y="388238"/>
                  <a:pt x="4888789" y="391224"/>
                  <a:pt x="4882816" y="391224"/>
                </a:cubicBezTo>
                <a:lnTo>
                  <a:pt x="4864898" y="400182"/>
                </a:lnTo>
                <a:cubicBezTo>
                  <a:pt x="4858924" y="406155"/>
                  <a:pt x="4846978" y="403168"/>
                  <a:pt x="4829061" y="391224"/>
                </a:cubicBezTo>
                <a:cubicBezTo>
                  <a:pt x="4823088" y="379278"/>
                  <a:pt x="4815622" y="374799"/>
                  <a:pt x="4806662" y="377785"/>
                </a:cubicBezTo>
                <a:cubicBezTo>
                  <a:pt x="4797704" y="380771"/>
                  <a:pt x="4787251" y="379278"/>
                  <a:pt x="4775305" y="373305"/>
                </a:cubicBezTo>
                <a:lnTo>
                  <a:pt x="4766346" y="364346"/>
                </a:lnTo>
                <a:lnTo>
                  <a:pt x="4775305" y="355386"/>
                </a:lnTo>
                <a:cubicBezTo>
                  <a:pt x="4781278" y="349413"/>
                  <a:pt x="4793224" y="346427"/>
                  <a:pt x="4811142" y="346427"/>
                </a:cubicBezTo>
                <a:close/>
                <a:moveTo>
                  <a:pt x="4739468" y="346427"/>
                </a:moveTo>
                <a:lnTo>
                  <a:pt x="4748427" y="355386"/>
                </a:lnTo>
                <a:cubicBezTo>
                  <a:pt x="4754400" y="361359"/>
                  <a:pt x="4751413" y="364346"/>
                  <a:pt x="4739468" y="364346"/>
                </a:cubicBezTo>
                <a:cubicBezTo>
                  <a:pt x="4721549" y="364346"/>
                  <a:pt x="4724535" y="370319"/>
                  <a:pt x="4748427" y="382264"/>
                </a:cubicBezTo>
                <a:cubicBezTo>
                  <a:pt x="4754400" y="388238"/>
                  <a:pt x="4757386" y="394209"/>
                  <a:pt x="4757386" y="400182"/>
                </a:cubicBezTo>
                <a:cubicBezTo>
                  <a:pt x="4757386" y="406155"/>
                  <a:pt x="4763359" y="406155"/>
                  <a:pt x="4775305" y="400182"/>
                </a:cubicBezTo>
                <a:lnTo>
                  <a:pt x="4820101" y="400182"/>
                </a:lnTo>
                <a:cubicBezTo>
                  <a:pt x="4843992" y="412128"/>
                  <a:pt x="4864898" y="418101"/>
                  <a:pt x="4882816" y="418101"/>
                </a:cubicBezTo>
                <a:lnTo>
                  <a:pt x="4900735" y="427060"/>
                </a:lnTo>
                <a:cubicBezTo>
                  <a:pt x="4900735" y="427060"/>
                  <a:pt x="4902228" y="428554"/>
                  <a:pt x="4905215" y="431540"/>
                </a:cubicBezTo>
                <a:cubicBezTo>
                  <a:pt x="4908201" y="434526"/>
                  <a:pt x="4912681" y="433034"/>
                  <a:pt x="4918654" y="427060"/>
                </a:cubicBezTo>
                <a:cubicBezTo>
                  <a:pt x="4924627" y="427060"/>
                  <a:pt x="4930598" y="427060"/>
                  <a:pt x="4936572" y="427060"/>
                </a:cubicBezTo>
                <a:cubicBezTo>
                  <a:pt x="4936572" y="433034"/>
                  <a:pt x="4936572" y="436020"/>
                  <a:pt x="4936572" y="436020"/>
                </a:cubicBezTo>
                <a:cubicBezTo>
                  <a:pt x="4936572" y="436020"/>
                  <a:pt x="4933586" y="436020"/>
                  <a:pt x="4927612" y="436020"/>
                </a:cubicBezTo>
                <a:cubicBezTo>
                  <a:pt x="4927612" y="436020"/>
                  <a:pt x="4921640" y="439006"/>
                  <a:pt x="4909694" y="444979"/>
                </a:cubicBezTo>
                <a:cubicBezTo>
                  <a:pt x="4903721" y="450952"/>
                  <a:pt x="4899242" y="455432"/>
                  <a:pt x="4896255" y="458418"/>
                </a:cubicBezTo>
                <a:cubicBezTo>
                  <a:pt x="4893269" y="461403"/>
                  <a:pt x="4894762" y="462898"/>
                  <a:pt x="4900735" y="462898"/>
                </a:cubicBezTo>
                <a:lnTo>
                  <a:pt x="4954490" y="453939"/>
                </a:lnTo>
                <a:lnTo>
                  <a:pt x="4999286" y="453939"/>
                </a:lnTo>
                <a:cubicBezTo>
                  <a:pt x="5005260" y="459912"/>
                  <a:pt x="5006752" y="464392"/>
                  <a:pt x="5003766" y="467378"/>
                </a:cubicBezTo>
                <a:cubicBezTo>
                  <a:pt x="5000781" y="470363"/>
                  <a:pt x="4996301" y="471856"/>
                  <a:pt x="4990328" y="471856"/>
                </a:cubicBezTo>
                <a:lnTo>
                  <a:pt x="4963450" y="471856"/>
                </a:lnTo>
                <a:cubicBezTo>
                  <a:pt x="4945532" y="459912"/>
                  <a:pt x="4936572" y="459912"/>
                  <a:pt x="4936572" y="471856"/>
                </a:cubicBezTo>
                <a:cubicBezTo>
                  <a:pt x="4930598" y="483802"/>
                  <a:pt x="4924627" y="488282"/>
                  <a:pt x="4918654" y="485295"/>
                </a:cubicBezTo>
                <a:cubicBezTo>
                  <a:pt x="4912681" y="482309"/>
                  <a:pt x="4909694" y="483802"/>
                  <a:pt x="4909694" y="489775"/>
                </a:cubicBezTo>
                <a:lnTo>
                  <a:pt x="4900735" y="498735"/>
                </a:lnTo>
                <a:cubicBezTo>
                  <a:pt x="4894762" y="498735"/>
                  <a:pt x="4888789" y="501721"/>
                  <a:pt x="4882816" y="507694"/>
                </a:cubicBezTo>
                <a:cubicBezTo>
                  <a:pt x="4876844" y="513667"/>
                  <a:pt x="4873858" y="519639"/>
                  <a:pt x="4873858" y="525613"/>
                </a:cubicBezTo>
                <a:cubicBezTo>
                  <a:pt x="4873858" y="537558"/>
                  <a:pt x="4876844" y="543532"/>
                  <a:pt x="4882816" y="543532"/>
                </a:cubicBezTo>
                <a:lnTo>
                  <a:pt x="4873858" y="561449"/>
                </a:lnTo>
                <a:cubicBezTo>
                  <a:pt x="4867884" y="561449"/>
                  <a:pt x="4863404" y="558463"/>
                  <a:pt x="4860418" y="552491"/>
                </a:cubicBezTo>
                <a:cubicBezTo>
                  <a:pt x="4857432" y="546518"/>
                  <a:pt x="4852952" y="546518"/>
                  <a:pt x="4846978" y="552491"/>
                </a:cubicBezTo>
                <a:cubicBezTo>
                  <a:pt x="4841006" y="564436"/>
                  <a:pt x="4826074" y="564436"/>
                  <a:pt x="4802182" y="552491"/>
                </a:cubicBezTo>
                <a:lnTo>
                  <a:pt x="4784265" y="534572"/>
                </a:lnTo>
                <a:lnTo>
                  <a:pt x="4766346" y="525613"/>
                </a:lnTo>
                <a:lnTo>
                  <a:pt x="4757386" y="516653"/>
                </a:lnTo>
                <a:cubicBezTo>
                  <a:pt x="4763359" y="510680"/>
                  <a:pt x="4769332" y="510680"/>
                  <a:pt x="4775305" y="516653"/>
                </a:cubicBezTo>
                <a:lnTo>
                  <a:pt x="4811142" y="525613"/>
                </a:lnTo>
                <a:cubicBezTo>
                  <a:pt x="4829061" y="531586"/>
                  <a:pt x="4841006" y="536066"/>
                  <a:pt x="4846978" y="539052"/>
                </a:cubicBezTo>
                <a:cubicBezTo>
                  <a:pt x="4852952" y="542038"/>
                  <a:pt x="4858924" y="540546"/>
                  <a:pt x="4864898" y="534572"/>
                </a:cubicBezTo>
                <a:cubicBezTo>
                  <a:pt x="4864898" y="522627"/>
                  <a:pt x="4855938" y="507694"/>
                  <a:pt x="4838020" y="489775"/>
                </a:cubicBezTo>
                <a:cubicBezTo>
                  <a:pt x="4826074" y="477831"/>
                  <a:pt x="4823088" y="471856"/>
                  <a:pt x="4829061" y="471856"/>
                </a:cubicBezTo>
                <a:lnTo>
                  <a:pt x="4820101" y="453939"/>
                </a:lnTo>
                <a:cubicBezTo>
                  <a:pt x="4814128" y="453939"/>
                  <a:pt x="4811142" y="453939"/>
                  <a:pt x="4811142" y="453939"/>
                </a:cubicBezTo>
                <a:lnTo>
                  <a:pt x="4775305" y="453939"/>
                </a:lnTo>
                <a:lnTo>
                  <a:pt x="4793224" y="462898"/>
                </a:lnTo>
                <a:lnTo>
                  <a:pt x="4802182" y="480816"/>
                </a:lnTo>
                <a:cubicBezTo>
                  <a:pt x="4802182" y="492761"/>
                  <a:pt x="4797704" y="498735"/>
                  <a:pt x="4788744" y="498735"/>
                </a:cubicBezTo>
                <a:cubicBezTo>
                  <a:pt x="4779785" y="498735"/>
                  <a:pt x="4772319" y="498735"/>
                  <a:pt x="4766346" y="498735"/>
                </a:cubicBezTo>
                <a:cubicBezTo>
                  <a:pt x="4766346" y="492761"/>
                  <a:pt x="4763359" y="491269"/>
                  <a:pt x="4757386" y="494255"/>
                </a:cubicBezTo>
                <a:cubicBezTo>
                  <a:pt x="4751413" y="497241"/>
                  <a:pt x="4748427" y="501721"/>
                  <a:pt x="4748427" y="507694"/>
                </a:cubicBezTo>
                <a:cubicBezTo>
                  <a:pt x="4742454" y="525613"/>
                  <a:pt x="4739468" y="528599"/>
                  <a:pt x="4739468" y="516653"/>
                </a:cubicBezTo>
                <a:cubicBezTo>
                  <a:pt x="4739468" y="510680"/>
                  <a:pt x="4739468" y="498735"/>
                  <a:pt x="4739468" y="480816"/>
                </a:cubicBezTo>
                <a:cubicBezTo>
                  <a:pt x="4733495" y="462898"/>
                  <a:pt x="4730508" y="450952"/>
                  <a:pt x="4730508" y="444979"/>
                </a:cubicBezTo>
                <a:cubicBezTo>
                  <a:pt x="4730508" y="439006"/>
                  <a:pt x="4727522" y="436020"/>
                  <a:pt x="4721549" y="436020"/>
                </a:cubicBezTo>
                <a:lnTo>
                  <a:pt x="4694672" y="427060"/>
                </a:lnTo>
                <a:lnTo>
                  <a:pt x="4703631" y="418101"/>
                </a:lnTo>
                <a:cubicBezTo>
                  <a:pt x="4709604" y="418101"/>
                  <a:pt x="4714084" y="419595"/>
                  <a:pt x="4717069" y="422581"/>
                </a:cubicBezTo>
                <a:cubicBezTo>
                  <a:pt x="4720055" y="425567"/>
                  <a:pt x="4724535" y="427060"/>
                  <a:pt x="4730508" y="427060"/>
                </a:cubicBezTo>
                <a:cubicBezTo>
                  <a:pt x="4736481" y="427060"/>
                  <a:pt x="4739468" y="427060"/>
                  <a:pt x="4739468" y="427060"/>
                </a:cubicBezTo>
                <a:cubicBezTo>
                  <a:pt x="4739468" y="427060"/>
                  <a:pt x="4739468" y="421087"/>
                  <a:pt x="4739468" y="409142"/>
                </a:cubicBezTo>
                <a:cubicBezTo>
                  <a:pt x="4733495" y="397196"/>
                  <a:pt x="4729015" y="389729"/>
                  <a:pt x="4726028" y="386743"/>
                </a:cubicBezTo>
                <a:cubicBezTo>
                  <a:pt x="4723042" y="383758"/>
                  <a:pt x="4718562" y="382264"/>
                  <a:pt x="4712589" y="382264"/>
                </a:cubicBezTo>
                <a:lnTo>
                  <a:pt x="4721549" y="373305"/>
                </a:lnTo>
                <a:cubicBezTo>
                  <a:pt x="4721549" y="367332"/>
                  <a:pt x="4723042" y="361359"/>
                  <a:pt x="4726028" y="355386"/>
                </a:cubicBezTo>
                <a:cubicBezTo>
                  <a:pt x="4729015" y="349413"/>
                  <a:pt x="4733495" y="346427"/>
                  <a:pt x="4739468" y="346427"/>
                </a:cubicBezTo>
                <a:close/>
                <a:moveTo>
                  <a:pt x="4148154" y="346427"/>
                </a:moveTo>
                <a:cubicBezTo>
                  <a:pt x="4154127" y="346427"/>
                  <a:pt x="4160099" y="349413"/>
                  <a:pt x="4166073" y="355386"/>
                </a:cubicBezTo>
                <a:lnTo>
                  <a:pt x="4166073" y="364346"/>
                </a:lnTo>
                <a:cubicBezTo>
                  <a:pt x="4160099" y="364346"/>
                  <a:pt x="4154127" y="361359"/>
                  <a:pt x="4148154" y="355386"/>
                </a:cubicBezTo>
                <a:cubicBezTo>
                  <a:pt x="4142181" y="349413"/>
                  <a:pt x="4142181" y="346427"/>
                  <a:pt x="4148154" y="346427"/>
                </a:cubicBezTo>
                <a:close/>
                <a:moveTo>
                  <a:pt x="5890737" y="337467"/>
                </a:moveTo>
                <a:cubicBezTo>
                  <a:pt x="5893722" y="337467"/>
                  <a:pt x="5895217" y="343441"/>
                  <a:pt x="5895217" y="355386"/>
                </a:cubicBezTo>
                <a:cubicBezTo>
                  <a:pt x="5895217" y="361359"/>
                  <a:pt x="5895217" y="364346"/>
                  <a:pt x="5895217" y="364346"/>
                </a:cubicBezTo>
                <a:cubicBezTo>
                  <a:pt x="5889242" y="364346"/>
                  <a:pt x="5886257" y="364346"/>
                  <a:pt x="5886257" y="364346"/>
                </a:cubicBezTo>
                <a:cubicBezTo>
                  <a:pt x="5886257" y="364346"/>
                  <a:pt x="5886257" y="361359"/>
                  <a:pt x="5886257" y="355386"/>
                </a:cubicBezTo>
                <a:cubicBezTo>
                  <a:pt x="5886257" y="343441"/>
                  <a:pt x="5887751" y="337467"/>
                  <a:pt x="5890737" y="337467"/>
                </a:cubicBezTo>
                <a:close/>
                <a:moveTo>
                  <a:pt x="4685712" y="332988"/>
                </a:moveTo>
                <a:cubicBezTo>
                  <a:pt x="4691685" y="332988"/>
                  <a:pt x="4697658" y="334481"/>
                  <a:pt x="4703631" y="337467"/>
                </a:cubicBezTo>
                <a:lnTo>
                  <a:pt x="4685712" y="346427"/>
                </a:lnTo>
                <a:lnTo>
                  <a:pt x="4658834" y="337467"/>
                </a:lnTo>
                <a:lnTo>
                  <a:pt x="4667793" y="337467"/>
                </a:lnTo>
                <a:cubicBezTo>
                  <a:pt x="4673766" y="334481"/>
                  <a:pt x="4679739" y="332988"/>
                  <a:pt x="4685712" y="332988"/>
                </a:cubicBezTo>
                <a:close/>
                <a:moveTo>
                  <a:pt x="6092322" y="328508"/>
                </a:moveTo>
                <a:lnTo>
                  <a:pt x="6110239" y="328508"/>
                </a:lnTo>
                <a:cubicBezTo>
                  <a:pt x="6122185" y="328508"/>
                  <a:pt x="6128158" y="330002"/>
                  <a:pt x="6128158" y="332988"/>
                </a:cubicBezTo>
                <a:cubicBezTo>
                  <a:pt x="6128158" y="335974"/>
                  <a:pt x="6122185" y="337467"/>
                  <a:pt x="6110239" y="337467"/>
                </a:cubicBezTo>
                <a:cubicBezTo>
                  <a:pt x="6104266" y="337467"/>
                  <a:pt x="6099786" y="335974"/>
                  <a:pt x="6096800" y="332988"/>
                </a:cubicBezTo>
                <a:cubicBezTo>
                  <a:pt x="6093814" y="330002"/>
                  <a:pt x="6092322" y="328508"/>
                  <a:pt x="6092322" y="328508"/>
                </a:cubicBezTo>
                <a:close/>
                <a:moveTo>
                  <a:pt x="5626437" y="328508"/>
                </a:moveTo>
                <a:lnTo>
                  <a:pt x="5635397" y="337467"/>
                </a:lnTo>
                <a:cubicBezTo>
                  <a:pt x="5635397" y="337467"/>
                  <a:pt x="5632411" y="337467"/>
                  <a:pt x="5626437" y="337467"/>
                </a:cubicBezTo>
                <a:cubicBezTo>
                  <a:pt x="5626437" y="337467"/>
                  <a:pt x="5626437" y="334481"/>
                  <a:pt x="5626437" y="328508"/>
                </a:cubicBezTo>
                <a:close/>
                <a:moveTo>
                  <a:pt x="6226711" y="319548"/>
                </a:moveTo>
                <a:cubicBezTo>
                  <a:pt x="6232684" y="319548"/>
                  <a:pt x="6235670" y="322535"/>
                  <a:pt x="6235670" y="328508"/>
                </a:cubicBezTo>
                <a:cubicBezTo>
                  <a:pt x="6235670" y="328508"/>
                  <a:pt x="6232684" y="328508"/>
                  <a:pt x="6226711" y="328508"/>
                </a:cubicBezTo>
                <a:cubicBezTo>
                  <a:pt x="6226711" y="322535"/>
                  <a:pt x="6226711" y="319548"/>
                  <a:pt x="6226711" y="319548"/>
                </a:cubicBezTo>
                <a:close/>
                <a:moveTo>
                  <a:pt x="4291503" y="319548"/>
                </a:moveTo>
                <a:cubicBezTo>
                  <a:pt x="4297476" y="319548"/>
                  <a:pt x="4300463" y="319548"/>
                  <a:pt x="4300463" y="319548"/>
                </a:cubicBezTo>
                <a:cubicBezTo>
                  <a:pt x="4300463" y="325522"/>
                  <a:pt x="4297476" y="328508"/>
                  <a:pt x="4291503" y="328508"/>
                </a:cubicBezTo>
                <a:close/>
                <a:moveTo>
                  <a:pt x="4829061" y="310589"/>
                </a:moveTo>
                <a:lnTo>
                  <a:pt x="4838020" y="310589"/>
                </a:lnTo>
                <a:cubicBezTo>
                  <a:pt x="4838020" y="316562"/>
                  <a:pt x="4838020" y="319548"/>
                  <a:pt x="4838020" y="319548"/>
                </a:cubicBezTo>
                <a:cubicBezTo>
                  <a:pt x="4838020" y="319548"/>
                  <a:pt x="4835034" y="319548"/>
                  <a:pt x="4829061" y="319548"/>
                </a:cubicBezTo>
                <a:cubicBezTo>
                  <a:pt x="4829061" y="319548"/>
                  <a:pt x="4827567" y="318055"/>
                  <a:pt x="4824581" y="315069"/>
                </a:cubicBezTo>
                <a:cubicBezTo>
                  <a:pt x="4821595" y="312084"/>
                  <a:pt x="4823088" y="310589"/>
                  <a:pt x="4829061" y="310589"/>
                </a:cubicBezTo>
                <a:close/>
                <a:moveTo>
                  <a:pt x="4811142" y="310589"/>
                </a:moveTo>
                <a:cubicBezTo>
                  <a:pt x="4811142" y="310589"/>
                  <a:pt x="4812635" y="312084"/>
                  <a:pt x="4815622" y="315069"/>
                </a:cubicBezTo>
                <a:cubicBezTo>
                  <a:pt x="4818608" y="318055"/>
                  <a:pt x="4820101" y="319548"/>
                  <a:pt x="4820101" y="319548"/>
                </a:cubicBezTo>
                <a:cubicBezTo>
                  <a:pt x="4820101" y="331494"/>
                  <a:pt x="4814128" y="334481"/>
                  <a:pt x="4802182" y="328508"/>
                </a:cubicBezTo>
                <a:cubicBezTo>
                  <a:pt x="4802182" y="322535"/>
                  <a:pt x="4802182" y="318055"/>
                  <a:pt x="4802182" y="315069"/>
                </a:cubicBezTo>
                <a:cubicBezTo>
                  <a:pt x="4802182" y="312084"/>
                  <a:pt x="4805169" y="310589"/>
                  <a:pt x="4811142" y="310589"/>
                </a:cubicBezTo>
                <a:close/>
                <a:moveTo>
                  <a:pt x="4869937" y="308350"/>
                </a:moveTo>
                <a:cubicBezTo>
                  <a:pt x="4874044" y="308350"/>
                  <a:pt x="4878336" y="309096"/>
                  <a:pt x="4882816" y="310589"/>
                </a:cubicBezTo>
                <a:cubicBezTo>
                  <a:pt x="4888789" y="310589"/>
                  <a:pt x="4894762" y="312084"/>
                  <a:pt x="4900735" y="315069"/>
                </a:cubicBezTo>
                <a:cubicBezTo>
                  <a:pt x="4906708" y="318055"/>
                  <a:pt x="4909694" y="319548"/>
                  <a:pt x="4909694" y="319548"/>
                </a:cubicBezTo>
                <a:lnTo>
                  <a:pt x="4927612" y="328508"/>
                </a:lnTo>
                <a:cubicBezTo>
                  <a:pt x="4927612" y="328508"/>
                  <a:pt x="4929106" y="328508"/>
                  <a:pt x="4932092" y="328508"/>
                </a:cubicBezTo>
                <a:cubicBezTo>
                  <a:pt x="4935078" y="328508"/>
                  <a:pt x="4939558" y="328508"/>
                  <a:pt x="4945532" y="328508"/>
                </a:cubicBezTo>
                <a:cubicBezTo>
                  <a:pt x="4951504" y="334481"/>
                  <a:pt x="4951504" y="346427"/>
                  <a:pt x="4945532" y="364346"/>
                </a:cubicBezTo>
                <a:cubicBezTo>
                  <a:pt x="4939558" y="364346"/>
                  <a:pt x="4930598" y="364346"/>
                  <a:pt x="4918654" y="364346"/>
                </a:cubicBezTo>
                <a:cubicBezTo>
                  <a:pt x="4906708" y="364346"/>
                  <a:pt x="4900735" y="361359"/>
                  <a:pt x="4900735" y="355386"/>
                </a:cubicBezTo>
                <a:cubicBezTo>
                  <a:pt x="4888789" y="349413"/>
                  <a:pt x="4879830" y="346427"/>
                  <a:pt x="4873858" y="346427"/>
                </a:cubicBezTo>
                <a:lnTo>
                  <a:pt x="4846978" y="346427"/>
                </a:lnTo>
                <a:cubicBezTo>
                  <a:pt x="4841006" y="340453"/>
                  <a:pt x="4838020" y="335974"/>
                  <a:pt x="4838020" y="332988"/>
                </a:cubicBezTo>
                <a:cubicBezTo>
                  <a:pt x="4838020" y="330002"/>
                  <a:pt x="4838020" y="328508"/>
                  <a:pt x="4838020" y="328508"/>
                </a:cubicBezTo>
                <a:cubicBezTo>
                  <a:pt x="4846978" y="315069"/>
                  <a:pt x="4857618" y="308350"/>
                  <a:pt x="4869937" y="308350"/>
                </a:cubicBezTo>
                <a:close/>
                <a:moveTo>
                  <a:pt x="4739468" y="301631"/>
                </a:moveTo>
                <a:lnTo>
                  <a:pt x="4775305" y="319548"/>
                </a:lnTo>
                <a:lnTo>
                  <a:pt x="4757386" y="319548"/>
                </a:lnTo>
                <a:cubicBezTo>
                  <a:pt x="4745441" y="313575"/>
                  <a:pt x="4736481" y="310589"/>
                  <a:pt x="4730508" y="310589"/>
                </a:cubicBezTo>
                <a:close/>
                <a:moveTo>
                  <a:pt x="4515485" y="256834"/>
                </a:moveTo>
                <a:lnTo>
                  <a:pt x="4524445" y="256834"/>
                </a:lnTo>
                <a:cubicBezTo>
                  <a:pt x="4530418" y="262807"/>
                  <a:pt x="4533404" y="265793"/>
                  <a:pt x="4533404" y="265793"/>
                </a:cubicBezTo>
                <a:cubicBezTo>
                  <a:pt x="4533404" y="265793"/>
                  <a:pt x="4530418" y="265793"/>
                  <a:pt x="4524445" y="265793"/>
                </a:cubicBezTo>
                <a:cubicBezTo>
                  <a:pt x="4518472" y="265793"/>
                  <a:pt x="4515485" y="262807"/>
                  <a:pt x="4515485" y="256834"/>
                </a:cubicBezTo>
                <a:close/>
                <a:moveTo>
                  <a:pt x="6199832" y="238915"/>
                </a:moveTo>
                <a:cubicBezTo>
                  <a:pt x="6205806" y="238915"/>
                  <a:pt x="6208792" y="241901"/>
                  <a:pt x="6208792" y="247874"/>
                </a:cubicBezTo>
                <a:cubicBezTo>
                  <a:pt x="6202819" y="247874"/>
                  <a:pt x="6199832" y="247874"/>
                  <a:pt x="6199832" y="247874"/>
                </a:cubicBezTo>
                <a:close/>
                <a:moveTo>
                  <a:pt x="4685712" y="185159"/>
                </a:moveTo>
                <a:cubicBezTo>
                  <a:pt x="4685712" y="185159"/>
                  <a:pt x="4685712" y="188145"/>
                  <a:pt x="4685712" y="194119"/>
                </a:cubicBezTo>
                <a:cubicBezTo>
                  <a:pt x="4685712" y="200092"/>
                  <a:pt x="4685712" y="203078"/>
                  <a:pt x="4685712" y="203078"/>
                </a:cubicBezTo>
                <a:cubicBezTo>
                  <a:pt x="4679739" y="203078"/>
                  <a:pt x="4676753" y="201585"/>
                  <a:pt x="4676753" y="198598"/>
                </a:cubicBezTo>
                <a:cubicBezTo>
                  <a:pt x="4676753" y="195612"/>
                  <a:pt x="4676753" y="194119"/>
                  <a:pt x="4676753" y="194119"/>
                </a:cubicBezTo>
                <a:close/>
                <a:moveTo>
                  <a:pt x="4621877" y="170600"/>
                </a:moveTo>
                <a:cubicBezTo>
                  <a:pt x="4622623" y="171347"/>
                  <a:pt x="4622997" y="173213"/>
                  <a:pt x="4622997" y="176200"/>
                </a:cubicBezTo>
                <a:lnTo>
                  <a:pt x="4614038" y="176200"/>
                </a:lnTo>
                <a:cubicBezTo>
                  <a:pt x="4614038" y="176200"/>
                  <a:pt x="4615531" y="174706"/>
                  <a:pt x="4618518" y="171720"/>
                </a:cubicBezTo>
                <a:cubicBezTo>
                  <a:pt x="4620011" y="170227"/>
                  <a:pt x="4621130" y="169854"/>
                  <a:pt x="4621877" y="170600"/>
                </a:cubicBezTo>
                <a:close/>
                <a:moveTo>
                  <a:pt x="4690192" y="167241"/>
                </a:moveTo>
                <a:cubicBezTo>
                  <a:pt x="4705124" y="167241"/>
                  <a:pt x="4715577" y="170227"/>
                  <a:pt x="4721549" y="176200"/>
                </a:cubicBezTo>
                <a:cubicBezTo>
                  <a:pt x="4721549" y="176200"/>
                  <a:pt x="4723042" y="177694"/>
                  <a:pt x="4726028" y="180680"/>
                </a:cubicBezTo>
                <a:cubicBezTo>
                  <a:pt x="4729015" y="183666"/>
                  <a:pt x="4733495" y="185159"/>
                  <a:pt x="4739468" y="185159"/>
                </a:cubicBezTo>
                <a:cubicBezTo>
                  <a:pt x="4751413" y="185159"/>
                  <a:pt x="4758880" y="186653"/>
                  <a:pt x="4761866" y="189639"/>
                </a:cubicBezTo>
                <a:cubicBezTo>
                  <a:pt x="4764852" y="192625"/>
                  <a:pt x="4763359" y="197105"/>
                  <a:pt x="4757386" y="203078"/>
                </a:cubicBezTo>
                <a:cubicBezTo>
                  <a:pt x="4757386" y="209052"/>
                  <a:pt x="4757386" y="212038"/>
                  <a:pt x="4757386" y="212038"/>
                </a:cubicBezTo>
                <a:cubicBezTo>
                  <a:pt x="4757386" y="212038"/>
                  <a:pt x="4751413" y="213531"/>
                  <a:pt x="4739468" y="216517"/>
                </a:cubicBezTo>
                <a:cubicBezTo>
                  <a:pt x="4727522" y="219502"/>
                  <a:pt x="4718562" y="218011"/>
                  <a:pt x="4712589" y="212038"/>
                </a:cubicBezTo>
                <a:lnTo>
                  <a:pt x="4730508" y="203078"/>
                </a:lnTo>
                <a:cubicBezTo>
                  <a:pt x="4736481" y="209052"/>
                  <a:pt x="4742454" y="209052"/>
                  <a:pt x="4748427" y="203078"/>
                </a:cubicBezTo>
                <a:lnTo>
                  <a:pt x="4721549" y="194119"/>
                </a:lnTo>
                <a:lnTo>
                  <a:pt x="4703631" y="185159"/>
                </a:lnTo>
                <a:lnTo>
                  <a:pt x="4685712" y="185159"/>
                </a:lnTo>
                <a:cubicBezTo>
                  <a:pt x="4673766" y="185159"/>
                  <a:pt x="4667793" y="188145"/>
                  <a:pt x="4667793" y="194119"/>
                </a:cubicBezTo>
                <a:cubicBezTo>
                  <a:pt x="4667793" y="194119"/>
                  <a:pt x="4664807" y="194119"/>
                  <a:pt x="4658834" y="194119"/>
                </a:cubicBezTo>
                <a:cubicBezTo>
                  <a:pt x="4652861" y="194119"/>
                  <a:pt x="4652861" y="189639"/>
                  <a:pt x="4658834" y="180680"/>
                </a:cubicBezTo>
                <a:cubicBezTo>
                  <a:pt x="4664807" y="171720"/>
                  <a:pt x="4675259" y="167241"/>
                  <a:pt x="4690192" y="167241"/>
                </a:cubicBezTo>
                <a:close/>
                <a:moveTo>
                  <a:pt x="4555803" y="158281"/>
                </a:moveTo>
                <a:cubicBezTo>
                  <a:pt x="4558788" y="158281"/>
                  <a:pt x="4566254" y="161267"/>
                  <a:pt x="4578200" y="167241"/>
                </a:cubicBezTo>
                <a:lnTo>
                  <a:pt x="4578200" y="176200"/>
                </a:lnTo>
                <a:cubicBezTo>
                  <a:pt x="4572227" y="176200"/>
                  <a:pt x="4566254" y="173214"/>
                  <a:pt x="4560281" y="167241"/>
                </a:cubicBezTo>
                <a:cubicBezTo>
                  <a:pt x="4554308" y="161267"/>
                  <a:pt x="4552815" y="158281"/>
                  <a:pt x="4555803" y="158281"/>
                </a:cubicBezTo>
                <a:close/>
                <a:moveTo>
                  <a:pt x="4228787" y="140362"/>
                </a:moveTo>
                <a:cubicBezTo>
                  <a:pt x="4228787" y="140362"/>
                  <a:pt x="4231774" y="140362"/>
                  <a:pt x="4237747" y="140362"/>
                </a:cubicBezTo>
                <a:cubicBezTo>
                  <a:pt x="4243720" y="146337"/>
                  <a:pt x="4240733" y="149322"/>
                  <a:pt x="4228787" y="149322"/>
                </a:cubicBezTo>
                <a:cubicBezTo>
                  <a:pt x="4222814" y="149322"/>
                  <a:pt x="4222814" y="146337"/>
                  <a:pt x="4228787" y="140362"/>
                </a:cubicBezTo>
                <a:close/>
                <a:moveTo>
                  <a:pt x="4314741" y="134483"/>
                </a:moveTo>
                <a:cubicBezTo>
                  <a:pt x="4323141" y="133924"/>
                  <a:pt x="4327340" y="135884"/>
                  <a:pt x="4327340" y="140362"/>
                </a:cubicBezTo>
                <a:cubicBezTo>
                  <a:pt x="4327340" y="146337"/>
                  <a:pt x="4330326" y="149322"/>
                  <a:pt x="4336299" y="149322"/>
                </a:cubicBezTo>
                <a:cubicBezTo>
                  <a:pt x="4342272" y="149322"/>
                  <a:pt x="4348245" y="149322"/>
                  <a:pt x="4354218" y="149322"/>
                </a:cubicBezTo>
                <a:cubicBezTo>
                  <a:pt x="4372137" y="149322"/>
                  <a:pt x="4378110" y="155295"/>
                  <a:pt x="4372137" y="167241"/>
                </a:cubicBezTo>
                <a:lnTo>
                  <a:pt x="4372137" y="176200"/>
                </a:lnTo>
                <a:cubicBezTo>
                  <a:pt x="4372137" y="176200"/>
                  <a:pt x="4367657" y="179186"/>
                  <a:pt x="4358698" y="185159"/>
                </a:cubicBezTo>
                <a:cubicBezTo>
                  <a:pt x="4349738" y="191133"/>
                  <a:pt x="4342272" y="191133"/>
                  <a:pt x="4336299" y="185159"/>
                </a:cubicBezTo>
                <a:lnTo>
                  <a:pt x="4345259" y="176200"/>
                </a:lnTo>
                <a:cubicBezTo>
                  <a:pt x="4351232" y="176200"/>
                  <a:pt x="4354218" y="173214"/>
                  <a:pt x="4354218" y="167241"/>
                </a:cubicBezTo>
                <a:lnTo>
                  <a:pt x="4336299" y="158281"/>
                </a:lnTo>
                <a:lnTo>
                  <a:pt x="4318380" y="149322"/>
                </a:lnTo>
                <a:lnTo>
                  <a:pt x="4309421" y="149322"/>
                </a:lnTo>
                <a:cubicBezTo>
                  <a:pt x="4303449" y="155295"/>
                  <a:pt x="4300463" y="159775"/>
                  <a:pt x="4300463" y="162761"/>
                </a:cubicBezTo>
                <a:cubicBezTo>
                  <a:pt x="4300463" y="165747"/>
                  <a:pt x="4298969" y="167241"/>
                  <a:pt x="4295983" y="167241"/>
                </a:cubicBezTo>
                <a:cubicBezTo>
                  <a:pt x="4292997" y="167241"/>
                  <a:pt x="4291503" y="164254"/>
                  <a:pt x="4291503" y="158281"/>
                </a:cubicBezTo>
                <a:lnTo>
                  <a:pt x="4282544" y="158281"/>
                </a:lnTo>
                <a:cubicBezTo>
                  <a:pt x="4276571" y="164254"/>
                  <a:pt x="4270598" y="164254"/>
                  <a:pt x="4264625" y="158281"/>
                </a:cubicBezTo>
                <a:cubicBezTo>
                  <a:pt x="4264625" y="152308"/>
                  <a:pt x="4267611" y="149322"/>
                  <a:pt x="4273584" y="149322"/>
                </a:cubicBezTo>
                <a:cubicBezTo>
                  <a:pt x="4279557" y="143348"/>
                  <a:pt x="4290010" y="138870"/>
                  <a:pt x="4304941" y="135884"/>
                </a:cubicBezTo>
                <a:cubicBezTo>
                  <a:pt x="4308675" y="135137"/>
                  <a:pt x="4311941" y="134670"/>
                  <a:pt x="4314741" y="134483"/>
                </a:cubicBezTo>
                <a:close/>
                <a:moveTo>
                  <a:pt x="3521003" y="113485"/>
                </a:moveTo>
                <a:cubicBezTo>
                  <a:pt x="3521003" y="119458"/>
                  <a:pt x="3521003" y="122445"/>
                  <a:pt x="3521003" y="122445"/>
                </a:cubicBezTo>
                <a:cubicBezTo>
                  <a:pt x="3521003" y="122445"/>
                  <a:pt x="3519510" y="122445"/>
                  <a:pt x="3516523" y="122445"/>
                </a:cubicBezTo>
                <a:cubicBezTo>
                  <a:pt x="3513537" y="122445"/>
                  <a:pt x="3515030" y="119458"/>
                  <a:pt x="3521003" y="113485"/>
                </a:cubicBezTo>
                <a:close/>
                <a:moveTo>
                  <a:pt x="4058561" y="95566"/>
                </a:moveTo>
                <a:cubicBezTo>
                  <a:pt x="4058561" y="95566"/>
                  <a:pt x="4061547" y="95566"/>
                  <a:pt x="4067520" y="95566"/>
                </a:cubicBezTo>
                <a:cubicBezTo>
                  <a:pt x="4073493" y="101540"/>
                  <a:pt x="4073493" y="104526"/>
                  <a:pt x="4067520" y="104526"/>
                </a:cubicBezTo>
                <a:cubicBezTo>
                  <a:pt x="4061547" y="104526"/>
                  <a:pt x="4058561" y="103032"/>
                  <a:pt x="4058561" y="100046"/>
                </a:cubicBezTo>
                <a:cubicBezTo>
                  <a:pt x="4058561" y="97060"/>
                  <a:pt x="4058561" y="95566"/>
                  <a:pt x="4058561" y="95566"/>
                </a:cubicBezTo>
                <a:close/>
                <a:moveTo>
                  <a:pt x="3449329" y="95566"/>
                </a:moveTo>
                <a:cubicBezTo>
                  <a:pt x="3455302" y="95566"/>
                  <a:pt x="3458288" y="95566"/>
                  <a:pt x="3458288" y="95566"/>
                </a:cubicBezTo>
                <a:cubicBezTo>
                  <a:pt x="3464261" y="101540"/>
                  <a:pt x="3464261" y="104526"/>
                  <a:pt x="3458288" y="104526"/>
                </a:cubicBezTo>
                <a:cubicBezTo>
                  <a:pt x="3452316" y="104526"/>
                  <a:pt x="3449329" y="103032"/>
                  <a:pt x="3449329" y="100046"/>
                </a:cubicBezTo>
                <a:cubicBezTo>
                  <a:pt x="3449329" y="97060"/>
                  <a:pt x="3449329" y="95566"/>
                  <a:pt x="3449329" y="95566"/>
                </a:cubicBezTo>
                <a:close/>
                <a:moveTo>
                  <a:pt x="4153753" y="89966"/>
                </a:moveTo>
                <a:cubicBezTo>
                  <a:pt x="4158979" y="90714"/>
                  <a:pt x="4163086" y="92580"/>
                  <a:pt x="4166073" y="95566"/>
                </a:cubicBezTo>
                <a:cubicBezTo>
                  <a:pt x="4166073" y="101540"/>
                  <a:pt x="4167566" y="104526"/>
                  <a:pt x="4170552" y="104526"/>
                </a:cubicBezTo>
                <a:cubicBezTo>
                  <a:pt x="4173539" y="104526"/>
                  <a:pt x="4178018" y="104526"/>
                  <a:pt x="4183991" y="104526"/>
                </a:cubicBezTo>
                <a:cubicBezTo>
                  <a:pt x="4195937" y="104526"/>
                  <a:pt x="4203404" y="106019"/>
                  <a:pt x="4206390" y="109005"/>
                </a:cubicBezTo>
                <a:cubicBezTo>
                  <a:pt x="4209376" y="111992"/>
                  <a:pt x="4209376" y="117965"/>
                  <a:pt x="4206390" y="126924"/>
                </a:cubicBezTo>
                <a:cubicBezTo>
                  <a:pt x="4203404" y="135884"/>
                  <a:pt x="4197430" y="141857"/>
                  <a:pt x="4188471" y="144842"/>
                </a:cubicBezTo>
                <a:cubicBezTo>
                  <a:pt x="4179512" y="147828"/>
                  <a:pt x="4170552" y="146337"/>
                  <a:pt x="4161593" y="140362"/>
                </a:cubicBezTo>
                <a:cubicBezTo>
                  <a:pt x="4152633" y="134390"/>
                  <a:pt x="4148154" y="129910"/>
                  <a:pt x="4148154" y="126924"/>
                </a:cubicBezTo>
                <a:cubicBezTo>
                  <a:pt x="4148154" y="123938"/>
                  <a:pt x="4151140" y="122445"/>
                  <a:pt x="4157113" y="122445"/>
                </a:cubicBezTo>
                <a:lnTo>
                  <a:pt x="4166073" y="113485"/>
                </a:lnTo>
                <a:lnTo>
                  <a:pt x="4157113" y="113485"/>
                </a:lnTo>
                <a:lnTo>
                  <a:pt x="4148154" y="113485"/>
                </a:lnTo>
                <a:lnTo>
                  <a:pt x="4130236" y="104526"/>
                </a:lnTo>
                <a:cubicBezTo>
                  <a:pt x="4124263" y="104526"/>
                  <a:pt x="4118290" y="107512"/>
                  <a:pt x="4112317" y="113485"/>
                </a:cubicBezTo>
                <a:cubicBezTo>
                  <a:pt x="4106344" y="119458"/>
                  <a:pt x="4101864" y="120951"/>
                  <a:pt x="4098878" y="117965"/>
                </a:cubicBezTo>
                <a:cubicBezTo>
                  <a:pt x="4095892" y="114979"/>
                  <a:pt x="4097385" y="110499"/>
                  <a:pt x="4103358" y="104526"/>
                </a:cubicBezTo>
                <a:cubicBezTo>
                  <a:pt x="4109331" y="98552"/>
                  <a:pt x="4119783" y="94073"/>
                  <a:pt x="4134716" y="91087"/>
                </a:cubicBezTo>
                <a:cubicBezTo>
                  <a:pt x="4142181" y="89594"/>
                  <a:pt x="4148528" y="89221"/>
                  <a:pt x="4153753" y="89966"/>
                </a:cubicBezTo>
                <a:close/>
                <a:moveTo>
                  <a:pt x="3535561" y="89687"/>
                </a:moveTo>
                <a:cubicBezTo>
                  <a:pt x="3544521" y="89127"/>
                  <a:pt x="3550121" y="91087"/>
                  <a:pt x="3552361" y="95566"/>
                </a:cubicBezTo>
                <a:cubicBezTo>
                  <a:pt x="3555348" y="101540"/>
                  <a:pt x="3562814" y="107512"/>
                  <a:pt x="3574759" y="113485"/>
                </a:cubicBezTo>
                <a:cubicBezTo>
                  <a:pt x="3586705" y="113485"/>
                  <a:pt x="3594170" y="113485"/>
                  <a:pt x="3597157" y="113485"/>
                </a:cubicBezTo>
                <a:cubicBezTo>
                  <a:pt x="3600144" y="113485"/>
                  <a:pt x="3601637" y="116471"/>
                  <a:pt x="3601637" y="122445"/>
                </a:cubicBezTo>
                <a:cubicBezTo>
                  <a:pt x="3595664" y="128418"/>
                  <a:pt x="3592677" y="132898"/>
                  <a:pt x="3592677" y="135884"/>
                </a:cubicBezTo>
                <a:cubicBezTo>
                  <a:pt x="3592677" y="138870"/>
                  <a:pt x="3586705" y="140362"/>
                  <a:pt x="3574759" y="140362"/>
                </a:cubicBezTo>
                <a:cubicBezTo>
                  <a:pt x="3562814" y="140362"/>
                  <a:pt x="3553853" y="140362"/>
                  <a:pt x="3547881" y="140362"/>
                </a:cubicBezTo>
                <a:lnTo>
                  <a:pt x="3565799" y="131404"/>
                </a:lnTo>
                <a:lnTo>
                  <a:pt x="3583718" y="122445"/>
                </a:lnTo>
                <a:lnTo>
                  <a:pt x="3556841" y="113485"/>
                </a:lnTo>
                <a:lnTo>
                  <a:pt x="3538922" y="104526"/>
                </a:lnTo>
                <a:lnTo>
                  <a:pt x="3521003" y="104526"/>
                </a:lnTo>
                <a:lnTo>
                  <a:pt x="3503084" y="113485"/>
                </a:lnTo>
                <a:cubicBezTo>
                  <a:pt x="3497112" y="119458"/>
                  <a:pt x="3492632" y="120951"/>
                  <a:pt x="3489645" y="117965"/>
                </a:cubicBezTo>
                <a:cubicBezTo>
                  <a:pt x="3486659" y="114979"/>
                  <a:pt x="3488152" y="110499"/>
                  <a:pt x="3494125" y="104526"/>
                </a:cubicBezTo>
                <a:cubicBezTo>
                  <a:pt x="3500098" y="98552"/>
                  <a:pt x="3510551" y="94073"/>
                  <a:pt x="3525483" y="91087"/>
                </a:cubicBezTo>
                <a:cubicBezTo>
                  <a:pt x="3529216" y="90341"/>
                  <a:pt x="3532576" y="89874"/>
                  <a:pt x="3535561" y="89687"/>
                </a:cubicBezTo>
                <a:close/>
                <a:moveTo>
                  <a:pt x="4004805" y="77648"/>
                </a:moveTo>
                <a:cubicBezTo>
                  <a:pt x="4010778" y="77648"/>
                  <a:pt x="4016751" y="80634"/>
                  <a:pt x="4022724" y="86607"/>
                </a:cubicBezTo>
                <a:lnTo>
                  <a:pt x="4022724" y="95566"/>
                </a:lnTo>
                <a:cubicBezTo>
                  <a:pt x="4016751" y="95566"/>
                  <a:pt x="4010778" y="92580"/>
                  <a:pt x="4004805" y="86607"/>
                </a:cubicBezTo>
                <a:cubicBezTo>
                  <a:pt x="3998832" y="80634"/>
                  <a:pt x="3998832" y="77648"/>
                  <a:pt x="4004805" y="77648"/>
                </a:cubicBezTo>
                <a:close/>
                <a:moveTo>
                  <a:pt x="3391094" y="77648"/>
                </a:moveTo>
                <a:cubicBezTo>
                  <a:pt x="3394079" y="77648"/>
                  <a:pt x="3401545" y="80634"/>
                  <a:pt x="3413491" y="86607"/>
                </a:cubicBezTo>
                <a:lnTo>
                  <a:pt x="3413491" y="95566"/>
                </a:lnTo>
                <a:lnTo>
                  <a:pt x="3395572" y="86607"/>
                </a:lnTo>
                <a:cubicBezTo>
                  <a:pt x="3389601" y="80634"/>
                  <a:pt x="3388107" y="77648"/>
                  <a:pt x="3391094" y="77648"/>
                </a:cubicBezTo>
                <a:close/>
                <a:moveTo>
                  <a:pt x="5429334" y="32851"/>
                </a:moveTo>
                <a:cubicBezTo>
                  <a:pt x="5429334" y="32851"/>
                  <a:pt x="5429334" y="35838"/>
                  <a:pt x="5429334" y="41811"/>
                </a:cubicBezTo>
                <a:cubicBezTo>
                  <a:pt x="5429334" y="47784"/>
                  <a:pt x="5429334" y="50770"/>
                  <a:pt x="5429334" y="50770"/>
                </a:cubicBezTo>
                <a:cubicBezTo>
                  <a:pt x="5423360" y="50770"/>
                  <a:pt x="5420374" y="47784"/>
                  <a:pt x="5420374" y="41811"/>
                </a:cubicBezTo>
                <a:cubicBezTo>
                  <a:pt x="5420374" y="35838"/>
                  <a:pt x="5423360" y="32851"/>
                  <a:pt x="5429334" y="32851"/>
                </a:cubicBezTo>
                <a:close/>
                <a:moveTo>
                  <a:pt x="5429334" y="14933"/>
                </a:moveTo>
                <a:cubicBezTo>
                  <a:pt x="5438292" y="14933"/>
                  <a:pt x="5447251" y="17919"/>
                  <a:pt x="5456211" y="23892"/>
                </a:cubicBezTo>
                <a:cubicBezTo>
                  <a:pt x="5462184" y="23892"/>
                  <a:pt x="5466664" y="25386"/>
                  <a:pt x="5469650" y="28372"/>
                </a:cubicBezTo>
                <a:cubicBezTo>
                  <a:pt x="5472636" y="31358"/>
                  <a:pt x="5477116" y="32851"/>
                  <a:pt x="5483089" y="32851"/>
                </a:cubicBezTo>
                <a:cubicBezTo>
                  <a:pt x="5495034" y="32851"/>
                  <a:pt x="5501008" y="34345"/>
                  <a:pt x="5501008" y="37331"/>
                </a:cubicBezTo>
                <a:cubicBezTo>
                  <a:pt x="5501008" y="40317"/>
                  <a:pt x="5501008" y="41811"/>
                  <a:pt x="5501008" y="41811"/>
                </a:cubicBezTo>
                <a:cubicBezTo>
                  <a:pt x="5501008" y="53755"/>
                  <a:pt x="5501008" y="59730"/>
                  <a:pt x="5501008" y="59730"/>
                </a:cubicBezTo>
                <a:cubicBezTo>
                  <a:pt x="5501008" y="59730"/>
                  <a:pt x="5493542" y="59730"/>
                  <a:pt x="5478609" y="59730"/>
                </a:cubicBezTo>
                <a:cubicBezTo>
                  <a:pt x="5463677" y="59730"/>
                  <a:pt x="5456211" y="59730"/>
                  <a:pt x="5456211" y="59730"/>
                </a:cubicBezTo>
                <a:lnTo>
                  <a:pt x="5474130" y="50770"/>
                </a:lnTo>
                <a:cubicBezTo>
                  <a:pt x="5480103" y="50770"/>
                  <a:pt x="5486074" y="50770"/>
                  <a:pt x="5492048" y="50770"/>
                </a:cubicBezTo>
                <a:lnTo>
                  <a:pt x="5465170" y="41811"/>
                </a:lnTo>
                <a:lnTo>
                  <a:pt x="5447251" y="32851"/>
                </a:lnTo>
                <a:lnTo>
                  <a:pt x="5429334" y="23892"/>
                </a:lnTo>
                <a:cubicBezTo>
                  <a:pt x="5417388" y="23892"/>
                  <a:pt x="5409920" y="26878"/>
                  <a:pt x="5406934" y="32851"/>
                </a:cubicBezTo>
                <a:cubicBezTo>
                  <a:pt x="5403949" y="38825"/>
                  <a:pt x="5400962" y="40317"/>
                  <a:pt x="5397976" y="37331"/>
                </a:cubicBezTo>
                <a:cubicBezTo>
                  <a:pt x="5394990" y="34345"/>
                  <a:pt x="5396482" y="29865"/>
                  <a:pt x="5402454" y="23892"/>
                </a:cubicBezTo>
                <a:cubicBezTo>
                  <a:pt x="5411414" y="17919"/>
                  <a:pt x="5420374" y="14933"/>
                  <a:pt x="5429334" y="14933"/>
                </a:cubicBezTo>
                <a:close/>
                <a:moveTo>
                  <a:pt x="5366618" y="14933"/>
                </a:moveTo>
                <a:cubicBezTo>
                  <a:pt x="5372591" y="20906"/>
                  <a:pt x="5369604" y="23892"/>
                  <a:pt x="5357658" y="23892"/>
                </a:cubicBezTo>
                <a:cubicBezTo>
                  <a:pt x="5357658" y="17919"/>
                  <a:pt x="5360644" y="14933"/>
                  <a:pt x="5366618" y="14933"/>
                </a:cubicBezTo>
                <a:close/>
                <a:moveTo>
                  <a:pt x="5307262" y="373"/>
                </a:moveTo>
                <a:cubicBezTo>
                  <a:pt x="5310996" y="1121"/>
                  <a:pt x="5315849" y="2987"/>
                  <a:pt x="5321822" y="5973"/>
                </a:cubicBezTo>
                <a:lnTo>
                  <a:pt x="5321822" y="23892"/>
                </a:lnTo>
                <a:cubicBezTo>
                  <a:pt x="5315848" y="17919"/>
                  <a:pt x="5309876" y="13439"/>
                  <a:pt x="5303903" y="10453"/>
                </a:cubicBezTo>
                <a:cubicBezTo>
                  <a:pt x="5297930" y="7467"/>
                  <a:pt x="5296437" y="4480"/>
                  <a:pt x="5299423" y="1494"/>
                </a:cubicBezTo>
                <a:cubicBezTo>
                  <a:pt x="5300916" y="1"/>
                  <a:pt x="5303530" y="-372"/>
                  <a:pt x="5307262" y="373"/>
                </a:cubicBezTo>
                <a:close/>
              </a:path>
            </a:pathLst>
          </a:custGeom>
          <a:solidFill>
            <a:schemeClr val="tx1">
              <a:lumMod val="40000"/>
              <a:lumOff val="60000"/>
            </a:schemeClr>
          </a:solidFill>
        </p:spPr>
        <p:txBody>
          <a:bodyPr wrap="square">
            <a:noAutofit/>
          </a:bodyPr>
          <a:lstStyle>
            <a:lvl1pPr>
              <a:defRPr i="1"/>
            </a:lvl1pPr>
          </a:lstStyle>
          <a:p>
            <a:r>
              <a:rPr kumimoji="1" lang="en-US" altLang="ja-JP" dirty="0"/>
              <a:t>Click icon to add picture</a:t>
            </a:r>
            <a:endParaRPr kumimoji="1" lang="ja-JP" altLang="en-US" dirty="0"/>
          </a:p>
        </p:txBody>
      </p:sp>
      <p:sp>
        <p:nvSpPr>
          <p:cNvPr id="7" name="Title 1"/>
          <p:cNvSpPr>
            <a:spLocks noGrp="1"/>
          </p:cNvSpPr>
          <p:nvPr>
            <p:ph type="title" hasCustomPrompt="1"/>
          </p:nvPr>
        </p:nvSpPr>
        <p:spPr>
          <a:xfrm>
            <a:off x="2100363" y="3794789"/>
            <a:ext cx="7991275" cy="722651"/>
          </a:xfrm>
        </p:spPr>
        <p:txBody>
          <a:bodyPr/>
          <a:lstStyle>
            <a:lvl1pPr algn="ctr">
              <a:lnSpc>
                <a:spcPct val="80000"/>
              </a:lnSpc>
              <a:defRPr sz="4400" baseline="0">
                <a:solidFill>
                  <a:schemeClr val="tx1"/>
                </a:solidFill>
              </a:defRPr>
            </a:lvl1pPr>
          </a:lstStyle>
          <a:p>
            <a:r>
              <a:rPr kumimoji="1" lang="en-US" altLang="ja-JP" dirty="0"/>
              <a:t>Slide Title Goes Here</a:t>
            </a:r>
            <a:endParaRPr kumimoji="1" lang="ja-JP" altLang="en-US" dirty="0"/>
          </a:p>
        </p:txBody>
      </p:sp>
      <p:sp>
        <p:nvSpPr>
          <p:cNvPr id="8" name="Text Placeholder 3"/>
          <p:cNvSpPr>
            <a:spLocks noGrp="1"/>
          </p:cNvSpPr>
          <p:nvPr>
            <p:ph type="body" sz="quarter" idx="13" hasCustomPrompt="1"/>
          </p:nvPr>
        </p:nvSpPr>
        <p:spPr>
          <a:xfrm>
            <a:off x="2100363" y="5143598"/>
            <a:ext cx="7991275" cy="989869"/>
          </a:xfrm>
        </p:spPr>
        <p:txBody>
          <a:bodyPr anchor="t">
            <a:normAutofit/>
          </a:bodyPr>
          <a:lstStyle>
            <a:lvl1pPr marL="0" indent="0" algn="ctr">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4" hasCustomPrompt="1"/>
          </p:nvPr>
        </p:nvSpPr>
        <p:spPr>
          <a:xfrm>
            <a:off x="2100363" y="4433052"/>
            <a:ext cx="7991275" cy="506497"/>
          </a:xfrm>
        </p:spPr>
        <p:txBody>
          <a:bodyPr anchor="ctr">
            <a:normAutofit/>
          </a:bodyPr>
          <a:lstStyle>
            <a:lvl1pPr algn="ctr">
              <a:lnSpc>
                <a:spcPct val="100000"/>
              </a:lnSpc>
              <a:spcBef>
                <a:spcPts val="0"/>
              </a:spcBef>
              <a:defRPr sz="2933" baseline="0">
                <a:solidFill>
                  <a:schemeClr val="tx2">
                    <a:lumMod val="60000"/>
                    <a:lumOff val="40000"/>
                  </a:schemeClr>
                </a:solidFill>
                <a:latin typeface="+mj-lt"/>
              </a:defRPr>
            </a:lvl1pPr>
          </a:lstStyle>
          <a:p>
            <a:pPr lvl="0"/>
            <a:r>
              <a:rPr kumimoji="1" lang="en-US" altLang="ja-JP" dirty="0"/>
              <a:t>SUBTITLE GOES HERE</a:t>
            </a:r>
            <a:endParaRPr kumimoji="1" lang="ja-JP" altLang="en-US" dirty="0"/>
          </a:p>
        </p:txBody>
      </p:sp>
    </p:spTree>
    <p:extLst>
      <p:ext uri="{BB962C8B-B14F-4D97-AF65-F5344CB8AC3E}">
        <p14:creationId xmlns:p14="http://schemas.microsoft.com/office/powerpoint/2010/main" val="41991936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584"/>
            <a:ext cx="8434386" cy="6856416"/>
            <a:chOff x="327570" y="4453037"/>
            <a:chExt cx="1539689" cy="1542069"/>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51693" y="5796212"/>
            <a:ext cx="2399704" cy="639921"/>
          </a:xfrm>
          <a:prstGeom prst="rect">
            <a:avLst/>
          </a:prstGeom>
        </p:spPr>
      </p:pic>
      <p:pic>
        <p:nvPicPr>
          <p:cNvPr id="27" name="Picture 26" descr="Logo&#10;&#10;Description automatically generated">
            <a:extLst>
              <a:ext uri="{FF2B5EF4-FFF2-40B4-BE49-F238E27FC236}">
                <a16:creationId xmlns:a16="http://schemas.microsoft.com/office/drawing/2014/main" id="{E10E0821-37F4-E14D-9012-2E63AA7C43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787" y="624119"/>
            <a:ext cx="4095220" cy="2667624"/>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spTree>
    <p:extLst>
      <p:ext uri="{BB962C8B-B14F-4D97-AF65-F5344CB8AC3E}">
        <p14:creationId xmlns:p14="http://schemas.microsoft.com/office/powerpoint/2010/main" val="322567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3 bullets">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EFC4892F-7DBF-4052-852E-C3485B1A2CFD}"/>
              </a:ext>
            </a:extLst>
          </p:cNvPr>
          <p:cNvCxnSpPr>
            <a:cxnSpLocks/>
          </p:cNvCxnSpPr>
          <p:nvPr userDrawn="1"/>
        </p:nvCxnSpPr>
        <p:spPr>
          <a:xfrm>
            <a:off x="5363742" y="5222773"/>
            <a:ext cx="854550"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1303385-227A-4A73-8DDB-BCE3E8F49E26}"/>
              </a:ext>
            </a:extLst>
          </p:cNvPr>
          <p:cNvCxnSpPr>
            <a:cxnSpLocks/>
          </p:cNvCxnSpPr>
          <p:nvPr userDrawn="1"/>
        </p:nvCxnSpPr>
        <p:spPr>
          <a:xfrm>
            <a:off x="5417928" y="6207210"/>
            <a:ext cx="854550" cy="0"/>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92ED0C0-FBC5-C942-99B6-2690A7892ABE}"/>
              </a:ext>
            </a:extLst>
          </p:cNvPr>
          <p:cNvCxnSpPr>
            <a:cxnSpLocks/>
          </p:cNvCxnSpPr>
          <p:nvPr userDrawn="1"/>
        </p:nvCxnSpPr>
        <p:spPr>
          <a:xfrm>
            <a:off x="5329635" y="679103"/>
            <a:ext cx="854550"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7196174" y="426548"/>
            <a:ext cx="3596000" cy="476277"/>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riangle 27">
            <a:extLst>
              <a:ext uri="{FF2B5EF4-FFF2-40B4-BE49-F238E27FC236}">
                <a16:creationId xmlns:a16="http://schemas.microsoft.com/office/drawing/2014/main" id="{93B93341-B126-F645-B084-3FE3DA57296D}"/>
              </a:ext>
            </a:extLst>
          </p:cNvPr>
          <p:cNvSpPr/>
          <p:nvPr userDrawn="1"/>
        </p:nvSpPr>
        <p:spPr>
          <a:xfrm rot="5400000">
            <a:off x="6324167" y="312052"/>
            <a:ext cx="493579" cy="694203"/>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6218719" y="557589"/>
            <a:ext cx="315883" cy="204638"/>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62" name="Straight Connector 61">
            <a:extLst>
              <a:ext uri="{FF2B5EF4-FFF2-40B4-BE49-F238E27FC236}">
                <a16:creationId xmlns:a16="http://schemas.microsoft.com/office/drawing/2014/main" id="{BA324DF2-7E71-6C48-9FBB-BCE0BC7F895A}"/>
              </a:ext>
            </a:extLst>
          </p:cNvPr>
          <p:cNvCxnSpPr>
            <a:cxnSpLocks/>
          </p:cNvCxnSpPr>
          <p:nvPr userDrawn="1"/>
        </p:nvCxnSpPr>
        <p:spPr>
          <a:xfrm>
            <a:off x="5329635" y="1761926"/>
            <a:ext cx="854550" cy="0"/>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63" name="Text Placeholder 25">
            <a:extLst>
              <a:ext uri="{FF2B5EF4-FFF2-40B4-BE49-F238E27FC236}">
                <a16:creationId xmlns:a16="http://schemas.microsoft.com/office/drawing/2014/main" id="{ED8C6CBF-BE43-1247-9194-62E0AA147ABC}"/>
              </a:ext>
            </a:extLst>
          </p:cNvPr>
          <p:cNvSpPr>
            <a:spLocks noGrp="1"/>
          </p:cNvSpPr>
          <p:nvPr>
            <p:ph type="body" sz="quarter" idx="21" hasCustomPrompt="1"/>
          </p:nvPr>
        </p:nvSpPr>
        <p:spPr>
          <a:xfrm>
            <a:off x="7196174" y="1509371"/>
            <a:ext cx="3596000" cy="476277"/>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4" name="Triangle 63">
            <a:extLst>
              <a:ext uri="{FF2B5EF4-FFF2-40B4-BE49-F238E27FC236}">
                <a16:creationId xmlns:a16="http://schemas.microsoft.com/office/drawing/2014/main" id="{C5D43071-2FE0-BC49-9B71-4EF88E286BE3}"/>
              </a:ext>
            </a:extLst>
          </p:cNvPr>
          <p:cNvSpPr/>
          <p:nvPr userDrawn="1"/>
        </p:nvSpPr>
        <p:spPr>
          <a:xfrm rot="5400000">
            <a:off x="6324167" y="1394875"/>
            <a:ext cx="493579" cy="694203"/>
          </a:xfrm>
          <a:prstGeom prst="triangl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5" name="Text Placeholder 25">
            <a:extLst>
              <a:ext uri="{FF2B5EF4-FFF2-40B4-BE49-F238E27FC236}">
                <a16:creationId xmlns:a16="http://schemas.microsoft.com/office/drawing/2014/main" id="{96858A1D-8A19-8B46-9FE0-76564F71DA7D}"/>
              </a:ext>
            </a:extLst>
          </p:cNvPr>
          <p:cNvSpPr>
            <a:spLocks noGrp="1"/>
          </p:cNvSpPr>
          <p:nvPr>
            <p:ph type="body" sz="quarter" idx="22" hasCustomPrompt="1"/>
          </p:nvPr>
        </p:nvSpPr>
        <p:spPr>
          <a:xfrm>
            <a:off x="6218719" y="1640412"/>
            <a:ext cx="315883" cy="204638"/>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66" name="Straight Connector 65">
            <a:extLst>
              <a:ext uri="{FF2B5EF4-FFF2-40B4-BE49-F238E27FC236}">
                <a16:creationId xmlns:a16="http://schemas.microsoft.com/office/drawing/2014/main" id="{8E702CA3-67DA-634F-8917-6A5F61AB5A46}"/>
              </a:ext>
            </a:extLst>
          </p:cNvPr>
          <p:cNvCxnSpPr>
            <a:cxnSpLocks/>
          </p:cNvCxnSpPr>
          <p:nvPr userDrawn="1"/>
        </p:nvCxnSpPr>
        <p:spPr>
          <a:xfrm>
            <a:off x="5358606" y="2941293"/>
            <a:ext cx="854550" cy="0"/>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67" name="Text Placeholder 25">
            <a:extLst>
              <a:ext uri="{FF2B5EF4-FFF2-40B4-BE49-F238E27FC236}">
                <a16:creationId xmlns:a16="http://schemas.microsoft.com/office/drawing/2014/main" id="{CA2B1F1A-1B20-CC4C-915C-198DA272D347}"/>
              </a:ext>
            </a:extLst>
          </p:cNvPr>
          <p:cNvSpPr>
            <a:spLocks noGrp="1"/>
          </p:cNvSpPr>
          <p:nvPr>
            <p:ph type="body" sz="quarter" idx="23" hasCustomPrompt="1"/>
          </p:nvPr>
        </p:nvSpPr>
        <p:spPr>
          <a:xfrm>
            <a:off x="7225145" y="2688738"/>
            <a:ext cx="3596000" cy="476277"/>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8" name="Triangle 67">
            <a:extLst>
              <a:ext uri="{FF2B5EF4-FFF2-40B4-BE49-F238E27FC236}">
                <a16:creationId xmlns:a16="http://schemas.microsoft.com/office/drawing/2014/main" id="{D0D2218B-3124-9249-AFC9-17B5AC97C30D}"/>
              </a:ext>
            </a:extLst>
          </p:cNvPr>
          <p:cNvSpPr/>
          <p:nvPr userDrawn="1"/>
        </p:nvSpPr>
        <p:spPr>
          <a:xfrm rot="5400000">
            <a:off x="6353138" y="2574242"/>
            <a:ext cx="493579" cy="694203"/>
          </a:xfrm>
          <a:prstGeom prst="triangl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9" name="Text Placeholder 25">
            <a:extLst>
              <a:ext uri="{FF2B5EF4-FFF2-40B4-BE49-F238E27FC236}">
                <a16:creationId xmlns:a16="http://schemas.microsoft.com/office/drawing/2014/main" id="{9AD791BC-9EC2-9144-8E65-CADCFF95D15F}"/>
              </a:ext>
            </a:extLst>
          </p:cNvPr>
          <p:cNvSpPr>
            <a:spLocks noGrp="1"/>
          </p:cNvSpPr>
          <p:nvPr>
            <p:ph type="body" sz="quarter" idx="24" hasCustomPrompt="1"/>
          </p:nvPr>
        </p:nvSpPr>
        <p:spPr>
          <a:xfrm>
            <a:off x="6247690" y="2819779"/>
            <a:ext cx="315883" cy="204638"/>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70" name="Straight Connector 69">
            <a:extLst>
              <a:ext uri="{FF2B5EF4-FFF2-40B4-BE49-F238E27FC236}">
                <a16:creationId xmlns:a16="http://schemas.microsoft.com/office/drawing/2014/main" id="{0DAE1421-BC97-3E46-A19F-06DDB85DD42B}"/>
              </a:ext>
            </a:extLst>
          </p:cNvPr>
          <p:cNvCxnSpPr>
            <a:cxnSpLocks/>
          </p:cNvCxnSpPr>
          <p:nvPr userDrawn="1"/>
        </p:nvCxnSpPr>
        <p:spPr>
          <a:xfrm>
            <a:off x="5358606" y="4134948"/>
            <a:ext cx="854550"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71" name="Text Placeholder 25">
            <a:extLst>
              <a:ext uri="{FF2B5EF4-FFF2-40B4-BE49-F238E27FC236}">
                <a16:creationId xmlns:a16="http://schemas.microsoft.com/office/drawing/2014/main" id="{6CD9FCDC-8873-7E40-B19E-E562989FCCF1}"/>
              </a:ext>
            </a:extLst>
          </p:cNvPr>
          <p:cNvSpPr>
            <a:spLocks noGrp="1"/>
          </p:cNvSpPr>
          <p:nvPr>
            <p:ph type="body" sz="quarter" idx="25" hasCustomPrompt="1"/>
          </p:nvPr>
        </p:nvSpPr>
        <p:spPr>
          <a:xfrm>
            <a:off x="7225145" y="3882393"/>
            <a:ext cx="3596000" cy="476277"/>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2" name="Triangle 71">
            <a:extLst>
              <a:ext uri="{FF2B5EF4-FFF2-40B4-BE49-F238E27FC236}">
                <a16:creationId xmlns:a16="http://schemas.microsoft.com/office/drawing/2014/main" id="{FEA159A0-5472-5744-AAA7-56D489030E36}"/>
              </a:ext>
            </a:extLst>
          </p:cNvPr>
          <p:cNvSpPr/>
          <p:nvPr userDrawn="1"/>
        </p:nvSpPr>
        <p:spPr>
          <a:xfrm rot="5400000">
            <a:off x="6353138" y="3767897"/>
            <a:ext cx="493579" cy="694203"/>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73" name="Text Placeholder 25">
            <a:extLst>
              <a:ext uri="{FF2B5EF4-FFF2-40B4-BE49-F238E27FC236}">
                <a16:creationId xmlns:a16="http://schemas.microsoft.com/office/drawing/2014/main" id="{8B2C0B39-A5A3-BF41-B9A9-D8922F4C2770}"/>
              </a:ext>
            </a:extLst>
          </p:cNvPr>
          <p:cNvSpPr>
            <a:spLocks noGrp="1"/>
          </p:cNvSpPr>
          <p:nvPr>
            <p:ph type="body" sz="quarter" idx="26" hasCustomPrompt="1"/>
          </p:nvPr>
        </p:nvSpPr>
        <p:spPr>
          <a:xfrm>
            <a:off x="6247690" y="4013434"/>
            <a:ext cx="315883" cy="204638"/>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0" name="Rectangle 49">
            <a:extLst>
              <a:ext uri="{FF2B5EF4-FFF2-40B4-BE49-F238E27FC236}">
                <a16:creationId xmlns:a16="http://schemas.microsoft.com/office/drawing/2014/main" id="{F3E68E54-018C-7E47-8388-54ADF54F2908}"/>
              </a:ext>
            </a:extLst>
          </p:cNvPr>
          <p:cNvSpPr/>
          <p:nvPr userDrawn="1"/>
        </p:nvSpPr>
        <p:spPr>
          <a:xfrm>
            <a:off x="260443" y="307180"/>
            <a:ext cx="5505289" cy="6243639"/>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0" y="715211"/>
            <a:ext cx="4908281" cy="649186"/>
          </a:xfrm>
          <a:solidFill>
            <a:srgbClr val="E78631"/>
          </a:solidFill>
        </p:spPr>
        <p:txBody>
          <a:bodyPr>
            <a:normAutofit/>
          </a:bodyPr>
          <a:lstStyle>
            <a:lvl1pPr marL="450850"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1" y="1776829"/>
            <a:ext cx="4902027"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2" name="Text Placeholder 25">
            <a:extLst>
              <a:ext uri="{FF2B5EF4-FFF2-40B4-BE49-F238E27FC236}">
                <a16:creationId xmlns:a16="http://schemas.microsoft.com/office/drawing/2014/main" id="{E6B72741-52C9-4D01-9BD4-AE2E4BBB8F4D}"/>
              </a:ext>
            </a:extLst>
          </p:cNvPr>
          <p:cNvSpPr>
            <a:spLocks noGrp="1"/>
          </p:cNvSpPr>
          <p:nvPr>
            <p:ph type="body" sz="quarter" idx="27" hasCustomPrompt="1"/>
          </p:nvPr>
        </p:nvSpPr>
        <p:spPr>
          <a:xfrm>
            <a:off x="7230281" y="4970218"/>
            <a:ext cx="3596000" cy="476277"/>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Triangle 27">
            <a:extLst>
              <a:ext uri="{FF2B5EF4-FFF2-40B4-BE49-F238E27FC236}">
                <a16:creationId xmlns:a16="http://schemas.microsoft.com/office/drawing/2014/main" id="{8FEC2916-A33E-462B-A4CE-E9ED9E18BE66}"/>
              </a:ext>
            </a:extLst>
          </p:cNvPr>
          <p:cNvSpPr/>
          <p:nvPr userDrawn="1"/>
        </p:nvSpPr>
        <p:spPr>
          <a:xfrm rot="5400000">
            <a:off x="6358274" y="4855722"/>
            <a:ext cx="493579" cy="694203"/>
          </a:xfrm>
          <a:prstGeom prst="triangle">
            <a:avLst/>
          </a:prstGeom>
          <a:solidFill>
            <a:srgbClr val="D6315A"/>
          </a:solidFill>
          <a:ln>
            <a:solidFill>
              <a:srgbClr val="D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24" name="Text Placeholder 25">
            <a:extLst>
              <a:ext uri="{FF2B5EF4-FFF2-40B4-BE49-F238E27FC236}">
                <a16:creationId xmlns:a16="http://schemas.microsoft.com/office/drawing/2014/main" id="{C859FD30-FAE0-4ECD-A3EE-2A29BC20EDC4}"/>
              </a:ext>
            </a:extLst>
          </p:cNvPr>
          <p:cNvSpPr>
            <a:spLocks noGrp="1"/>
          </p:cNvSpPr>
          <p:nvPr>
            <p:ph type="body" sz="quarter" idx="28" hasCustomPrompt="1"/>
          </p:nvPr>
        </p:nvSpPr>
        <p:spPr>
          <a:xfrm>
            <a:off x="6252826" y="5101259"/>
            <a:ext cx="315883" cy="204638"/>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6" name="Text Placeholder 25">
            <a:extLst>
              <a:ext uri="{FF2B5EF4-FFF2-40B4-BE49-F238E27FC236}">
                <a16:creationId xmlns:a16="http://schemas.microsoft.com/office/drawing/2014/main" id="{68E2C01A-F381-42FC-9386-C221F08B1305}"/>
              </a:ext>
            </a:extLst>
          </p:cNvPr>
          <p:cNvSpPr>
            <a:spLocks noGrp="1"/>
          </p:cNvSpPr>
          <p:nvPr>
            <p:ph type="body" sz="quarter" idx="29" hasCustomPrompt="1"/>
          </p:nvPr>
        </p:nvSpPr>
        <p:spPr>
          <a:xfrm>
            <a:off x="7230281" y="5981459"/>
            <a:ext cx="3596000" cy="476277"/>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riangle 63">
            <a:extLst>
              <a:ext uri="{FF2B5EF4-FFF2-40B4-BE49-F238E27FC236}">
                <a16:creationId xmlns:a16="http://schemas.microsoft.com/office/drawing/2014/main" id="{A75320C9-C630-4327-9CD1-4ABDE59EE7DF}"/>
              </a:ext>
            </a:extLst>
          </p:cNvPr>
          <p:cNvSpPr/>
          <p:nvPr userDrawn="1"/>
        </p:nvSpPr>
        <p:spPr>
          <a:xfrm rot="5400000">
            <a:off x="6358274" y="5844739"/>
            <a:ext cx="493579" cy="694203"/>
          </a:xfrm>
          <a:prstGeom prst="triangl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29" name="Text Placeholder 25">
            <a:extLst>
              <a:ext uri="{FF2B5EF4-FFF2-40B4-BE49-F238E27FC236}">
                <a16:creationId xmlns:a16="http://schemas.microsoft.com/office/drawing/2014/main" id="{F923C9D8-A635-4F43-B9A6-F0FA9F0DC8A5}"/>
              </a:ext>
            </a:extLst>
          </p:cNvPr>
          <p:cNvSpPr>
            <a:spLocks noGrp="1"/>
          </p:cNvSpPr>
          <p:nvPr>
            <p:ph type="body" sz="quarter" idx="30" hasCustomPrompt="1"/>
          </p:nvPr>
        </p:nvSpPr>
        <p:spPr>
          <a:xfrm>
            <a:off x="6252826" y="6023275"/>
            <a:ext cx="315883" cy="476277"/>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 Pink">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37887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Slide -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71528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1171222" cy="844269"/>
          </a:xfrm>
        </p:spPr>
        <p:txBody>
          <a:bodyPr>
            <a:normAutofit/>
          </a:bodyPr>
          <a:lstStyle>
            <a:lvl1pPr marL="0" indent="0" algn="l">
              <a:buNone/>
              <a:defRPr sz="3600" b="1">
                <a:solidFill>
                  <a:srgbClr val="5E5E5E"/>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30"/>
            <a:ext cx="11156987" cy="3537886"/>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32" name="Group 31">
            <a:extLst>
              <a:ext uri="{FF2B5EF4-FFF2-40B4-BE49-F238E27FC236}">
                <a16:creationId xmlns:a16="http://schemas.microsoft.com/office/drawing/2014/main" id="{FFBF8643-57D3-7944-A3AE-BA50E01A8EBF}"/>
              </a:ext>
            </a:extLst>
          </p:cNvPr>
          <p:cNvGrpSpPr/>
          <p:nvPr userDrawn="1"/>
        </p:nvGrpSpPr>
        <p:grpSpPr>
          <a:xfrm>
            <a:off x="10314649" y="5867562"/>
            <a:ext cx="1877348" cy="396639"/>
            <a:chOff x="9324753" y="5969157"/>
            <a:chExt cx="1877348" cy="396639"/>
          </a:xfrm>
        </p:grpSpPr>
        <p:sp>
          <p:nvSpPr>
            <p:cNvPr id="33" name="TextBox 32">
              <a:extLst>
                <a:ext uri="{FF2B5EF4-FFF2-40B4-BE49-F238E27FC236}">
                  <a16:creationId xmlns:a16="http://schemas.microsoft.com/office/drawing/2014/main" id="{D19B82AF-477C-B546-8FCB-87228C61053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4" name="TextBox 33">
              <a:extLst>
                <a:ext uri="{FF2B5EF4-FFF2-40B4-BE49-F238E27FC236}">
                  <a16:creationId xmlns:a16="http://schemas.microsoft.com/office/drawing/2014/main" id="{FEE9ECFF-F0FF-6E40-86EB-E1A555B4F90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5" name="TextBox 34">
              <a:extLst>
                <a:ext uri="{FF2B5EF4-FFF2-40B4-BE49-F238E27FC236}">
                  <a16:creationId xmlns:a16="http://schemas.microsoft.com/office/drawing/2014/main" id="{BCE501B5-644C-CF44-9A5E-A55B12EA9FB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6" name="TextBox 35">
              <a:extLst>
                <a:ext uri="{FF2B5EF4-FFF2-40B4-BE49-F238E27FC236}">
                  <a16:creationId xmlns:a16="http://schemas.microsoft.com/office/drawing/2014/main" id="{AAAD12E8-6672-DC45-A40B-17266F1CF35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2665632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6/17/2022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‹nº›</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80" r:id="rId4"/>
    <p:sldLayoutId id="2147483665" r:id="rId5"/>
    <p:sldLayoutId id="2147483685" r:id="rId6"/>
    <p:sldLayoutId id="2147483686" r:id="rId7"/>
    <p:sldLayoutId id="2147483667" r:id="rId8"/>
    <p:sldLayoutId id="2147483683" r:id="rId9"/>
    <p:sldLayoutId id="2147483688" r:id="rId10"/>
    <p:sldLayoutId id="2147483662" r:id="rId11"/>
    <p:sldLayoutId id="2147483689" r:id="rId12"/>
    <p:sldLayoutId id="2147483687" r:id="rId13"/>
    <p:sldLayoutId id="2147483684" r:id="rId14"/>
    <p:sldLayoutId id="2147483690" r:id="rId15"/>
    <p:sldLayoutId id="2147483691" r:id="rId16"/>
    <p:sldLayoutId id="2147483661" r:id="rId17"/>
    <p:sldLayoutId id="2147483692" r:id="rId18"/>
    <p:sldLayoutId id="2147483693" r:id="rId19"/>
    <p:sldLayoutId id="2147483679" r:id="rId20"/>
    <p:sldLayoutId id="2147483694" r:id="rId21"/>
    <p:sldLayoutId id="2147483695" r:id="rId22"/>
    <p:sldLayoutId id="2147483652" r:id="rId23"/>
    <p:sldLayoutId id="2147483696" r:id="rId24"/>
    <p:sldLayoutId id="2147483697" r:id="rId25"/>
    <p:sldLayoutId id="2147483673" r:id="rId26"/>
    <p:sldLayoutId id="2147483698" r:id="rId27"/>
    <p:sldLayoutId id="2147483699" r:id="rId28"/>
    <p:sldLayoutId id="2147483677" r:id="rId29"/>
    <p:sldLayoutId id="2147483676" r:id="rId30"/>
    <p:sldLayoutId id="2147483700" r:id="rId31"/>
    <p:sldLayoutId id="2147483702" r:id="rId32"/>
    <p:sldLayoutId id="2147483703" r:id="rId33"/>
    <p:sldLayoutId id="2147483701" r:id="rId34"/>
    <p:sldLayoutId id="2147483669" r:id="rId35"/>
    <p:sldLayoutId id="2147483656" r:id="rId36"/>
    <p:sldLayoutId id="2147483657" r:id="rId37"/>
    <p:sldLayoutId id="2147483658" r:id="rId38"/>
    <p:sldLayoutId id="2147483704" r:id="rId3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padlet.com/"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www.socrative.com/" TargetMode="External"/><Relationship Id="rId2" Type="http://schemas.openxmlformats.org/officeDocument/2006/relationships/slideLayout" Target="../slideLayouts/slideLayout15.xml"/><Relationship Id="rId1" Type="http://schemas.openxmlformats.org/officeDocument/2006/relationships/video" Target="https://www.youtube.com/embed/AII3a9dTIy4?start=21&amp;feature=oembed" TargetMode="Externa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kahoot.com/"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higheredexperts.com/edu/2020/02/21/best-higher-ed-content-trends-in-2020-and-the-worst-too/#user" TargetMode="External"/><Relationship Id="rId7" Type="http://schemas.openxmlformats.org/officeDocument/2006/relationships/hyperlink" Target="https://higheredexperts.com/edu/2020/02/21/best-higher-ed-content-trends-in-2020-and-the-worst-too/#data" TargetMode="External"/><Relationship Id="rId2" Type="http://schemas.openxmlformats.org/officeDocument/2006/relationships/hyperlink" Target="https://www.responsiveclassroom.org/sharing-leads-to-learning/" TargetMode="External"/><Relationship Id="rId1" Type="http://schemas.openxmlformats.org/officeDocument/2006/relationships/slideLayout" Target="../slideLayouts/slideLayout15.xml"/><Relationship Id="rId6" Type="http://schemas.openxmlformats.org/officeDocument/2006/relationships/hyperlink" Target="https://higheredexperts.com/edu/2020/02/21/best-higher-ed-content-trends-in-2020-and-the-worst-too/#long" TargetMode="External"/><Relationship Id="rId5" Type="http://schemas.openxmlformats.org/officeDocument/2006/relationships/hyperlink" Target="https://higheredexperts.com/edu/2020/02/21/best-higher-ed-content-trends-in-2020-and-the-worst-too/#story" TargetMode="External"/><Relationship Id="rId4" Type="http://schemas.openxmlformats.org/officeDocument/2006/relationships/hyperlink" Target="https://higheredexperts.com/edu/2020/02/21/best-higher-ed-content-trends-in-2020-and-the-worst-too/#huma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hyperlink" Target="http://www.vleeproject.eu/"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thinglink.com/scene/1515304432944807939" TargetMode="Externa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rm.coe.int/16809382f9." TargetMode="External"/><Relationship Id="rId1" Type="http://schemas.openxmlformats.org/officeDocument/2006/relationships/slideLayout" Target="../slideLayouts/slideLayout19.xml"/><Relationship Id="rId5" Type="http://schemas.openxmlformats.org/officeDocument/2006/relationships/image" Target="../media/image27.sv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1.xml"/><Relationship Id="rId1" Type="http://schemas.openxmlformats.org/officeDocument/2006/relationships/video" Target="https://www.youtube.com/embed/yIhXda7383g?feature=oembed" TargetMode="External"/><Relationship Id="rId6" Type="http://schemas.openxmlformats.org/officeDocument/2006/relationships/hyperlink" Target="https://www.youtube.com/hashtag/huawei4her" TargetMode="External"/><Relationship Id="rId5" Type="http://schemas.openxmlformats.org/officeDocument/2006/relationships/hyperlink" Target="https://www.youtube.com/hashtag/huaweieuropeantalk" TargetMode="External"/><Relationship Id="rId4" Type="http://schemas.openxmlformats.org/officeDocument/2006/relationships/hyperlink" Target="https://www.youtube.com/hashtag/huaweiwomenpowertalk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0.xml"/><Relationship Id="rId1" Type="http://schemas.openxmlformats.org/officeDocument/2006/relationships/video" Target="https://www.youtube.com/embed/JBSMgRTfahU?feature=oembe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s://ec.europa.eu/info/strategy/priorities-2019-2024/europe-fit-digital-age/european-digital-identity_en" TargetMode="External"/><Relationship Id="rId2" Type="http://schemas.openxmlformats.org/officeDocument/2006/relationships/hyperlink" Target="https://medium.com/blog-per-la-trasformazione-digitale/digital-integration-the-key-to-a-united-europe-9cdb7399c7dd"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ec.europa.eu/info/strategy/priorities-2019-2024/europe-fit-digital-age/european-digital-identity_en#practical-use" TargetMode="Externa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www.minority-safepack.eu/main/joinus" TargetMode="External"/><Relationship Id="rId2" Type="http://schemas.openxmlformats.org/officeDocument/2006/relationships/hyperlink" Target="http://www.minority-safepack.eu/" TargetMode="Externa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s://blog.insynctraining.com/collaboration-vs-interaction-whats-the-difference"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hyperlink" Target="https://drive.google.com/drive/shared-with-me" TargetMode="External"/><Relationship Id="rId3" Type="http://schemas.openxmlformats.org/officeDocument/2006/relationships/hyperlink" Target="https://support.google.com/drive/answer/2424368" TargetMode="External"/><Relationship Id="rId7" Type="http://schemas.openxmlformats.org/officeDocument/2006/relationships/hyperlink" Target="https://support.google.com/drive/answer/2494892" TargetMode="External"/><Relationship Id="rId2" Type="http://schemas.openxmlformats.org/officeDocument/2006/relationships/hyperlink" Target="https://drive.google.com/" TargetMode="External"/><Relationship Id="rId1" Type="http://schemas.openxmlformats.org/officeDocument/2006/relationships/slideLayout" Target="../slideLayouts/slideLayout10.xml"/><Relationship Id="rId6" Type="http://schemas.openxmlformats.org/officeDocument/2006/relationships/hyperlink" Target="https://support.google.com/drive/answer/7166529" TargetMode="External"/><Relationship Id="rId5" Type="http://schemas.openxmlformats.org/officeDocument/2006/relationships/hyperlink" Target="https://support.google.com/drive/answer/2494822" TargetMode="External"/><Relationship Id="rId4" Type="http://schemas.openxmlformats.org/officeDocument/2006/relationships/hyperlink" Target="https://support.google.com/docs/topic/1361461" TargetMode="External"/><Relationship Id="rId9" Type="http://schemas.openxmlformats.org/officeDocument/2006/relationships/image" Target="../media/image34.png"/></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hyperlink" Target="https://www.linkedin.com/learning/learning-linkedin-for-students-2021/tap-into-the-power-of-linkedin-8352093?autoAdvance=true&amp;autoSkip=false&amp;autoplay=true&amp;resume=true" TargetMode="External"/><Relationship Id="rId2" Type="http://schemas.openxmlformats.org/officeDocument/2006/relationships/slideLayout" Target="../slideLayouts/slideLayout12.xml"/><Relationship Id="rId1" Type="http://schemas.openxmlformats.org/officeDocument/2006/relationships/video" Target="https://www.youtube.com/embed/YWp6AN00D_c?feature=oembed" TargetMode="External"/><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0.xml"/><Relationship Id="rId5" Type="http://schemas.openxmlformats.org/officeDocument/2006/relationships/hyperlink" Target="https://play.google.com/store/apps/details?id=com.google.android.keep&amp;hl=en&amp;gl=US" TargetMode="External"/><Relationship Id="rId4" Type="http://schemas.openxmlformats.org/officeDocument/2006/relationships/hyperlink" Target="https://www.google.com/keep/"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evernote.com/" TargetMode="Externa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trello.com/en" TargetMode="Externa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applieddigitalskills.withgoogle.com/c/middle-and-high-school/en/collaborate-to-tell-a-story/overview.html" TargetMode="External"/><Relationship Id="rId1" Type="http://schemas.openxmlformats.org/officeDocument/2006/relationships/slideLayout" Target="../slideLayouts/slideLayout30.xml"/><Relationship Id="rId5" Type="http://schemas.openxmlformats.org/officeDocument/2006/relationships/image" Target="../media/image46.png"/><Relationship Id="rId4" Type="http://schemas.openxmlformats.org/officeDocument/2006/relationships/image" Target="../media/image45.svg"/></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1.xml"/><Relationship Id="rId1" Type="http://schemas.openxmlformats.org/officeDocument/2006/relationships/video" Target="https://www.youtube.com/embed/IxeNCzLeSqY?feature=oembed"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hyperlink" Target="https://corporatemagicinc.com/finding-your-true-self-in-a-world-of-social-media/" TargetMode="External"/><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hyperlink" Target="http://www.empowerme-project.eu/" TargetMode="Externa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hyperlink" Target="http://tohalloran.com/concepts-and-collaboration-in-digital-humanities/digital-footprints/" TargetMode="External"/><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9.xml"/><Relationship Id="rId1" Type="http://schemas.openxmlformats.org/officeDocument/2006/relationships/video" Target="https://www.youtube.com/embed/X-z07FSlji4?feature=oembed" TargetMode="External"/><Relationship Id="rId5" Type="http://schemas.openxmlformats.org/officeDocument/2006/relationships/image" Target="../media/image54.svg"/><Relationship Id="rId4" Type="http://schemas.openxmlformats.org/officeDocument/2006/relationships/image" Target="../media/image53.png"/></Relationships>
</file>

<file path=ppt/slides/_rels/slide6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hyperlink" Target="http://www.includeher.eu/" TargetMode="Externa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hyperlink" Target="https://grok.lsu.edu/File/306/Online_Communication_transcript.pdf" TargetMode="External"/><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https://grok.lsu.edu/File/306/Online_Communication_transcript.pdf"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group of people in a library&#10;&#10;Description automatically generated with low confidence">
            <a:extLst>
              <a:ext uri="{FF2B5EF4-FFF2-40B4-BE49-F238E27FC236}">
                <a16:creationId xmlns:a16="http://schemas.microsoft.com/office/drawing/2014/main" id="{DBBF7815-724C-4719-8079-DBBE881A74DA}"/>
              </a:ext>
            </a:extLst>
          </p:cNvPr>
          <p:cNvPicPr>
            <a:picLocks noGrp="1" noChangeAspect="1"/>
          </p:cNvPicPr>
          <p:nvPr>
            <p:ph type="pic" sz="quarter" idx="19"/>
          </p:nvPr>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t="-5572"/>
          <a:stretch/>
        </p:blipFill>
        <p:spPr>
          <a:xfrm>
            <a:off x="5734225" y="-1"/>
            <a:ext cx="5689601" cy="6858001"/>
          </a:xfrm>
        </p:spPr>
      </p:pic>
      <p:sp>
        <p:nvSpPr>
          <p:cNvPr id="2" name="Text Placeholder 1">
            <a:extLst>
              <a:ext uri="{FF2B5EF4-FFF2-40B4-BE49-F238E27FC236}">
                <a16:creationId xmlns:a16="http://schemas.microsoft.com/office/drawing/2014/main" id="{9226699B-F1B2-F143-B2BC-17CF1E1A2645}"/>
              </a:ext>
            </a:extLst>
          </p:cNvPr>
          <p:cNvSpPr>
            <a:spLocks noGrp="1"/>
          </p:cNvSpPr>
          <p:nvPr>
            <p:ph type="body" sz="quarter" idx="13"/>
          </p:nvPr>
        </p:nvSpPr>
        <p:spPr/>
        <p:txBody>
          <a:bodyPr/>
          <a:lstStyle/>
          <a:p>
            <a:r>
              <a:rPr lang="pt" dirty="0"/>
              <a:t>Bem-vindo ao</a:t>
            </a:r>
            <a:endParaRPr lang="en-US" dirty="0"/>
          </a:p>
        </p:txBody>
      </p:sp>
      <p:sp>
        <p:nvSpPr>
          <p:cNvPr id="3" name="Text Placeholder 2">
            <a:extLst>
              <a:ext uri="{FF2B5EF4-FFF2-40B4-BE49-F238E27FC236}">
                <a16:creationId xmlns:a16="http://schemas.microsoft.com/office/drawing/2014/main" id="{940E6239-8785-3C4F-B574-52C35FDA1FB0}"/>
              </a:ext>
            </a:extLst>
          </p:cNvPr>
          <p:cNvSpPr>
            <a:spLocks noGrp="1"/>
          </p:cNvSpPr>
          <p:nvPr>
            <p:ph type="body" sz="quarter" idx="14"/>
          </p:nvPr>
        </p:nvSpPr>
        <p:spPr>
          <a:xfrm>
            <a:off x="691759" y="1533687"/>
            <a:ext cx="4570242" cy="2484074"/>
          </a:xfrm>
        </p:spPr>
        <p:txBody>
          <a:bodyPr/>
          <a:lstStyle/>
          <a:p>
            <a:r>
              <a:rPr lang="pt" sz="3600" b="1" dirty="0">
                <a:solidFill>
                  <a:srgbClr val="F5B020"/>
                </a:solidFill>
              </a:rPr>
              <a:t>Módulo 2</a:t>
            </a:r>
            <a:endParaRPr lang="en-IE" sz="3600" b="1" dirty="0">
              <a:solidFill>
                <a:srgbClr val="F5B020"/>
              </a:solidFill>
            </a:endParaRPr>
          </a:p>
          <a:p>
            <a:r>
              <a:rPr lang="pt" sz="4400" b="1" dirty="0">
                <a:solidFill>
                  <a:srgbClr val="F5B020"/>
                </a:solidFill>
              </a:rPr>
              <a:t>Comunicação e colaboração</a:t>
            </a:r>
            <a:endParaRPr lang="hr-BA" sz="4400" b="1" dirty="0">
              <a:solidFill>
                <a:srgbClr val="F5B020"/>
              </a:solidFill>
            </a:endParaRPr>
          </a:p>
          <a:p>
            <a:r>
              <a:rPr lang="pt" sz="2400" dirty="0"/>
              <a:t>Parte do nosso </a:t>
            </a:r>
          </a:p>
          <a:p>
            <a:r>
              <a:rPr lang="pt" sz="2400" dirty="0"/>
              <a:t>INCLUDE HER Recursos de Desenvolvimento Digital</a:t>
            </a:r>
            <a:endParaRPr lang="en-US" sz="2400" dirty="0"/>
          </a:p>
        </p:txBody>
      </p:sp>
      <p:pic>
        <p:nvPicPr>
          <p:cNvPr id="5" name="Picture 4">
            <a:extLst>
              <a:ext uri="{FF2B5EF4-FFF2-40B4-BE49-F238E27FC236}">
                <a16:creationId xmlns:a16="http://schemas.microsoft.com/office/drawing/2014/main" id="{B7A4EB36-CAB7-49D5-AF6B-772D64A5E36A}"/>
              </a:ext>
            </a:extLst>
          </p:cNvPr>
          <p:cNvPicPr>
            <a:picLocks noChangeAspect="1"/>
          </p:cNvPicPr>
          <p:nvPr/>
        </p:nvPicPr>
        <p:blipFill>
          <a:blip r:embed="rId4"/>
          <a:stretch>
            <a:fillRect/>
          </a:stretch>
        </p:blipFill>
        <p:spPr>
          <a:xfrm>
            <a:off x="8869680" y="-26722"/>
            <a:ext cx="3322320" cy="2298893"/>
          </a:xfrm>
          <a:prstGeom prst="rect">
            <a:avLst/>
          </a:prstGeom>
        </p:spPr>
      </p:pic>
      <p:sp>
        <p:nvSpPr>
          <p:cNvPr id="7" name="Rectangle 6">
            <a:extLst>
              <a:ext uri="{FF2B5EF4-FFF2-40B4-BE49-F238E27FC236}">
                <a16:creationId xmlns:a16="http://schemas.microsoft.com/office/drawing/2014/main" id="{F81B916A-2501-4D04-BE35-A656A8897EE5}"/>
              </a:ext>
            </a:extLst>
          </p:cNvPr>
          <p:cNvSpPr/>
          <p:nvPr/>
        </p:nvSpPr>
        <p:spPr>
          <a:xfrm>
            <a:off x="1354500" y="6031883"/>
            <a:ext cx="3907501" cy="584775"/>
          </a:xfrm>
          <a:prstGeom prst="rect">
            <a:avLst/>
          </a:prstGeom>
          <a:solidFill>
            <a:schemeClr val="bg1"/>
          </a:solidFill>
        </p:spPr>
        <p:txBody>
          <a:bodyPr wrap="square">
            <a:spAutoFit/>
          </a:bodyPr>
          <a:lstStyle/>
          <a:p>
            <a:pPr algn="r"/>
            <a:r>
              <a:rPr lang="pt-PT" sz="800" dirty="0">
                <a:solidFill>
                  <a:srgbClr val="5E5E5E"/>
                </a:solidFill>
                <a:latin typeface="+mj-lt"/>
              </a:rPr>
              <a:t>Este projeto foi financiado com o apoio da Comissão Europeia. Esta publicação (comunicação) é da responsabilidade exclusiva do autor e a Comissão não assume qualquer responsabilidade pela utilização que possa ser feita das informação nela contidas.</a:t>
            </a:r>
          </a:p>
          <a:p>
            <a:pPr algn="r"/>
            <a:r>
              <a:rPr lang="en-IE" sz="800" dirty="0">
                <a:solidFill>
                  <a:srgbClr val="5E5E5E"/>
                </a:solidFill>
                <a:latin typeface="+mj-lt"/>
              </a:rPr>
              <a:t>2020-1-DE01-KA203-005668 </a:t>
            </a:r>
            <a:endParaRPr lang="en-US" sz="800" dirty="0">
              <a:solidFill>
                <a:srgbClr val="5E5E5E"/>
              </a:solidFill>
              <a:latin typeface="+mj-lt"/>
            </a:endParaRPr>
          </a:p>
        </p:txBody>
      </p:sp>
      <p:pic>
        <p:nvPicPr>
          <p:cNvPr id="11" name="Picture 10">
            <a:extLst>
              <a:ext uri="{FF2B5EF4-FFF2-40B4-BE49-F238E27FC236}">
                <a16:creationId xmlns:a16="http://schemas.microsoft.com/office/drawing/2014/main" id="{A1961793-D9E9-2ED7-40A3-0BAD6E0EF30D}"/>
              </a:ext>
            </a:extLst>
          </p:cNvPr>
          <p:cNvPicPr>
            <a:picLocks noChangeAspect="1"/>
          </p:cNvPicPr>
          <p:nvPr/>
        </p:nvPicPr>
        <p:blipFill>
          <a:blip r:embed="rId5"/>
          <a:stretch>
            <a:fillRect/>
          </a:stretch>
        </p:blipFill>
        <p:spPr>
          <a:xfrm>
            <a:off x="0" y="5977769"/>
            <a:ext cx="1354500" cy="504000"/>
          </a:xfrm>
          <a:prstGeom prst="rect">
            <a:avLst/>
          </a:prstGeom>
        </p:spPr>
      </p:pic>
    </p:spTree>
    <p:extLst>
      <p:ext uri="{BB962C8B-B14F-4D97-AF65-F5344CB8AC3E}">
        <p14:creationId xmlns:p14="http://schemas.microsoft.com/office/powerpoint/2010/main" val="102979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D15FD8-DEDD-498C-A5B8-EA711F32A551}"/>
              </a:ext>
            </a:extLst>
          </p:cNvPr>
          <p:cNvSpPr>
            <a:spLocks noGrp="1"/>
          </p:cNvSpPr>
          <p:nvPr>
            <p:ph type="body" sz="quarter" idx="13"/>
          </p:nvPr>
        </p:nvSpPr>
        <p:spPr>
          <a:xfrm>
            <a:off x="490641" y="490206"/>
            <a:ext cx="11171222" cy="1025367"/>
          </a:xfrm>
        </p:spPr>
        <p:txBody>
          <a:bodyPr>
            <a:normAutofit/>
          </a:bodyPr>
          <a:lstStyle/>
          <a:p>
            <a:r>
              <a:rPr lang="pt" dirty="0"/>
              <a:t>Dicas de comunicação online</a:t>
            </a:r>
            <a:endParaRPr lang="en-US" dirty="0"/>
          </a:p>
        </p:txBody>
      </p:sp>
      <p:sp>
        <p:nvSpPr>
          <p:cNvPr id="3" name="Text Placeholder 2">
            <a:extLst>
              <a:ext uri="{FF2B5EF4-FFF2-40B4-BE49-F238E27FC236}">
                <a16:creationId xmlns:a16="http://schemas.microsoft.com/office/drawing/2014/main" id="{4B93CC61-4CF2-462E-9CC0-F6781014FAE0}"/>
              </a:ext>
            </a:extLst>
          </p:cNvPr>
          <p:cNvSpPr>
            <a:spLocks noGrp="1"/>
          </p:cNvSpPr>
          <p:nvPr>
            <p:ph type="body" sz="quarter" idx="14"/>
          </p:nvPr>
        </p:nvSpPr>
        <p:spPr>
          <a:xfrm>
            <a:off x="530137" y="1264146"/>
            <a:ext cx="11156987" cy="4926564"/>
          </a:xfrm>
        </p:spPr>
        <p:txBody>
          <a:bodyPr/>
          <a:lstStyle/>
          <a:p>
            <a:r>
              <a:rPr lang="pt" sz="2400" b="1" dirty="0"/>
              <a:t>Dicas para comunicação por e-mail</a:t>
            </a:r>
          </a:p>
          <a:p>
            <a:endParaRPr lang="en-US" sz="800" b="1" dirty="0"/>
          </a:p>
          <a:p>
            <a:pPr marL="342900" indent="-342900">
              <a:buFont typeface="Wingdings" panose="05000000000000000000" pitchFamily="2" charset="2"/>
              <a:buChar char="ü"/>
            </a:pPr>
            <a:r>
              <a:rPr lang="pt" dirty="0"/>
              <a:t>As linhas do assunto são importantes</a:t>
            </a:r>
          </a:p>
          <a:p>
            <a:pPr marL="342900" indent="-342900">
              <a:buFont typeface="Wingdings" panose="05000000000000000000" pitchFamily="2" charset="2"/>
              <a:buChar char="ü"/>
            </a:pPr>
            <a:r>
              <a:rPr lang="pt" dirty="0"/>
              <a:t>Use marcadores e destaque a chamada à ação</a:t>
            </a:r>
          </a:p>
          <a:p>
            <a:pPr marL="342900" indent="-342900">
              <a:buFont typeface="Wingdings" panose="05000000000000000000" pitchFamily="2" charset="2"/>
              <a:buChar char="ü"/>
            </a:pPr>
            <a:r>
              <a:rPr lang="pt" dirty="0"/>
              <a:t>Seja breve</a:t>
            </a:r>
          </a:p>
          <a:p>
            <a:pPr marL="342900" indent="-342900">
              <a:buFont typeface="Wingdings" panose="05000000000000000000" pitchFamily="2" charset="2"/>
              <a:buChar char="ü"/>
            </a:pPr>
            <a:r>
              <a:rPr lang="pt" dirty="0"/>
              <a:t>Seja colegial</a:t>
            </a:r>
          </a:p>
          <a:p>
            <a:pPr marL="342900" indent="-342900">
              <a:buFont typeface="Wingdings" panose="05000000000000000000" pitchFamily="2" charset="2"/>
              <a:buChar char="ü"/>
            </a:pPr>
            <a:r>
              <a:rPr lang="pt" dirty="0"/>
              <a:t>Cuidado com o seu tom</a:t>
            </a:r>
          </a:p>
          <a:p>
            <a:pPr marL="342900" indent="-342900">
              <a:buFont typeface="Wingdings" panose="05000000000000000000" pitchFamily="2" charset="2"/>
              <a:buChar char="ü"/>
            </a:pPr>
            <a:r>
              <a:rPr lang="pt" dirty="0"/>
              <a:t>Evite muitos pontos de exclamação e emojis</a:t>
            </a:r>
          </a:p>
          <a:p>
            <a:pPr marL="342900" indent="-342900">
              <a:buFont typeface="Wingdings" panose="05000000000000000000" pitchFamily="2" charset="2"/>
              <a:buChar char="ü"/>
            </a:pPr>
            <a:r>
              <a:rPr lang="pt" dirty="0"/>
              <a:t>Evite citações que possam ser ofensivas para os outros</a:t>
            </a:r>
          </a:p>
          <a:p>
            <a:pPr marL="342900" indent="-342900">
              <a:buFont typeface="Wingdings" panose="05000000000000000000" pitchFamily="2" charset="2"/>
              <a:buChar char="ü"/>
            </a:pPr>
            <a:r>
              <a:rPr lang="pt" dirty="0"/>
              <a:t>Faça sempre uma revisão dos seus e-mails</a:t>
            </a:r>
          </a:p>
          <a:p>
            <a:pPr marL="342900" indent="-342900">
              <a:buFont typeface="Wingdings" panose="05000000000000000000" pitchFamily="2" charset="2"/>
              <a:buChar char="ü"/>
            </a:pPr>
            <a:r>
              <a:rPr lang="pt" dirty="0"/>
              <a:t>Nunca envie um e-mail quando estiver com raiva ou frustrado</a:t>
            </a:r>
          </a:p>
          <a:p>
            <a:endParaRPr lang="en-US" dirty="0"/>
          </a:p>
        </p:txBody>
      </p:sp>
      <p:pic>
        <p:nvPicPr>
          <p:cNvPr id="5" name="Graphic 4" descr="Email outline">
            <a:extLst>
              <a:ext uri="{FF2B5EF4-FFF2-40B4-BE49-F238E27FC236}">
                <a16:creationId xmlns:a16="http://schemas.microsoft.com/office/drawing/2014/main" id="{D53CE3FD-E061-4AF4-A36C-C1DB06ACD5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27437" y="1264146"/>
            <a:ext cx="2982686" cy="2982686"/>
          </a:xfrm>
          <a:prstGeom prst="rect">
            <a:avLst/>
          </a:prstGeom>
        </p:spPr>
      </p:pic>
    </p:spTree>
    <p:extLst>
      <p:ext uri="{BB962C8B-B14F-4D97-AF65-F5344CB8AC3E}">
        <p14:creationId xmlns:p14="http://schemas.microsoft.com/office/powerpoint/2010/main" val="2782997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72323E-6B57-410B-8DDA-27FC2D17F1ED}"/>
              </a:ext>
            </a:extLst>
          </p:cNvPr>
          <p:cNvSpPr>
            <a:spLocks noGrp="1"/>
          </p:cNvSpPr>
          <p:nvPr>
            <p:ph type="body" sz="quarter" idx="13"/>
          </p:nvPr>
        </p:nvSpPr>
        <p:spPr>
          <a:xfrm>
            <a:off x="1739507" y="331611"/>
            <a:ext cx="10600546" cy="953429"/>
          </a:xfrm>
        </p:spPr>
        <p:txBody>
          <a:bodyPr>
            <a:normAutofit/>
          </a:bodyPr>
          <a:lstStyle/>
          <a:p>
            <a:r>
              <a:rPr lang="pt" dirty="0"/>
              <a:t>Como melhorar as comunicações virtuais</a:t>
            </a:r>
            <a:endParaRPr lang="en-US" dirty="0"/>
          </a:p>
        </p:txBody>
      </p:sp>
      <p:sp>
        <p:nvSpPr>
          <p:cNvPr id="3" name="Text Placeholder 2">
            <a:extLst>
              <a:ext uri="{FF2B5EF4-FFF2-40B4-BE49-F238E27FC236}">
                <a16:creationId xmlns:a16="http://schemas.microsoft.com/office/drawing/2014/main" id="{33E443E1-DE3B-48AB-A8F7-EF90AC8E17DA}"/>
              </a:ext>
            </a:extLst>
          </p:cNvPr>
          <p:cNvSpPr>
            <a:spLocks noGrp="1"/>
          </p:cNvSpPr>
          <p:nvPr>
            <p:ph type="body" sz="quarter" idx="14"/>
          </p:nvPr>
        </p:nvSpPr>
        <p:spPr>
          <a:xfrm>
            <a:off x="747933" y="1114721"/>
            <a:ext cx="11175125" cy="5381840"/>
          </a:xfrm>
        </p:spPr>
        <p:txBody>
          <a:bodyPr/>
          <a:lstStyle/>
          <a:p>
            <a:pPr algn="just"/>
            <a:r>
              <a:rPr lang="pt" dirty="0"/>
              <a:t>Na comunicação virtual, tendemos a ser mais propensos a julgamentos. É mais fácil para o nosso cérebro criar narrativas negativas sobre uma determinada situação que surge durante uma conversa virtual. Isto geralmente ocorre porque não vemos os rostos das pessoas (se a comunicação está por escrito) ou não conhecemos a pessoa o suficiente.</a:t>
            </a:r>
            <a:endParaRPr lang="hr-BA" dirty="0"/>
          </a:p>
          <a:p>
            <a:pPr algn="just"/>
            <a:r>
              <a:rPr lang="pt" dirty="0"/>
              <a:t>Aqui estão algumas dicas para evitar que a comunicação virtual caia na negatividade:</a:t>
            </a:r>
          </a:p>
          <a:p>
            <a:r>
              <a:rPr lang="pt" b="1" i="1" dirty="0"/>
              <a:t>Seja flexível – </a:t>
            </a:r>
            <a:r>
              <a:rPr lang="pt" i="1" dirty="0"/>
              <a:t>reuniões, câmara desligada/ligada, estilos de expressão de pensamento, tudo isso pode diferir de pessoa para pessoa, dia a dia, e ainda está tudo bem</a:t>
            </a:r>
          </a:p>
          <a:p>
            <a:r>
              <a:rPr lang="pt" b="1" i="1" dirty="0"/>
              <a:t>Seja intencionalmente empático </a:t>
            </a:r>
            <a:r>
              <a:rPr lang="pt" i="1" dirty="0"/>
              <a:t>– tente colocar-se no lugar de outra pessoa antes de responder</a:t>
            </a:r>
          </a:p>
          <a:p>
            <a:r>
              <a:rPr lang="pt" b="1" i="1" dirty="0"/>
              <a:t>Faça perguntas – </a:t>
            </a:r>
            <a:r>
              <a:rPr lang="pt" i="1" dirty="0"/>
              <a:t>tente entender o outro ponto de vista, mas seja subtil</a:t>
            </a:r>
          </a:p>
          <a:p>
            <a:r>
              <a:rPr lang="pt" b="1" i="1" dirty="0"/>
              <a:t>Seja tolerante </a:t>
            </a:r>
            <a:r>
              <a:rPr lang="pt" i="1" dirty="0"/>
              <a:t>– os seus pares ou professores são apenas pessoas, tal como você</a:t>
            </a:r>
          </a:p>
          <a:p>
            <a:r>
              <a:rPr lang="pt" b="1" i="1" dirty="0"/>
              <a:t>Construir relacionamentos – </a:t>
            </a:r>
            <a:r>
              <a:rPr lang="pt" i="1" dirty="0"/>
              <a:t>cada comunicação é uma oportunidade para uma ligação duradoura</a:t>
            </a:r>
          </a:p>
          <a:p>
            <a:pPr algn="just"/>
            <a:endParaRPr lang="en-US" dirty="0"/>
          </a:p>
        </p:txBody>
      </p:sp>
    </p:spTree>
    <p:extLst>
      <p:ext uri="{BB962C8B-B14F-4D97-AF65-F5344CB8AC3E}">
        <p14:creationId xmlns:p14="http://schemas.microsoft.com/office/powerpoint/2010/main" val="1324374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40BB85-AAA5-4BF9-8C50-2336404C1814}"/>
              </a:ext>
            </a:extLst>
          </p:cNvPr>
          <p:cNvSpPr>
            <a:spLocks noGrp="1"/>
          </p:cNvSpPr>
          <p:nvPr>
            <p:ph type="body" sz="quarter" idx="13"/>
          </p:nvPr>
        </p:nvSpPr>
        <p:spPr/>
        <p:txBody>
          <a:bodyPr>
            <a:normAutofit fontScale="92500"/>
          </a:bodyPr>
          <a:lstStyle/>
          <a:p>
            <a:r>
              <a:rPr lang="pt" dirty="0"/>
              <a:t>PROTEGENDO-SE EM INTERAÇÕES DIGITAIS</a:t>
            </a:r>
          </a:p>
          <a:p>
            <a:endParaRPr lang="hr-BA" sz="3000" b="0" dirty="0"/>
          </a:p>
          <a:p>
            <a:pPr>
              <a:lnSpc>
                <a:spcPct val="100000"/>
              </a:lnSpc>
              <a:spcBef>
                <a:spcPct val="0"/>
              </a:spcBef>
            </a:pPr>
            <a:r>
              <a:rPr lang="pt" altLang="ja-JP" sz="3000" b="0" dirty="0">
                <a:latin typeface="Calibri" charset="0"/>
              </a:rPr>
              <a:t>Pense antes de publicar –</a:t>
            </a:r>
          </a:p>
          <a:p>
            <a:pPr>
              <a:lnSpc>
                <a:spcPct val="100000"/>
              </a:lnSpc>
              <a:spcBef>
                <a:spcPct val="0"/>
              </a:spcBef>
            </a:pPr>
            <a:r>
              <a:rPr lang="pt" altLang="ja-JP" sz="3000" b="0" dirty="0">
                <a:latin typeface="Calibri" charset="0"/>
              </a:rPr>
              <a:t>eu gostaria que a minha família/professora/colega visse o conteúdo dos meus posts?</a:t>
            </a:r>
            <a:endParaRPr kumimoji="1" lang="ja-JP" altLang="en-US" sz="3000" b="0" dirty="0">
              <a:latin typeface="Calibri" charset="0"/>
            </a:endParaRPr>
          </a:p>
          <a:p>
            <a:endParaRPr lang="en-US" dirty="0"/>
          </a:p>
        </p:txBody>
      </p:sp>
      <p:sp>
        <p:nvSpPr>
          <p:cNvPr id="3" name="Text Placeholder 2">
            <a:extLst>
              <a:ext uri="{FF2B5EF4-FFF2-40B4-BE49-F238E27FC236}">
                <a16:creationId xmlns:a16="http://schemas.microsoft.com/office/drawing/2014/main" id="{F59F224F-C0BD-4199-AA37-D4767DBC430B}"/>
              </a:ext>
            </a:extLst>
          </p:cNvPr>
          <p:cNvSpPr>
            <a:spLocks noGrp="1"/>
          </p:cNvSpPr>
          <p:nvPr>
            <p:ph type="body" sz="quarter" idx="14"/>
          </p:nvPr>
        </p:nvSpPr>
        <p:spPr>
          <a:xfrm>
            <a:off x="460937" y="4404210"/>
            <a:ext cx="11614522" cy="1440778"/>
          </a:xfrm>
        </p:spPr>
        <p:txBody>
          <a:bodyPr/>
          <a:lstStyle/>
          <a:p>
            <a:pPr algn="just"/>
            <a:r>
              <a:rPr lang="pt" dirty="0"/>
              <a:t>Controle o que permite que um estranho tenha acesso online, mas também saiba que, apesar de todas as configurações de segurança, o conteúdo publicado pode escapar da sua zona de privacidade (as pessoas fazem capturas de ecrã e partilham, por exemplo).</a:t>
            </a:r>
          </a:p>
          <a:p>
            <a:pPr algn="just"/>
            <a:r>
              <a:rPr lang="pt" b="1" dirty="0">
                <a:solidFill>
                  <a:srgbClr val="E78631"/>
                </a:solidFill>
              </a:rPr>
              <a:t>Mais sobre SEGURANÇA no nosso Módulo 4!</a:t>
            </a:r>
            <a:endParaRPr lang="en-US" b="1" dirty="0">
              <a:solidFill>
                <a:srgbClr val="E78631"/>
              </a:solidFill>
            </a:endParaRPr>
          </a:p>
        </p:txBody>
      </p:sp>
      <p:pic>
        <p:nvPicPr>
          <p:cNvPr id="6" name="Picture Placeholder 5" descr="A person holding a tablet&#10;&#10;Description automatically generated with low confidence">
            <a:extLst>
              <a:ext uri="{FF2B5EF4-FFF2-40B4-BE49-F238E27FC236}">
                <a16:creationId xmlns:a16="http://schemas.microsoft.com/office/drawing/2014/main" id="{1D139833-3020-4487-9E4E-1B20608EDB6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76412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0F27922D-9A2C-4D85-AAD1-EAEBFF919C44}"/>
              </a:ext>
            </a:extLst>
          </p:cNvPr>
          <p:cNvSpPr txBox="1">
            <a:spLocks/>
          </p:cNvSpPr>
          <p:nvPr/>
        </p:nvSpPr>
        <p:spPr>
          <a:xfrm>
            <a:off x="2193252" y="2141724"/>
            <a:ext cx="7805495" cy="19450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a:buNone/>
              <a:defRPr sz="3000" i="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 sz="3600" dirty="0"/>
              <a:t>Aumente a sua interação com os outros alunos, explorando estas</a:t>
            </a:r>
          </a:p>
          <a:p>
            <a:r>
              <a:rPr lang="pt" sz="3600" dirty="0"/>
              <a:t>3 ferramentas digitais</a:t>
            </a:r>
            <a:endParaRPr lang="en-US" sz="3600" dirty="0"/>
          </a:p>
        </p:txBody>
      </p:sp>
    </p:spTree>
    <p:extLst>
      <p:ext uri="{BB962C8B-B14F-4D97-AF65-F5344CB8AC3E}">
        <p14:creationId xmlns:p14="http://schemas.microsoft.com/office/powerpoint/2010/main" val="519733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CA1BA2-75BE-42E9-AE37-E5F4EDB2A435}"/>
              </a:ext>
            </a:extLst>
          </p:cNvPr>
          <p:cNvSpPr>
            <a:spLocks noGrp="1"/>
          </p:cNvSpPr>
          <p:nvPr>
            <p:ph type="body" sz="quarter" idx="20"/>
          </p:nvPr>
        </p:nvSpPr>
        <p:spPr>
          <a:xfrm>
            <a:off x="351668" y="769589"/>
            <a:ext cx="3691414" cy="4654058"/>
          </a:xfrm>
        </p:spPr>
        <p:txBody>
          <a:bodyPr/>
          <a:lstStyle/>
          <a:p>
            <a:pPr algn="just"/>
            <a:r>
              <a:rPr lang="pt" dirty="0"/>
              <a:t>Padlet é uma ferramenta online gratuita que é melhor descrita como um quadro de avisos online. Padlet pode ser usado por alunos e professores para publicar notas numa página partilhada. </a:t>
            </a:r>
          </a:p>
          <a:p>
            <a:pPr algn="just"/>
            <a:r>
              <a:rPr lang="pt" dirty="0"/>
              <a:t>As notas postadas por professores e alunos podem conter links, vídeos, imagens e arquivos de documentos</a:t>
            </a:r>
            <a:endParaRPr lang="hr-BA" dirty="0"/>
          </a:p>
          <a:p>
            <a:pPr algn="just"/>
            <a:r>
              <a:rPr lang="pt" dirty="0">
                <a:hlinkClick r:id="rId2"/>
              </a:rPr>
              <a:t>www.padlet.com</a:t>
            </a:r>
            <a:r>
              <a:rPr lang="pt" dirty="0"/>
              <a:t> </a:t>
            </a:r>
            <a:endParaRPr lang="en-US" dirty="0"/>
          </a:p>
        </p:txBody>
      </p:sp>
      <p:sp>
        <p:nvSpPr>
          <p:cNvPr id="3" name="Text Placeholder 2">
            <a:extLst>
              <a:ext uri="{FF2B5EF4-FFF2-40B4-BE49-F238E27FC236}">
                <a16:creationId xmlns:a16="http://schemas.microsoft.com/office/drawing/2014/main" id="{439DB65E-DDC6-4D30-AC93-C9736E4EE92C}"/>
              </a:ext>
            </a:extLst>
          </p:cNvPr>
          <p:cNvSpPr>
            <a:spLocks noGrp="1"/>
          </p:cNvSpPr>
          <p:nvPr>
            <p:ph type="body" sz="quarter" idx="22"/>
          </p:nvPr>
        </p:nvSpPr>
        <p:spPr>
          <a:xfrm>
            <a:off x="5626632" y="602783"/>
            <a:ext cx="5858931" cy="857158"/>
          </a:xfrm>
        </p:spPr>
        <p:txBody>
          <a:bodyPr/>
          <a:lstStyle/>
          <a:p>
            <a:r>
              <a:rPr lang="pt" dirty="0"/>
              <a:t>PADLET</a:t>
            </a:r>
            <a:endParaRPr lang="en-US" dirty="0"/>
          </a:p>
        </p:txBody>
      </p:sp>
      <p:sp>
        <p:nvSpPr>
          <p:cNvPr id="5" name="Text Placeholder 4">
            <a:extLst>
              <a:ext uri="{FF2B5EF4-FFF2-40B4-BE49-F238E27FC236}">
                <a16:creationId xmlns:a16="http://schemas.microsoft.com/office/drawing/2014/main" id="{AE52AE6F-5220-40B0-888C-9E6FD3871DB8}"/>
              </a:ext>
            </a:extLst>
          </p:cNvPr>
          <p:cNvSpPr>
            <a:spLocks noGrp="1"/>
          </p:cNvSpPr>
          <p:nvPr>
            <p:ph type="body" sz="quarter" idx="24"/>
          </p:nvPr>
        </p:nvSpPr>
        <p:spPr/>
        <p:txBody>
          <a:bodyPr/>
          <a:lstStyle/>
          <a:p>
            <a:r>
              <a:rPr lang="pt" dirty="0"/>
              <a:t>1</a:t>
            </a:r>
          </a:p>
          <a:p>
            <a:endParaRPr lang="en-US" dirty="0"/>
          </a:p>
        </p:txBody>
      </p:sp>
      <p:pic>
        <p:nvPicPr>
          <p:cNvPr id="7" name="Picture 6">
            <a:extLst>
              <a:ext uri="{FF2B5EF4-FFF2-40B4-BE49-F238E27FC236}">
                <a16:creationId xmlns:a16="http://schemas.microsoft.com/office/drawing/2014/main" id="{38A7C0C6-3E24-481D-94B3-FFA553D1D8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2438" y="2114319"/>
            <a:ext cx="6799328" cy="4545407"/>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C2479D71-472F-40A2-932D-18AB8C34C2B5}"/>
              </a:ext>
            </a:extLst>
          </p:cNvPr>
          <p:cNvSpPr txBox="1"/>
          <p:nvPr/>
        </p:nvSpPr>
        <p:spPr>
          <a:xfrm>
            <a:off x="5626633" y="1178634"/>
            <a:ext cx="6005134" cy="830997"/>
          </a:xfrm>
          <a:prstGeom prst="rect">
            <a:avLst/>
          </a:prstGeom>
          <a:noFill/>
        </p:spPr>
        <p:txBody>
          <a:bodyPr wrap="square" rtlCol="0">
            <a:spAutoFit/>
          </a:bodyPr>
          <a:lstStyle/>
          <a:p>
            <a:r>
              <a:rPr lang="pt" sz="2400" dirty="0">
                <a:solidFill>
                  <a:srgbClr val="5E5E5E"/>
                </a:solidFill>
              </a:rPr>
              <a:t>Permite adicionar conteúdo, interagir através de comentários e muito mais</a:t>
            </a:r>
            <a:endParaRPr lang="en-US" sz="2400" dirty="0">
              <a:solidFill>
                <a:srgbClr val="5E5E5E"/>
              </a:solidFill>
            </a:endParaRPr>
          </a:p>
        </p:txBody>
      </p:sp>
    </p:spTree>
    <p:extLst>
      <p:ext uri="{BB962C8B-B14F-4D97-AF65-F5344CB8AC3E}">
        <p14:creationId xmlns:p14="http://schemas.microsoft.com/office/powerpoint/2010/main" val="732109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28147C-77AE-4FFF-8E87-DF20A9DD293A}"/>
              </a:ext>
            </a:extLst>
          </p:cNvPr>
          <p:cNvSpPr>
            <a:spLocks noGrp="1"/>
          </p:cNvSpPr>
          <p:nvPr>
            <p:ph type="body" sz="quarter" idx="20"/>
          </p:nvPr>
        </p:nvSpPr>
        <p:spPr>
          <a:xfrm>
            <a:off x="5905664" y="1357417"/>
            <a:ext cx="5919523" cy="630003"/>
          </a:xfrm>
        </p:spPr>
        <p:txBody>
          <a:bodyPr/>
          <a:lstStyle/>
          <a:p>
            <a:r>
              <a:rPr lang="pt" dirty="0"/>
              <a:t>Peça aos seus professores para experimentar o SOCRATIVE com a sua turma</a:t>
            </a:r>
            <a:endParaRPr lang="en-US" dirty="0"/>
          </a:p>
        </p:txBody>
      </p:sp>
      <p:sp>
        <p:nvSpPr>
          <p:cNvPr id="3" name="Text Placeholder 2">
            <a:extLst>
              <a:ext uri="{FF2B5EF4-FFF2-40B4-BE49-F238E27FC236}">
                <a16:creationId xmlns:a16="http://schemas.microsoft.com/office/drawing/2014/main" id="{B8C5F0B5-BA00-4BB8-A27C-FD9EBF70B412}"/>
              </a:ext>
            </a:extLst>
          </p:cNvPr>
          <p:cNvSpPr>
            <a:spLocks noGrp="1"/>
          </p:cNvSpPr>
          <p:nvPr>
            <p:ph type="body" sz="quarter" idx="22"/>
          </p:nvPr>
        </p:nvSpPr>
        <p:spPr/>
        <p:txBody>
          <a:bodyPr/>
          <a:lstStyle/>
          <a:p>
            <a:r>
              <a:rPr lang="pt" dirty="0"/>
              <a:t>SOCRATIVE</a:t>
            </a:r>
            <a:endParaRPr lang="en-US" dirty="0"/>
          </a:p>
        </p:txBody>
      </p:sp>
      <p:sp>
        <p:nvSpPr>
          <p:cNvPr id="4" name="Text Placeholder 3">
            <a:extLst>
              <a:ext uri="{FF2B5EF4-FFF2-40B4-BE49-F238E27FC236}">
                <a16:creationId xmlns:a16="http://schemas.microsoft.com/office/drawing/2014/main" id="{0F0EB565-199C-4E4C-9B5C-01F995B87A20}"/>
              </a:ext>
            </a:extLst>
          </p:cNvPr>
          <p:cNvSpPr>
            <a:spLocks noGrp="1"/>
          </p:cNvSpPr>
          <p:nvPr>
            <p:ph type="body" sz="quarter" idx="23"/>
          </p:nvPr>
        </p:nvSpPr>
        <p:spPr>
          <a:xfrm>
            <a:off x="366812" y="440098"/>
            <a:ext cx="3452394" cy="5637973"/>
          </a:xfrm>
        </p:spPr>
        <p:txBody>
          <a:bodyPr>
            <a:normAutofit fontScale="85000" lnSpcReduction="10000"/>
          </a:bodyPr>
          <a:lstStyle/>
          <a:p>
            <a:pPr>
              <a:lnSpc>
                <a:spcPct val="120000"/>
              </a:lnSpc>
            </a:pPr>
            <a:r>
              <a:rPr lang="pt" sz="2400" dirty="0"/>
              <a:t>O Socrative é uma plataforma baseada  em nuvens de respostas dos alunos desenvolvido em 2010 por estudantes de pós-graduação de Boston. </a:t>
            </a:r>
          </a:p>
          <a:p>
            <a:pPr>
              <a:lnSpc>
                <a:spcPct val="120000"/>
              </a:lnSpc>
            </a:pPr>
            <a:r>
              <a:rPr lang="pt" sz="2400" b="1" dirty="0"/>
              <a:t>Permite aos professores criar questionários simples que os alunos podem responder rapidamente em portáteis </a:t>
            </a:r>
            <a:r>
              <a:rPr lang="pt" sz="2400" dirty="0"/>
              <a:t>– ou, mais frequentemente, através de tablets em sala de aula ou os seus próprios smartphones.</a:t>
            </a:r>
            <a:endParaRPr lang="hr-BA" sz="2400" dirty="0"/>
          </a:p>
          <a:p>
            <a:pPr>
              <a:lnSpc>
                <a:spcPct val="120000"/>
              </a:lnSpc>
            </a:pPr>
            <a:r>
              <a:rPr lang="pt" sz="2400" dirty="0">
                <a:hlinkClick r:id="rId3"/>
              </a:rPr>
              <a:t>www.socrative.com</a:t>
            </a:r>
            <a:r>
              <a:rPr lang="pt" sz="2400" dirty="0"/>
              <a:t> </a:t>
            </a:r>
            <a:endParaRPr lang="en-US" sz="2400" dirty="0"/>
          </a:p>
        </p:txBody>
      </p:sp>
      <p:sp>
        <p:nvSpPr>
          <p:cNvPr id="5" name="Text Placeholder 4">
            <a:extLst>
              <a:ext uri="{FF2B5EF4-FFF2-40B4-BE49-F238E27FC236}">
                <a16:creationId xmlns:a16="http://schemas.microsoft.com/office/drawing/2014/main" id="{FB720BB8-05A3-492B-8D09-DC87559D6287}"/>
              </a:ext>
            </a:extLst>
          </p:cNvPr>
          <p:cNvSpPr>
            <a:spLocks noGrp="1"/>
          </p:cNvSpPr>
          <p:nvPr>
            <p:ph type="body" sz="quarter" idx="24"/>
          </p:nvPr>
        </p:nvSpPr>
        <p:spPr/>
        <p:txBody>
          <a:bodyPr/>
          <a:lstStyle/>
          <a:p>
            <a:r>
              <a:rPr lang="pt" dirty="0"/>
              <a:t>2</a:t>
            </a:r>
            <a:endParaRPr lang="en-US" dirty="0"/>
          </a:p>
        </p:txBody>
      </p:sp>
      <p:pic>
        <p:nvPicPr>
          <p:cNvPr id="6" name="Online Media 5" title="Socrative &amp; Socrative Pro Overview">
            <a:hlinkClick r:id="" action="ppaction://media"/>
            <a:extLst>
              <a:ext uri="{FF2B5EF4-FFF2-40B4-BE49-F238E27FC236}">
                <a16:creationId xmlns:a16="http://schemas.microsoft.com/office/drawing/2014/main" id="{2B27E480-A421-4E4F-921C-383FC0D205FA}"/>
              </a:ext>
            </a:extLst>
          </p:cNvPr>
          <p:cNvPicPr>
            <a:picLocks noRot="1" noChangeAspect="1"/>
          </p:cNvPicPr>
          <p:nvPr>
            <a:videoFile r:link="rId1"/>
          </p:nvPr>
        </p:nvPicPr>
        <p:blipFill>
          <a:blip r:embed="rId4"/>
          <a:stretch>
            <a:fillRect/>
          </a:stretch>
        </p:blipFill>
        <p:spPr>
          <a:xfrm>
            <a:off x="4766906" y="2431531"/>
            <a:ext cx="7058282" cy="3987929"/>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667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63B094-DB81-446A-8C4D-495036EB763F}"/>
              </a:ext>
            </a:extLst>
          </p:cNvPr>
          <p:cNvSpPr>
            <a:spLocks noGrp="1"/>
          </p:cNvSpPr>
          <p:nvPr>
            <p:ph type="body" sz="quarter" idx="20"/>
          </p:nvPr>
        </p:nvSpPr>
        <p:spPr>
          <a:xfrm>
            <a:off x="5604261" y="1193436"/>
            <a:ext cx="6394906" cy="1980351"/>
          </a:xfrm>
        </p:spPr>
        <p:txBody>
          <a:bodyPr/>
          <a:lstStyle/>
          <a:p>
            <a:r>
              <a:rPr lang="pt" dirty="0"/>
              <a:t>Rever o conteúdo e estudar em casa , criar </a:t>
            </a:r>
            <a:r>
              <a:rPr lang="pt" i="1" dirty="0"/>
              <a:t>kahoots</a:t>
            </a:r>
            <a:r>
              <a:rPr lang="pt" dirty="0"/>
              <a:t> para apresentar projetos individuais ou em grupo, jogar socialmente para se relacionar com os seus colegas (virtualmente, também!), usar em associações académicas para construir uma cultura partilhada</a:t>
            </a:r>
          </a:p>
        </p:txBody>
      </p:sp>
      <p:sp>
        <p:nvSpPr>
          <p:cNvPr id="3" name="Text Placeholder 2">
            <a:extLst>
              <a:ext uri="{FF2B5EF4-FFF2-40B4-BE49-F238E27FC236}">
                <a16:creationId xmlns:a16="http://schemas.microsoft.com/office/drawing/2014/main" id="{373A324E-0F95-4177-8559-18B07E5C9F94}"/>
              </a:ext>
            </a:extLst>
          </p:cNvPr>
          <p:cNvSpPr>
            <a:spLocks noGrp="1"/>
          </p:cNvSpPr>
          <p:nvPr>
            <p:ph type="body" sz="quarter" idx="22"/>
          </p:nvPr>
        </p:nvSpPr>
        <p:spPr>
          <a:xfrm>
            <a:off x="5629835" y="607905"/>
            <a:ext cx="5860153" cy="585531"/>
          </a:xfrm>
        </p:spPr>
        <p:txBody>
          <a:bodyPr/>
          <a:lstStyle/>
          <a:p>
            <a:r>
              <a:rPr lang="pt" dirty="0"/>
              <a:t>KAHOOT</a:t>
            </a:r>
            <a:endParaRPr lang="en-US" dirty="0"/>
          </a:p>
        </p:txBody>
      </p:sp>
      <p:sp>
        <p:nvSpPr>
          <p:cNvPr id="4" name="Text Placeholder 3">
            <a:extLst>
              <a:ext uri="{FF2B5EF4-FFF2-40B4-BE49-F238E27FC236}">
                <a16:creationId xmlns:a16="http://schemas.microsoft.com/office/drawing/2014/main" id="{47FC5050-7B82-4A2B-B9F3-D6A0B162431A}"/>
              </a:ext>
            </a:extLst>
          </p:cNvPr>
          <p:cNvSpPr>
            <a:spLocks noGrp="1"/>
          </p:cNvSpPr>
          <p:nvPr>
            <p:ph type="body" sz="quarter" idx="23"/>
          </p:nvPr>
        </p:nvSpPr>
        <p:spPr>
          <a:xfrm>
            <a:off x="453433" y="458760"/>
            <a:ext cx="3452394" cy="5637240"/>
          </a:xfrm>
        </p:spPr>
        <p:txBody>
          <a:bodyPr>
            <a:normAutofit fontScale="92500" lnSpcReduction="10000"/>
          </a:bodyPr>
          <a:lstStyle/>
          <a:p>
            <a:pPr algn="just">
              <a:lnSpc>
                <a:spcPct val="120000"/>
              </a:lnSpc>
            </a:pPr>
            <a:r>
              <a:rPr lang="pt" sz="2400" dirty="0"/>
              <a:t>Kahoot! é uma plataforma de aprendizagem baseada em jogos, usada como tecnologia educacional em escolas e outras instituições de ensino. </a:t>
            </a:r>
          </a:p>
          <a:p>
            <a:pPr algn="just">
              <a:lnSpc>
                <a:spcPct val="120000"/>
              </a:lnSpc>
            </a:pPr>
            <a:r>
              <a:rPr lang="pt" sz="2400" dirty="0"/>
              <a:t>Os jogos de aprendizagem, "kahoots", são questionários de escolha múltipla criados pelo usuário que podem ser acedidos através de um navegador da web ou da aplicação Kahoot.</a:t>
            </a:r>
          </a:p>
          <a:p>
            <a:pPr algn="just">
              <a:lnSpc>
                <a:spcPct val="120000"/>
              </a:lnSpc>
            </a:pPr>
            <a:r>
              <a:rPr lang="pt" sz="2400" dirty="0">
                <a:hlinkClick r:id="rId2"/>
              </a:rPr>
              <a:t>www.kahoot.com</a:t>
            </a:r>
            <a:r>
              <a:rPr lang="pt" sz="2400" dirty="0"/>
              <a:t> </a:t>
            </a:r>
            <a:endParaRPr lang="en-US" sz="2400" dirty="0"/>
          </a:p>
        </p:txBody>
      </p:sp>
      <p:sp>
        <p:nvSpPr>
          <p:cNvPr id="5" name="Text Placeholder 4">
            <a:extLst>
              <a:ext uri="{FF2B5EF4-FFF2-40B4-BE49-F238E27FC236}">
                <a16:creationId xmlns:a16="http://schemas.microsoft.com/office/drawing/2014/main" id="{90466953-BB64-4F83-A3C8-65D9D5154066}"/>
              </a:ext>
            </a:extLst>
          </p:cNvPr>
          <p:cNvSpPr>
            <a:spLocks noGrp="1"/>
          </p:cNvSpPr>
          <p:nvPr>
            <p:ph type="body" sz="quarter" idx="24"/>
          </p:nvPr>
        </p:nvSpPr>
        <p:spPr/>
        <p:txBody>
          <a:bodyPr/>
          <a:lstStyle/>
          <a:p>
            <a:r>
              <a:rPr lang="pt" dirty="0"/>
              <a:t>3</a:t>
            </a:r>
            <a:endParaRPr lang="en-US" dirty="0"/>
          </a:p>
        </p:txBody>
      </p:sp>
      <p:pic>
        <p:nvPicPr>
          <p:cNvPr id="7" name="Picture 6">
            <a:extLst>
              <a:ext uri="{FF2B5EF4-FFF2-40B4-BE49-F238E27FC236}">
                <a16:creationId xmlns:a16="http://schemas.microsoft.com/office/drawing/2014/main" id="{A29AFA87-09F7-43A9-A32D-336C886D91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76057" y="3345805"/>
            <a:ext cx="7623110" cy="30686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176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a:xfrm>
            <a:off x="768174" y="709438"/>
            <a:ext cx="4466300" cy="697353"/>
          </a:xfrm>
        </p:spPr>
        <p:txBody>
          <a:bodyPr/>
          <a:lstStyle/>
          <a:p>
            <a:r>
              <a:rPr lang="pt" dirty="0"/>
              <a:t>2. Partilhar através de tecnologias digitais</a:t>
            </a:r>
          </a:p>
          <a:p>
            <a:endParaRPr lang="en-US" dirty="0"/>
          </a:p>
        </p:txBody>
      </p:sp>
      <p:pic>
        <p:nvPicPr>
          <p:cNvPr id="6" name="Picture Placeholder 5" descr="A person working on a computer&#10;&#10;Description automatically generated with low confidence">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74872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369321-EC4B-4328-BF93-8E514C6164DC}"/>
              </a:ext>
            </a:extLst>
          </p:cNvPr>
          <p:cNvSpPr>
            <a:spLocks noGrp="1"/>
          </p:cNvSpPr>
          <p:nvPr>
            <p:ph type="body" sz="quarter" idx="20"/>
          </p:nvPr>
        </p:nvSpPr>
        <p:spPr>
          <a:xfrm>
            <a:off x="4780718" y="1699812"/>
            <a:ext cx="6885571" cy="3722513"/>
          </a:xfrm>
        </p:spPr>
        <p:txBody>
          <a:bodyPr/>
          <a:lstStyle/>
          <a:p>
            <a:r>
              <a:rPr lang="pt" dirty="0"/>
              <a:t>CLIQUE EM CADA TENDÊNCIA PARA SABER MAIS:</a:t>
            </a:r>
          </a:p>
          <a:p>
            <a:endParaRPr lang="hr-BA" dirty="0">
              <a:hlinkClick r:id="rId2"/>
            </a:endParaRPr>
          </a:p>
          <a:p>
            <a:pPr marL="342900" indent="-342900">
              <a:buFont typeface="Arial" panose="020B0604020202020204" pitchFamily="34" charset="0"/>
              <a:buChar char="•"/>
            </a:pPr>
            <a:r>
              <a:rPr lang="pt" dirty="0">
                <a:hlinkClick r:id="rId3"/>
              </a:rPr>
              <a:t>Conteúdo criado pelo utilizador e centrado no utilizador </a:t>
            </a:r>
            <a:endParaRPr lang="en-US" dirty="0"/>
          </a:p>
          <a:p>
            <a:pPr marL="342900" indent="-342900">
              <a:buFont typeface="Arial" panose="020B0604020202020204" pitchFamily="34" charset="0"/>
              <a:buChar char="•"/>
            </a:pPr>
            <a:r>
              <a:rPr lang="pt" dirty="0">
                <a:hlinkClick r:id="rId4"/>
              </a:rPr>
              <a:t>Conteúdo mais humano, conversacional e acessível</a:t>
            </a:r>
            <a:endParaRPr lang="en-US" dirty="0"/>
          </a:p>
          <a:p>
            <a:pPr marL="342900" indent="-342900">
              <a:buFont typeface="Arial" panose="020B0604020202020204" pitchFamily="34" charset="0"/>
              <a:buChar char="•"/>
            </a:pPr>
            <a:r>
              <a:rPr lang="pt" dirty="0">
                <a:hlinkClick r:id="rId5"/>
              </a:rPr>
              <a:t>Multiplataforma - Conteúdo baseado em histórias</a:t>
            </a:r>
            <a:endParaRPr lang="en-US" dirty="0"/>
          </a:p>
          <a:p>
            <a:pPr marL="342900" indent="-342900">
              <a:buFont typeface="Arial" panose="020B0604020202020204" pitchFamily="34" charset="0"/>
              <a:buChar char="•"/>
            </a:pPr>
            <a:r>
              <a:rPr lang="pt" dirty="0">
                <a:hlinkClick r:id="rId6"/>
              </a:rPr>
              <a:t>Vídeos de longa duração </a:t>
            </a:r>
            <a:endParaRPr lang="en-US" dirty="0"/>
          </a:p>
          <a:p>
            <a:pPr marL="342900" indent="-342900">
              <a:buFont typeface="Arial" panose="020B0604020202020204" pitchFamily="34" charset="0"/>
              <a:buChar char="•"/>
            </a:pPr>
            <a:r>
              <a:rPr lang="pt" dirty="0">
                <a:hlinkClick r:id="rId7"/>
              </a:rPr>
              <a:t>Conteúdo visual suportado em dados</a:t>
            </a:r>
            <a:endParaRPr lang="hr-BA" dirty="0">
              <a:hlinkClick r:id="" action="ppaction://noaction"/>
            </a:endParaRPr>
          </a:p>
          <a:p>
            <a:endParaRPr lang="hr-BA" dirty="0">
              <a:hlinkClick r:id="" action="ppaction://noaction"/>
            </a:endParaRPr>
          </a:p>
          <a:p>
            <a:endParaRPr lang="hr-BA" dirty="0">
              <a:hlinkClick r:id="" action="ppaction://noaction"/>
            </a:endParaRPr>
          </a:p>
          <a:p>
            <a:endParaRPr lang="hr-BA" dirty="0">
              <a:hlinkClick r:id="" action="ppaction://noaction"/>
            </a:endParaRPr>
          </a:p>
        </p:txBody>
      </p:sp>
      <p:sp>
        <p:nvSpPr>
          <p:cNvPr id="3" name="Text Placeholder 2">
            <a:extLst>
              <a:ext uri="{FF2B5EF4-FFF2-40B4-BE49-F238E27FC236}">
                <a16:creationId xmlns:a16="http://schemas.microsoft.com/office/drawing/2014/main" id="{262EEEFD-A693-42A0-8942-A2CF35275835}"/>
              </a:ext>
            </a:extLst>
          </p:cNvPr>
          <p:cNvSpPr>
            <a:spLocks noGrp="1"/>
          </p:cNvSpPr>
          <p:nvPr>
            <p:ph type="body" sz="quarter" idx="22"/>
          </p:nvPr>
        </p:nvSpPr>
        <p:spPr>
          <a:xfrm>
            <a:off x="5905664" y="570712"/>
            <a:ext cx="6026360" cy="890115"/>
          </a:xfrm>
        </p:spPr>
        <p:txBody>
          <a:bodyPr>
            <a:normAutofit fontScale="85000" lnSpcReduction="10000"/>
          </a:bodyPr>
          <a:lstStyle/>
          <a:p>
            <a:r>
              <a:rPr lang="pt" dirty="0"/>
              <a:t>As melhores tendências de partilha de conteúdo no ensino superior</a:t>
            </a:r>
          </a:p>
        </p:txBody>
      </p:sp>
      <p:sp>
        <p:nvSpPr>
          <p:cNvPr id="4" name="Text Placeholder 3">
            <a:extLst>
              <a:ext uri="{FF2B5EF4-FFF2-40B4-BE49-F238E27FC236}">
                <a16:creationId xmlns:a16="http://schemas.microsoft.com/office/drawing/2014/main" id="{D39477D9-B851-4EE6-AC1A-686D45381019}"/>
              </a:ext>
            </a:extLst>
          </p:cNvPr>
          <p:cNvSpPr>
            <a:spLocks noGrp="1"/>
          </p:cNvSpPr>
          <p:nvPr>
            <p:ph type="body" sz="quarter" idx="23"/>
          </p:nvPr>
        </p:nvSpPr>
        <p:spPr>
          <a:xfrm>
            <a:off x="389978" y="841638"/>
            <a:ext cx="3452394" cy="5137821"/>
          </a:xfrm>
        </p:spPr>
        <p:txBody>
          <a:bodyPr>
            <a:normAutofit fontScale="77500" lnSpcReduction="20000"/>
          </a:bodyPr>
          <a:lstStyle/>
          <a:p>
            <a:pPr>
              <a:lnSpc>
                <a:spcPct val="120000"/>
              </a:lnSpc>
            </a:pPr>
            <a:r>
              <a:rPr lang="pt" sz="2800" dirty="0"/>
              <a:t>A partilha desempenha um papel importante na construção de uma comunidade positiva na sala de aula e entre culturas.</a:t>
            </a:r>
            <a:endParaRPr lang="hr-BA" sz="2800" dirty="0"/>
          </a:p>
          <a:p>
            <a:pPr>
              <a:lnSpc>
                <a:spcPct val="120000"/>
              </a:lnSpc>
            </a:pPr>
            <a:r>
              <a:rPr lang="pt" sz="2800" dirty="0"/>
              <a:t>Igualmente importante, a partilha cria amplas oportunidades para praticar e reforçar a capacidade de falar, ouvir e pensar, que são tão cruciais para o sucesso académico.</a:t>
            </a:r>
          </a:p>
        </p:txBody>
      </p:sp>
    </p:spTree>
    <p:extLst>
      <p:ext uri="{BB962C8B-B14F-4D97-AF65-F5344CB8AC3E}">
        <p14:creationId xmlns:p14="http://schemas.microsoft.com/office/powerpoint/2010/main" val="4146741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894FEE-21E8-4B26-A986-F1416ACA8F24}"/>
              </a:ext>
            </a:extLst>
          </p:cNvPr>
          <p:cNvSpPr>
            <a:spLocks noGrp="1"/>
          </p:cNvSpPr>
          <p:nvPr>
            <p:ph type="body" sz="quarter" idx="13"/>
          </p:nvPr>
        </p:nvSpPr>
        <p:spPr>
          <a:xfrm>
            <a:off x="515902" y="317242"/>
            <a:ext cx="11171222" cy="1062409"/>
          </a:xfrm>
        </p:spPr>
        <p:txBody>
          <a:bodyPr>
            <a:normAutofit fontScale="85000" lnSpcReduction="20000"/>
          </a:bodyPr>
          <a:lstStyle/>
          <a:p>
            <a:pPr algn="ctr">
              <a:lnSpc>
                <a:spcPct val="120000"/>
              </a:lnSpc>
            </a:pPr>
            <a:r>
              <a:rPr lang="pt" dirty="0"/>
              <a:t>Lembre-se do MÓDULO 1: As vantagens de ser uma aluna com histórico de migração para </a:t>
            </a:r>
            <a:r>
              <a:rPr lang="pt" dirty="0">
                <a:solidFill>
                  <a:srgbClr val="E78631"/>
                </a:solidFill>
              </a:rPr>
              <a:t>partilha de conteúdos</a:t>
            </a:r>
            <a:endParaRPr lang="en-US" dirty="0">
              <a:solidFill>
                <a:srgbClr val="E78631"/>
              </a:solidFill>
            </a:endParaRPr>
          </a:p>
        </p:txBody>
      </p:sp>
      <p:sp>
        <p:nvSpPr>
          <p:cNvPr id="3" name="Text Placeholder 2">
            <a:extLst>
              <a:ext uri="{FF2B5EF4-FFF2-40B4-BE49-F238E27FC236}">
                <a16:creationId xmlns:a16="http://schemas.microsoft.com/office/drawing/2014/main" id="{6A43B411-61F8-4ECA-844A-D7352F26CB1E}"/>
              </a:ext>
            </a:extLst>
          </p:cNvPr>
          <p:cNvSpPr>
            <a:spLocks noGrp="1"/>
          </p:cNvSpPr>
          <p:nvPr>
            <p:ph type="body" sz="quarter" idx="14"/>
          </p:nvPr>
        </p:nvSpPr>
        <p:spPr>
          <a:xfrm>
            <a:off x="515901" y="1487580"/>
            <a:ext cx="11156987" cy="4903889"/>
          </a:xfrm>
        </p:spPr>
        <p:txBody>
          <a:bodyPr/>
          <a:lstStyle/>
          <a:p>
            <a:pPr algn="just"/>
            <a:r>
              <a:rPr lang="pt" dirty="0"/>
              <a:t>A partilha de conteúdos tem tudo a ver com o alcance e a relevância do grupo-alvo. Lembre-se da oportunidade que pode ter em relação ao alcance, simplesmente porque é uma estudante do sexo feminino com histórico de migração:</a:t>
            </a:r>
          </a:p>
          <a:p>
            <a:pPr marL="342900" indent="-342900" algn="just">
              <a:buFontTx/>
              <a:buChar char="-"/>
            </a:pPr>
            <a:r>
              <a:rPr lang="pt" dirty="0"/>
              <a:t>Pode ter conhecimento e acesso a algumas instituições de ensino superior internacionais ou no exterior, que podem estar interessadas em receber o seu conteúdo e colaborar com a sua atual instituição de ensino superior</a:t>
            </a:r>
          </a:p>
          <a:p>
            <a:pPr marL="342900" indent="-342900" algn="just">
              <a:buFontTx/>
              <a:buChar char="-"/>
            </a:pPr>
            <a:r>
              <a:rPr lang="pt" dirty="0"/>
              <a:t>Pode ter acesso a grupos interculturais da rede social, a estudantes, que apoiam entre si nos seus processos de inclusão e integração</a:t>
            </a:r>
          </a:p>
          <a:p>
            <a:pPr marL="342900" indent="-342900" algn="just">
              <a:buFontTx/>
              <a:buChar char="-"/>
            </a:pPr>
            <a:r>
              <a:rPr lang="pt" dirty="0"/>
              <a:t>As redes femininas e os eventos de networking estão em alta, o que é uma boa notícia. Pode-se inscrever em eventos de networking online e offline, ganhando assim novas oportunidades e plataformas para partilha de ideias.</a:t>
            </a:r>
          </a:p>
          <a:p>
            <a:pPr algn="just"/>
            <a:endParaRPr lang="hr-BA" dirty="0"/>
          </a:p>
          <a:p>
            <a:pPr marL="342900" indent="-342900" algn="just">
              <a:buFontTx/>
              <a:buChar char="-"/>
            </a:pPr>
            <a:endParaRPr lang="hr-BA" dirty="0"/>
          </a:p>
        </p:txBody>
      </p:sp>
    </p:spTree>
    <p:extLst>
      <p:ext uri="{BB962C8B-B14F-4D97-AF65-F5344CB8AC3E}">
        <p14:creationId xmlns:p14="http://schemas.microsoft.com/office/powerpoint/2010/main" val="999097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8E92A4-2A15-1D49-AF41-EBF9C2C29E2D}"/>
              </a:ext>
            </a:extLst>
          </p:cNvPr>
          <p:cNvSpPr>
            <a:spLocks noGrp="1"/>
          </p:cNvSpPr>
          <p:nvPr>
            <p:ph type="body" sz="quarter" idx="13"/>
          </p:nvPr>
        </p:nvSpPr>
        <p:spPr/>
        <p:txBody>
          <a:bodyPr>
            <a:normAutofit fontScale="70000" lnSpcReduction="20000"/>
          </a:bodyPr>
          <a:lstStyle/>
          <a:p>
            <a:r>
              <a:rPr lang="pt" dirty="0"/>
              <a:t>Visão geral, como beneficiará</a:t>
            </a:r>
          </a:p>
        </p:txBody>
      </p:sp>
      <p:sp>
        <p:nvSpPr>
          <p:cNvPr id="3" name="Text Placeholder 2">
            <a:extLst>
              <a:ext uri="{FF2B5EF4-FFF2-40B4-BE49-F238E27FC236}">
                <a16:creationId xmlns:a16="http://schemas.microsoft.com/office/drawing/2014/main" id="{86B150D1-EA44-6C45-B24B-14EFBB4C2573}"/>
              </a:ext>
            </a:extLst>
          </p:cNvPr>
          <p:cNvSpPr>
            <a:spLocks noGrp="1"/>
          </p:cNvSpPr>
          <p:nvPr>
            <p:ph type="body" sz="quarter" idx="14"/>
          </p:nvPr>
        </p:nvSpPr>
        <p:spPr/>
        <p:txBody>
          <a:bodyPr/>
          <a:lstStyle/>
          <a:p>
            <a:r>
              <a:rPr lang="pt" dirty="0"/>
              <a:t>Interagir através de tecnologias digitais</a:t>
            </a:r>
          </a:p>
        </p:txBody>
      </p:sp>
      <p:sp>
        <p:nvSpPr>
          <p:cNvPr id="4" name="Text Placeholder 3">
            <a:extLst>
              <a:ext uri="{FF2B5EF4-FFF2-40B4-BE49-F238E27FC236}">
                <a16:creationId xmlns:a16="http://schemas.microsoft.com/office/drawing/2014/main" id="{E71CF971-17D1-E041-9680-C4F38527E968}"/>
              </a:ext>
            </a:extLst>
          </p:cNvPr>
          <p:cNvSpPr>
            <a:spLocks noGrp="1"/>
          </p:cNvSpPr>
          <p:nvPr>
            <p:ph type="body" sz="quarter" idx="15"/>
          </p:nvPr>
        </p:nvSpPr>
        <p:spPr/>
        <p:txBody>
          <a:bodyPr/>
          <a:lstStyle/>
          <a:p>
            <a:r>
              <a:rPr lang="pt" dirty="0"/>
              <a:t>1</a:t>
            </a:r>
            <a:endParaRPr lang="en-US" dirty="0"/>
          </a:p>
        </p:txBody>
      </p:sp>
      <p:sp>
        <p:nvSpPr>
          <p:cNvPr id="5" name="Text Placeholder 4">
            <a:extLst>
              <a:ext uri="{FF2B5EF4-FFF2-40B4-BE49-F238E27FC236}">
                <a16:creationId xmlns:a16="http://schemas.microsoft.com/office/drawing/2014/main" id="{FAB4332D-488A-4043-886D-EE5628D47643}"/>
              </a:ext>
            </a:extLst>
          </p:cNvPr>
          <p:cNvSpPr>
            <a:spLocks noGrp="1"/>
          </p:cNvSpPr>
          <p:nvPr>
            <p:ph type="body" sz="quarter" idx="20"/>
          </p:nvPr>
        </p:nvSpPr>
        <p:spPr>
          <a:xfrm>
            <a:off x="394447" y="1487595"/>
            <a:ext cx="5162700" cy="4877346"/>
          </a:xfrm>
        </p:spPr>
        <p:txBody>
          <a:bodyPr/>
          <a:lstStyle/>
          <a:p>
            <a:r>
              <a:rPr lang="pt" sz="2000" dirty="0"/>
              <a:t>O Módulo 2 irá partilhar conhecimento sobre como interagir através de uma variedade de tecnologias digitais. Irá</a:t>
            </a:r>
          </a:p>
          <a:p>
            <a:pPr marL="342900" indent="-342900">
              <a:buFont typeface="Arial" panose="020B0604020202020204" pitchFamily="34" charset="0"/>
              <a:buChar char="•"/>
            </a:pPr>
            <a:r>
              <a:rPr lang="pt" sz="2000" dirty="0"/>
              <a:t>Compreender o canal de comunicação digital adequado para um determinado contexto;</a:t>
            </a:r>
          </a:p>
          <a:p>
            <a:pPr marL="342900" indent="-342900">
              <a:buFont typeface="Arial" panose="020B0604020202020204" pitchFamily="34" charset="0"/>
              <a:buChar char="•"/>
            </a:pPr>
            <a:r>
              <a:rPr lang="pt" sz="2000" dirty="0"/>
              <a:t>Aprender a partilhar dados, informações e conteúdo digital com outras pessoas através de tecnologias digitais apropriadas;</a:t>
            </a:r>
          </a:p>
          <a:p>
            <a:pPr marL="342900" indent="-342900">
              <a:buFont typeface="Arial" panose="020B0604020202020204" pitchFamily="34" charset="0"/>
              <a:buChar char="•"/>
            </a:pPr>
            <a:r>
              <a:rPr lang="pt" sz="2000" dirty="0"/>
              <a:t>Compreender a sua atuação como intermediário; participar na sociedade com recurso a serviços digitais públicos e privados; procurar oportunidades de autocapacitação e cidadania participativa através de tecnologias digitais apropriadas</a:t>
            </a:r>
          </a:p>
        </p:txBody>
      </p:sp>
      <p:sp>
        <p:nvSpPr>
          <p:cNvPr id="6" name="Text Placeholder 5">
            <a:extLst>
              <a:ext uri="{FF2B5EF4-FFF2-40B4-BE49-F238E27FC236}">
                <a16:creationId xmlns:a16="http://schemas.microsoft.com/office/drawing/2014/main" id="{98F432C7-327A-7F4A-8F68-884360A8DC47}"/>
              </a:ext>
            </a:extLst>
          </p:cNvPr>
          <p:cNvSpPr>
            <a:spLocks noGrp="1"/>
          </p:cNvSpPr>
          <p:nvPr>
            <p:ph type="body" sz="quarter" idx="21"/>
          </p:nvPr>
        </p:nvSpPr>
        <p:spPr/>
        <p:txBody>
          <a:bodyPr/>
          <a:lstStyle/>
          <a:p>
            <a:r>
              <a:rPr lang="pt" dirty="0"/>
              <a:t>Partilhar através de tecnologias digitais</a:t>
            </a:r>
          </a:p>
        </p:txBody>
      </p:sp>
      <p:sp>
        <p:nvSpPr>
          <p:cNvPr id="7" name="Text Placeholder 6">
            <a:extLst>
              <a:ext uri="{FF2B5EF4-FFF2-40B4-BE49-F238E27FC236}">
                <a16:creationId xmlns:a16="http://schemas.microsoft.com/office/drawing/2014/main" id="{85976E65-1BAB-594B-A0A2-9F014C2ECDC4}"/>
              </a:ext>
            </a:extLst>
          </p:cNvPr>
          <p:cNvSpPr>
            <a:spLocks noGrp="1"/>
          </p:cNvSpPr>
          <p:nvPr>
            <p:ph type="body" sz="quarter" idx="22"/>
          </p:nvPr>
        </p:nvSpPr>
        <p:spPr/>
        <p:txBody>
          <a:bodyPr/>
          <a:lstStyle/>
          <a:p>
            <a:r>
              <a:rPr lang="pt" dirty="0"/>
              <a:t>2</a:t>
            </a:r>
            <a:endParaRPr lang="en-US" dirty="0"/>
          </a:p>
        </p:txBody>
      </p:sp>
      <p:sp>
        <p:nvSpPr>
          <p:cNvPr id="8" name="Text Placeholder 7">
            <a:extLst>
              <a:ext uri="{FF2B5EF4-FFF2-40B4-BE49-F238E27FC236}">
                <a16:creationId xmlns:a16="http://schemas.microsoft.com/office/drawing/2014/main" id="{0B4A8539-00DF-3B46-9F05-B9D1B883A09D}"/>
              </a:ext>
            </a:extLst>
          </p:cNvPr>
          <p:cNvSpPr>
            <a:spLocks noGrp="1"/>
          </p:cNvSpPr>
          <p:nvPr>
            <p:ph type="body" sz="quarter" idx="23"/>
          </p:nvPr>
        </p:nvSpPr>
        <p:spPr/>
        <p:txBody>
          <a:bodyPr/>
          <a:lstStyle/>
          <a:p>
            <a:r>
              <a:rPr lang="pt-PT" dirty="0"/>
              <a:t>E</a:t>
            </a:r>
            <a:r>
              <a:rPr lang="pt" dirty="0"/>
              <a:t>nvolver-se na cidadania através de tecnologias digitais</a:t>
            </a:r>
          </a:p>
        </p:txBody>
      </p:sp>
      <p:sp>
        <p:nvSpPr>
          <p:cNvPr id="9" name="Text Placeholder 8">
            <a:extLst>
              <a:ext uri="{FF2B5EF4-FFF2-40B4-BE49-F238E27FC236}">
                <a16:creationId xmlns:a16="http://schemas.microsoft.com/office/drawing/2014/main" id="{F6D35B84-858F-5C47-B440-C21ADED713A1}"/>
              </a:ext>
            </a:extLst>
          </p:cNvPr>
          <p:cNvSpPr>
            <a:spLocks noGrp="1"/>
          </p:cNvSpPr>
          <p:nvPr>
            <p:ph type="body" sz="quarter" idx="24"/>
          </p:nvPr>
        </p:nvSpPr>
        <p:spPr/>
        <p:txBody>
          <a:bodyPr/>
          <a:lstStyle/>
          <a:p>
            <a:r>
              <a:rPr lang="pt" dirty="0"/>
              <a:t>3</a:t>
            </a:r>
            <a:endParaRPr lang="en-US" dirty="0"/>
          </a:p>
        </p:txBody>
      </p:sp>
      <p:sp>
        <p:nvSpPr>
          <p:cNvPr id="10" name="Text Placeholder 9">
            <a:extLst>
              <a:ext uri="{FF2B5EF4-FFF2-40B4-BE49-F238E27FC236}">
                <a16:creationId xmlns:a16="http://schemas.microsoft.com/office/drawing/2014/main" id="{1DF75F9D-319D-9049-B4BA-19B46971DC32}"/>
              </a:ext>
            </a:extLst>
          </p:cNvPr>
          <p:cNvSpPr>
            <a:spLocks noGrp="1"/>
          </p:cNvSpPr>
          <p:nvPr>
            <p:ph type="body" sz="quarter" idx="25"/>
          </p:nvPr>
        </p:nvSpPr>
        <p:spPr/>
        <p:txBody>
          <a:bodyPr/>
          <a:lstStyle/>
          <a:p>
            <a:r>
              <a:rPr lang="pt" dirty="0"/>
              <a:t>Colaboração através de tecnologias digitais</a:t>
            </a:r>
          </a:p>
        </p:txBody>
      </p:sp>
      <p:sp>
        <p:nvSpPr>
          <p:cNvPr id="11" name="Text Placeholder 10">
            <a:extLst>
              <a:ext uri="{FF2B5EF4-FFF2-40B4-BE49-F238E27FC236}">
                <a16:creationId xmlns:a16="http://schemas.microsoft.com/office/drawing/2014/main" id="{6F0FA766-74B9-4243-9FFF-DFD78A8C058E}"/>
              </a:ext>
            </a:extLst>
          </p:cNvPr>
          <p:cNvSpPr>
            <a:spLocks noGrp="1"/>
          </p:cNvSpPr>
          <p:nvPr>
            <p:ph type="body" sz="quarter" idx="26"/>
          </p:nvPr>
        </p:nvSpPr>
        <p:spPr/>
        <p:txBody>
          <a:bodyPr/>
          <a:lstStyle/>
          <a:p>
            <a:r>
              <a:rPr lang="pt" dirty="0"/>
              <a:t>4</a:t>
            </a:r>
            <a:endParaRPr lang="en-US" dirty="0"/>
          </a:p>
        </p:txBody>
      </p:sp>
      <p:sp>
        <p:nvSpPr>
          <p:cNvPr id="12" name="Text Placeholder 6">
            <a:extLst>
              <a:ext uri="{FF2B5EF4-FFF2-40B4-BE49-F238E27FC236}">
                <a16:creationId xmlns:a16="http://schemas.microsoft.com/office/drawing/2014/main" id="{CC2208CE-0B98-4E53-BF26-9EC62F50590A}"/>
              </a:ext>
            </a:extLst>
          </p:cNvPr>
          <p:cNvSpPr txBox="1">
            <a:spLocks/>
          </p:cNvSpPr>
          <p:nvPr/>
        </p:nvSpPr>
        <p:spPr>
          <a:xfrm>
            <a:off x="6270203" y="5115270"/>
            <a:ext cx="315883" cy="204638"/>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28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 dirty="0"/>
              <a:t>5</a:t>
            </a:r>
            <a:endParaRPr lang="en-US" dirty="0"/>
          </a:p>
        </p:txBody>
      </p:sp>
      <p:sp>
        <p:nvSpPr>
          <p:cNvPr id="13" name="Text Placeholder 6">
            <a:extLst>
              <a:ext uri="{FF2B5EF4-FFF2-40B4-BE49-F238E27FC236}">
                <a16:creationId xmlns:a16="http://schemas.microsoft.com/office/drawing/2014/main" id="{CE08DB5A-8E4D-45B2-842C-F99117F845A5}"/>
              </a:ext>
            </a:extLst>
          </p:cNvPr>
          <p:cNvSpPr txBox="1">
            <a:spLocks/>
          </p:cNvSpPr>
          <p:nvPr/>
        </p:nvSpPr>
        <p:spPr>
          <a:xfrm>
            <a:off x="6270203" y="6095773"/>
            <a:ext cx="315883" cy="204638"/>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28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 dirty="0"/>
              <a:t>6</a:t>
            </a:r>
            <a:endParaRPr lang="en-US" dirty="0"/>
          </a:p>
        </p:txBody>
      </p:sp>
      <p:sp>
        <p:nvSpPr>
          <p:cNvPr id="14" name="Text Placeholder 9">
            <a:extLst>
              <a:ext uri="{FF2B5EF4-FFF2-40B4-BE49-F238E27FC236}">
                <a16:creationId xmlns:a16="http://schemas.microsoft.com/office/drawing/2014/main" id="{FED097C8-D2FB-4C2F-AA76-05A96D13D000}"/>
              </a:ext>
            </a:extLst>
          </p:cNvPr>
          <p:cNvSpPr txBox="1">
            <a:spLocks/>
          </p:cNvSpPr>
          <p:nvPr/>
        </p:nvSpPr>
        <p:spPr>
          <a:xfrm>
            <a:off x="7196174" y="4872353"/>
            <a:ext cx="3596000" cy="47627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 dirty="0"/>
              <a:t>Netiqueta</a:t>
            </a:r>
          </a:p>
        </p:txBody>
      </p:sp>
      <p:sp>
        <p:nvSpPr>
          <p:cNvPr id="15" name="Text Placeholder 9">
            <a:extLst>
              <a:ext uri="{FF2B5EF4-FFF2-40B4-BE49-F238E27FC236}">
                <a16:creationId xmlns:a16="http://schemas.microsoft.com/office/drawing/2014/main" id="{05572CF4-1C31-4651-A9CE-9EBB436A87A7}"/>
              </a:ext>
            </a:extLst>
          </p:cNvPr>
          <p:cNvSpPr txBox="1">
            <a:spLocks/>
          </p:cNvSpPr>
          <p:nvPr/>
        </p:nvSpPr>
        <p:spPr>
          <a:xfrm>
            <a:off x="7196174" y="6070785"/>
            <a:ext cx="3596000" cy="47627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 dirty="0"/>
              <a:t>Gestão da identidade digital</a:t>
            </a:r>
          </a:p>
        </p:txBody>
      </p:sp>
    </p:spTree>
    <p:extLst>
      <p:ext uri="{BB962C8B-B14F-4D97-AF65-F5344CB8AC3E}">
        <p14:creationId xmlns:p14="http://schemas.microsoft.com/office/powerpoint/2010/main" val="3932794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using a computer&#10;&#10;Description automatically generated with low confidence">
            <a:extLst>
              <a:ext uri="{FF2B5EF4-FFF2-40B4-BE49-F238E27FC236}">
                <a16:creationId xmlns:a16="http://schemas.microsoft.com/office/drawing/2014/main" id="{F10C6AD8-BC16-4FD3-90B2-D7791BADFFB6}"/>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8070A75-6DBA-4C28-8B8D-6904D40A6786}"/>
              </a:ext>
            </a:extLst>
          </p:cNvPr>
          <p:cNvSpPr txBox="1">
            <a:spLocks noGrp="1"/>
          </p:cNvSpPr>
          <p:nvPr>
            <p:ph type="body" sz="quarter" idx="13"/>
          </p:nvPr>
        </p:nvSpPr>
        <p:spPr>
          <a:xfrm>
            <a:off x="484093" y="613081"/>
            <a:ext cx="5145741" cy="5261953"/>
          </a:xfrm>
          <a:prstGeom prst="rect">
            <a:avLst/>
          </a:prstGeom>
          <a:noFill/>
        </p:spPr>
        <p:txBody>
          <a:bodyPr wrap="square" rtlCol="0">
            <a:spAutoFit/>
          </a:bodyPr>
          <a:lstStyle/>
          <a:p>
            <a:r>
              <a:rPr lang="pt" sz="2800" b="1" dirty="0">
                <a:effectLst/>
              </a:rPr>
              <a:t>Vamos pensar em LITERACIA VISUAL!</a:t>
            </a:r>
          </a:p>
          <a:p>
            <a:r>
              <a:rPr lang="pt" sz="2800" b="1" dirty="0">
                <a:solidFill>
                  <a:srgbClr val="F9A01E"/>
                </a:solidFill>
                <a:effectLst/>
              </a:rPr>
              <a:t>As Práticas de literacia visual</a:t>
            </a:r>
            <a:r>
              <a:rPr lang="pt" sz="2800" b="1" dirty="0">
                <a:solidFill>
                  <a:srgbClr val="F9A01E"/>
                </a:solidFill>
              </a:rPr>
              <a:t> </a:t>
            </a:r>
            <a:r>
              <a:rPr lang="pt" sz="2800" dirty="0"/>
              <a:t>equipam os alunos com capacidades, aptidões e conhecimentos necessários para melhorar a sua capacidade de resolução de problemas, além de promover o pensamento criativo e competências inovadoras. Também devem-se tornar melhores na comunicação num ambiente visual.</a:t>
            </a:r>
          </a:p>
        </p:txBody>
      </p:sp>
    </p:spTree>
    <p:extLst>
      <p:ext uri="{BB962C8B-B14F-4D97-AF65-F5344CB8AC3E}">
        <p14:creationId xmlns:p14="http://schemas.microsoft.com/office/powerpoint/2010/main" val="1577767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5A9578-C126-4F78-BDAC-D3551437B4F1}"/>
              </a:ext>
            </a:extLst>
          </p:cNvPr>
          <p:cNvSpPr>
            <a:spLocks noGrp="1"/>
          </p:cNvSpPr>
          <p:nvPr>
            <p:ph type="body" sz="quarter" idx="13"/>
          </p:nvPr>
        </p:nvSpPr>
        <p:spPr/>
        <p:txBody>
          <a:bodyPr>
            <a:normAutofit/>
          </a:bodyPr>
          <a:lstStyle/>
          <a:p>
            <a:r>
              <a:rPr lang="pt" dirty="0"/>
              <a:t>Utilizar a literacia visual na partilha de informações</a:t>
            </a:r>
            <a:endParaRPr lang="en-US" dirty="0"/>
          </a:p>
        </p:txBody>
      </p:sp>
      <p:sp>
        <p:nvSpPr>
          <p:cNvPr id="3" name="Text Placeholder 2">
            <a:extLst>
              <a:ext uri="{FF2B5EF4-FFF2-40B4-BE49-F238E27FC236}">
                <a16:creationId xmlns:a16="http://schemas.microsoft.com/office/drawing/2014/main" id="{27BB1980-B45B-434A-A9D6-39BA2672FDA1}"/>
              </a:ext>
            </a:extLst>
          </p:cNvPr>
          <p:cNvSpPr>
            <a:spLocks noGrp="1"/>
          </p:cNvSpPr>
          <p:nvPr>
            <p:ph type="body" sz="quarter" idx="14"/>
          </p:nvPr>
        </p:nvSpPr>
        <p:spPr>
          <a:xfrm>
            <a:off x="515901" y="1776830"/>
            <a:ext cx="10736817" cy="3537886"/>
          </a:xfrm>
        </p:spPr>
        <p:txBody>
          <a:bodyPr/>
          <a:lstStyle/>
          <a:p>
            <a:pPr algn="just"/>
            <a:r>
              <a:rPr lang="pt" dirty="0"/>
              <a:t>O significado das imagens e da meios visuais no século XXI tem um impacto sobre o significado de ser literado. A televisão, a publicidade e a imprensa apresentam-nos um grande número de materiais visuais utilizados atualmente na comunicação. As tecnologias digitais também aceleraram a importância das imagens como meio de comunicação em todos os domínios. (fonte: </a:t>
            </a:r>
            <a:r>
              <a:rPr lang="pt" dirty="0">
                <a:hlinkClick r:id="rId2"/>
              </a:rPr>
              <a:t>www.vleeproject.eu </a:t>
            </a:r>
            <a:r>
              <a:rPr lang="pt" dirty="0"/>
              <a:t>)</a:t>
            </a:r>
          </a:p>
          <a:p>
            <a:endParaRPr lang="hr-BA" dirty="0"/>
          </a:p>
          <a:p>
            <a:pPr algn="just"/>
            <a:r>
              <a:rPr lang="pt" dirty="0"/>
              <a:t>Em particular, os dispositivos digitais nas últimas décadas mudaram a forma como os estudantes se relacionam com a comunicação visual. Devem, portanto, desenvolver um conjunto de aptidões e conhecimentos para se moverem no ambiente tecnológico, dominado pelos recursos visuais. </a:t>
            </a:r>
            <a:endParaRPr lang="en-US" dirty="0"/>
          </a:p>
        </p:txBody>
      </p:sp>
    </p:spTree>
    <p:extLst>
      <p:ext uri="{BB962C8B-B14F-4D97-AF65-F5344CB8AC3E}">
        <p14:creationId xmlns:p14="http://schemas.microsoft.com/office/powerpoint/2010/main" val="3868756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D7BE7-5585-4BE3-B3D9-EC3AC23D51E6}"/>
              </a:ext>
            </a:extLst>
          </p:cNvPr>
          <p:cNvSpPr>
            <a:spLocks noGrp="1"/>
          </p:cNvSpPr>
          <p:nvPr>
            <p:ph type="body" sz="quarter" idx="15"/>
          </p:nvPr>
        </p:nvSpPr>
        <p:spPr>
          <a:xfrm>
            <a:off x="3175537" y="439893"/>
            <a:ext cx="8248525" cy="1346703"/>
          </a:xfrm>
        </p:spPr>
        <p:txBody>
          <a:bodyPr>
            <a:normAutofit/>
          </a:bodyPr>
          <a:lstStyle/>
          <a:p>
            <a:r>
              <a:rPr lang="pt" sz="2400" b="1" i="1" dirty="0"/>
              <a:t>ThingLink </a:t>
            </a:r>
            <a:r>
              <a:rPr lang="pt" sz="2400" i="1" dirty="0"/>
              <a:t>é uma ferramenta que </a:t>
            </a:r>
            <a:r>
              <a:rPr lang="pt" sz="2400" dirty="0"/>
              <a:t>ajuda </a:t>
            </a:r>
            <a:r>
              <a:rPr lang="pt" sz="2400" i="1" dirty="0"/>
              <a:t>os alunos a </a:t>
            </a:r>
            <a:r>
              <a:rPr lang="pt" sz="2400" dirty="0"/>
              <a:t>se tornarem fluentes no uso de múltiplas formas de media para se expressar dentro e fora da sala de aula.</a:t>
            </a:r>
          </a:p>
        </p:txBody>
      </p:sp>
      <p:pic>
        <p:nvPicPr>
          <p:cNvPr id="8" name="Picture 7">
            <a:hlinkClick r:id="rId2"/>
            <a:extLst>
              <a:ext uri="{FF2B5EF4-FFF2-40B4-BE49-F238E27FC236}">
                <a16:creationId xmlns:a16="http://schemas.microsoft.com/office/drawing/2014/main" id="{B9D6D34B-1EA5-4F68-A66F-BEF2D81B7E27}"/>
              </a:ext>
            </a:extLst>
          </p:cNvPr>
          <p:cNvPicPr>
            <a:picLocks noChangeAspect="1"/>
          </p:cNvPicPr>
          <p:nvPr/>
        </p:nvPicPr>
        <p:blipFill>
          <a:blip r:embed="rId3"/>
          <a:stretch>
            <a:fillRect/>
          </a:stretch>
        </p:blipFill>
        <p:spPr>
          <a:xfrm>
            <a:off x="2750895" y="1660849"/>
            <a:ext cx="7479638" cy="48480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Arrow: Pentagon 9">
            <a:extLst>
              <a:ext uri="{FF2B5EF4-FFF2-40B4-BE49-F238E27FC236}">
                <a16:creationId xmlns:a16="http://schemas.microsoft.com/office/drawing/2014/main" id="{B54CE70A-F5D9-4E72-A574-3C02D4A4DE6B}"/>
              </a:ext>
            </a:extLst>
          </p:cNvPr>
          <p:cNvSpPr/>
          <p:nvPr/>
        </p:nvSpPr>
        <p:spPr>
          <a:xfrm>
            <a:off x="382555" y="2537926"/>
            <a:ext cx="2043404" cy="1362270"/>
          </a:xfrm>
          <a:prstGeom prst="homePlate">
            <a:avLst/>
          </a:prstGeom>
          <a:solidFill>
            <a:srgbClr val="D6315A"/>
          </a:solidFill>
          <a:ln>
            <a:solidFill>
              <a:srgbClr val="D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 sz="2400" dirty="0"/>
              <a:t>CTRL+clique na imagem</a:t>
            </a:r>
            <a:endParaRPr lang="en-US" sz="2400" dirty="0"/>
          </a:p>
        </p:txBody>
      </p:sp>
    </p:spTree>
    <p:extLst>
      <p:ext uri="{BB962C8B-B14F-4D97-AF65-F5344CB8AC3E}">
        <p14:creationId xmlns:p14="http://schemas.microsoft.com/office/powerpoint/2010/main" val="2244576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a:xfrm>
            <a:off x="768174" y="709438"/>
            <a:ext cx="5233710" cy="697353"/>
          </a:xfrm>
        </p:spPr>
        <p:txBody>
          <a:bodyPr/>
          <a:lstStyle/>
          <a:p>
            <a:r>
              <a:rPr lang="pt" dirty="0"/>
              <a:t>3. </a:t>
            </a:r>
            <a:r>
              <a:rPr lang="pt-PT" dirty="0"/>
              <a:t>Envolver-se na cidadania através de tecnologias digitais</a:t>
            </a:r>
          </a:p>
          <a:p>
            <a:endParaRPr lang="en-US" dirty="0"/>
          </a:p>
        </p:txBody>
      </p:sp>
      <p:pic>
        <p:nvPicPr>
          <p:cNvPr id="6" name="Picture Placeholder 5">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6102983" y="-1"/>
            <a:ext cx="5233711" cy="6858001"/>
          </a:xfrm>
        </p:spPr>
      </p:pic>
    </p:spTree>
    <p:extLst>
      <p:ext uri="{BB962C8B-B14F-4D97-AF65-F5344CB8AC3E}">
        <p14:creationId xmlns:p14="http://schemas.microsoft.com/office/powerpoint/2010/main" val="3790228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768174" y="709438"/>
            <a:ext cx="9168928" cy="697353"/>
          </a:xfrm>
        </p:spPr>
        <p:txBody>
          <a:bodyPr/>
          <a:lstStyle/>
          <a:p>
            <a:pPr algn="ctr"/>
            <a:r>
              <a:rPr lang="pt" dirty="0"/>
              <a:t>Definição importante</a:t>
            </a:r>
            <a:endParaRPr lang="en-US"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889472" y="1686708"/>
            <a:ext cx="10176634" cy="2372107"/>
          </a:xfrm>
        </p:spPr>
        <p:txBody>
          <a:bodyPr/>
          <a:lstStyle/>
          <a:p>
            <a:pPr marL="342900" indent="-342900" algn="just">
              <a:buFont typeface="Arial" panose="020B0604020202020204" pitchFamily="34" charset="0"/>
              <a:buChar char="•"/>
            </a:pPr>
            <a:r>
              <a:rPr lang="pt" sz="2400" b="1" dirty="0">
                <a:effectLst/>
              </a:rPr>
              <a:t>Um cidadão digital </a:t>
            </a:r>
            <a:r>
              <a:rPr lang="pt" sz="2400" dirty="0">
                <a:effectLst/>
              </a:rPr>
              <a:t>é uma pessoa capaz de se envolver ativamente, de forma responsável e contínua na vida da comunidade. Esse envolvimento depende de  critérios contextuais, informacionais e organizacionais que constituem os princípios orientadores que sustentam a progressão societal e educacional para a cidadania digital. Esta progressão será facilitada ou impedida pelo nível de compromisso de uma série de partes interessadas, desde a família e comunidades locais e online e offline até aos professores, escolas, decisores e a própria indústria que fornece ferramentas e </a:t>
            </a:r>
            <a:r>
              <a:rPr lang="pt" sz="2400" dirty="0"/>
              <a:t>plataformas online.</a:t>
            </a:r>
            <a:endParaRPr lang="en-US" sz="6000" dirty="0"/>
          </a:p>
        </p:txBody>
      </p:sp>
    </p:spTree>
    <p:extLst>
      <p:ext uri="{BB962C8B-B14F-4D97-AF65-F5344CB8AC3E}">
        <p14:creationId xmlns:p14="http://schemas.microsoft.com/office/powerpoint/2010/main" val="1438159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43227" y="547607"/>
            <a:ext cx="4970932" cy="18992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r>
              <a:rPr lang="pt" altLang="en-US" sz="4400" dirty="0">
                <a:solidFill>
                  <a:srgbClr val="5E5E5E"/>
                </a:solidFill>
                <a:latin typeface="+mn-lt"/>
              </a:rPr>
              <a:t>PORQUE É QUE </a:t>
            </a:r>
            <a:r>
              <a:rPr lang="pt" altLang="en-US" sz="4400" b="1" dirty="0">
                <a:solidFill>
                  <a:srgbClr val="F9A01E"/>
                </a:solidFill>
                <a:latin typeface="+mn-lt"/>
              </a:rPr>
              <a:t>A CIDADANIA DIGITAL É </a:t>
            </a:r>
            <a:r>
              <a:rPr lang="pt" altLang="en-US" sz="4400" dirty="0">
                <a:solidFill>
                  <a:srgbClr val="5E5E5E"/>
                </a:solidFill>
                <a:latin typeface="+mn-lt"/>
              </a:rPr>
              <a:t>IMPORTANTE?</a:t>
            </a:r>
            <a:endParaRPr kumimoji="1" lang="ja-JP" altLang="en-US" sz="4400" dirty="0">
              <a:solidFill>
                <a:srgbClr val="5E5E5E"/>
              </a:solidFill>
              <a:latin typeface="+mn-lt"/>
              <a:ea typeface="MS PGothic" charset="-128"/>
            </a:endParaRPr>
          </a:p>
        </p:txBody>
      </p:sp>
      <p:sp>
        <p:nvSpPr>
          <p:cNvPr id="13" name="Text Placeholder 8"/>
          <p:cNvSpPr txBox="1">
            <a:spLocks/>
          </p:cNvSpPr>
          <p:nvPr/>
        </p:nvSpPr>
        <p:spPr>
          <a:xfrm>
            <a:off x="743228" y="2657762"/>
            <a:ext cx="5305881" cy="4397113"/>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lnSpc>
                <a:spcPct val="100000"/>
              </a:lnSpc>
            </a:pPr>
            <a:r>
              <a:rPr lang="pt" sz="2400" dirty="0">
                <a:solidFill>
                  <a:srgbClr val="525252"/>
                </a:solidFill>
              </a:rPr>
              <a:t>A Cidadania Digital ensina como viver no mundo digital com segurança, responsabilidade e ética. Embora a cidadania digital comece potencialmente quando qualquer criança, adolescente e/ou adulto se regista num endereço de e-mail, publica fotos online ou faz compras online, o processo de se tornar um cidadão digital vai além da simples atividade na Internet.</a:t>
            </a:r>
          </a:p>
        </p:txBody>
      </p:sp>
      <p:cxnSp>
        <p:nvCxnSpPr>
          <p:cNvPr id="16" name="Straight Connector 15"/>
          <p:cNvCxnSpPr/>
          <p:nvPr/>
        </p:nvCxnSpPr>
        <p:spPr>
          <a:xfrm>
            <a:off x="609413" y="2416783"/>
            <a:ext cx="5564741"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19" name="Picture 2" descr="Smiling businesswoman with digital tablet looking out office window">
            <a:extLst>
              <a:ext uri="{FF2B5EF4-FFF2-40B4-BE49-F238E27FC236}">
                <a16:creationId xmlns:a16="http://schemas.microsoft.com/office/drawing/2014/main" id="{B2078014-D4FA-4A42-BA4B-73C9105CE64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6580554" y="530"/>
            <a:ext cx="5611446" cy="6904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104079"/>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AD8D9-D38F-4AF4-A0E2-E4E7B9E9A39B}"/>
              </a:ext>
            </a:extLst>
          </p:cNvPr>
          <p:cNvSpPr>
            <a:spLocks noGrp="1"/>
          </p:cNvSpPr>
          <p:nvPr>
            <p:ph type="body" sz="quarter" idx="13"/>
          </p:nvPr>
        </p:nvSpPr>
        <p:spPr/>
        <p:txBody>
          <a:bodyPr/>
          <a:lstStyle/>
          <a:p>
            <a:r>
              <a:rPr lang="pt" dirty="0">
                <a:effectLst/>
                <a:latin typeface="Arial" panose="020B0604020202020204" pitchFamily="34" charset="0"/>
              </a:rPr>
              <a:t>ESTAR ONLINE :</a:t>
            </a:r>
          </a:p>
          <a:p>
            <a:r>
              <a:rPr lang="pt" b="0" dirty="0">
                <a:latin typeface="Arial" panose="020B0604020202020204" pitchFamily="34" charset="0"/>
              </a:rPr>
              <a:t>Acesso e Inclusão bem como o que significa ser um cidadão digital</a:t>
            </a:r>
            <a:endParaRPr lang="en-US" b="0" dirty="0"/>
          </a:p>
        </p:txBody>
      </p:sp>
      <p:sp>
        <p:nvSpPr>
          <p:cNvPr id="3" name="Text Placeholder 2">
            <a:extLst>
              <a:ext uri="{FF2B5EF4-FFF2-40B4-BE49-F238E27FC236}">
                <a16:creationId xmlns:a16="http://schemas.microsoft.com/office/drawing/2014/main" id="{BA99105E-6716-46F4-A77A-67902655A848}"/>
              </a:ext>
            </a:extLst>
          </p:cNvPr>
          <p:cNvSpPr>
            <a:spLocks noGrp="1"/>
          </p:cNvSpPr>
          <p:nvPr>
            <p:ph type="body" sz="quarter" idx="14"/>
          </p:nvPr>
        </p:nvSpPr>
        <p:spPr>
          <a:xfrm>
            <a:off x="268984" y="4462938"/>
            <a:ext cx="4755407" cy="1051454"/>
          </a:xfrm>
        </p:spPr>
        <p:txBody>
          <a:bodyPr/>
          <a:lstStyle/>
          <a:p>
            <a:r>
              <a:rPr lang="pt" dirty="0"/>
              <a:t>- são bem explicados neste manual da autoria de</a:t>
            </a:r>
            <a:r>
              <a:rPr lang="pt" dirty="0">
                <a:effectLst/>
              </a:rPr>
              <a:t> Janic Richardson e Elizabeth Milovido para o Conselho Europeu</a:t>
            </a:r>
            <a:endParaRPr lang="en-US" dirty="0"/>
          </a:p>
        </p:txBody>
      </p:sp>
      <p:pic>
        <p:nvPicPr>
          <p:cNvPr id="6" name="Picture 5">
            <a:hlinkClick r:id="rId2"/>
            <a:extLst>
              <a:ext uri="{FF2B5EF4-FFF2-40B4-BE49-F238E27FC236}">
                <a16:creationId xmlns:a16="http://schemas.microsoft.com/office/drawing/2014/main" id="{5EF156AB-0FE7-4E21-8187-5710CB865FA6}"/>
              </a:ext>
            </a:extLst>
          </p:cNvPr>
          <p:cNvPicPr>
            <a:picLocks noChangeAspect="1"/>
          </p:cNvPicPr>
          <p:nvPr/>
        </p:nvPicPr>
        <p:blipFill>
          <a:blip r:embed="rId3"/>
          <a:stretch>
            <a:fillRect/>
          </a:stretch>
        </p:blipFill>
        <p:spPr>
          <a:xfrm>
            <a:off x="5456039" y="0"/>
            <a:ext cx="6803643" cy="6858000"/>
          </a:xfrm>
          <a:prstGeom prst="rect">
            <a:avLst/>
          </a:prstGeom>
          <a:ln>
            <a:noFill/>
          </a:ln>
          <a:effectLst>
            <a:outerShdw blurRad="292100" dist="139700" dir="2700000" algn="tl" rotWithShape="0">
              <a:srgbClr val="333333">
                <a:alpha val="65000"/>
              </a:srgbClr>
            </a:outerShdw>
          </a:effectLst>
        </p:spPr>
      </p:pic>
      <p:pic>
        <p:nvPicPr>
          <p:cNvPr id="8" name="Graphic 7" descr="Arrow: Slight curve with solid fill">
            <a:extLst>
              <a:ext uri="{FF2B5EF4-FFF2-40B4-BE49-F238E27FC236}">
                <a16:creationId xmlns:a16="http://schemas.microsoft.com/office/drawing/2014/main" id="{3C40F637-4032-4493-8DF2-4402CE03D7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97569">
            <a:off x="4608508" y="2847308"/>
            <a:ext cx="2030963" cy="2030963"/>
          </a:xfrm>
          <a:prstGeom prst="rect">
            <a:avLst/>
          </a:prstGeom>
        </p:spPr>
      </p:pic>
      <p:sp>
        <p:nvSpPr>
          <p:cNvPr id="9" name="TextBox 8">
            <a:extLst>
              <a:ext uri="{FF2B5EF4-FFF2-40B4-BE49-F238E27FC236}">
                <a16:creationId xmlns:a16="http://schemas.microsoft.com/office/drawing/2014/main" id="{1164A1D6-2B5E-4950-86B4-84E6A9232793}"/>
              </a:ext>
            </a:extLst>
          </p:cNvPr>
          <p:cNvSpPr txBox="1"/>
          <p:nvPr/>
        </p:nvSpPr>
        <p:spPr>
          <a:xfrm>
            <a:off x="436935" y="3634551"/>
            <a:ext cx="4733347" cy="369332"/>
          </a:xfrm>
          <a:prstGeom prst="rect">
            <a:avLst/>
          </a:prstGeom>
          <a:noFill/>
        </p:spPr>
        <p:txBody>
          <a:bodyPr wrap="none" rtlCol="0">
            <a:spAutoFit/>
          </a:bodyPr>
          <a:lstStyle/>
          <a:p>
            <a:r>
              <a:rPr lang="pt" b="1" dirty="0">
                <a:solidFill>
                  <a:schemeClr val="bg1"/>
                </a:solidFill>
              </a:rPr>
              <a:t>CLIQUE NA IMAGEM PARA LER O MANUAL</a:t>
            </a:r>
            <a:endParaRPr lang="en-US" b="1" dirty="0">
              <a:solidFill>
                <a:schemeClr val="bg1"/>
              </a:solidFill>
            </a:endParaRPr>
          </a:p>
        </p:txBody>
      </p:sp>
    </p:spTree>
    <p:extLst>
      <p:ext uri="{BB962C8B-B14F-4D97-AF65-F5344CB8AC3E}">
        <p14:creationId xmlns:p14="http://schemas.microsoft.com/office/powerpoint/2010/main" val="4088914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D4C426-0678-4C76-A25E-9AE6FFEF6942}"/>
              </a:ext>
            </a:extLst>
          </p:cNvPr>
          <p:cNvSpPr>
            <a:spLocks noGrp="1"/>
          </p:cNvSpPr>
          <p:nvPr>
            <p:ph type="body" sz="quarter" idx="15"/>
          </p:nvPr>
        </p:nvSpPr>
        <p:spPr>
          <a:xfrm>
            <a:off x="3175537" y="553056"/>
            <a:ext cx="8248525" cy="1346703"/>
          </a:xfrm>
        </p:spPr>
        <p:txBody>
          <a:bodyPr>
            <a:normAutofit/>
          </a:bodyPr>
          <a:lstStyle/>
          <a:p>
            <a:pPr algn="just"/>
            <a:r>
              <a:rPr lang="pt" sz="2400" dirty="0"/>
              <a:t>A tecnologia pode desempenhar um grande papel para ajudá-los a se tornarem participantes ativos nas sociedades dos países anfitriões. Qual a melhor forma de apoiamos este processo?</a:t>
            </a:r>
          </a:p>
        </p:txBody>
      </p:sp>
      <p:pic>
        <p:nvPicPr>
          <p:cNvPr id="4" name="Online Media 3" title="Migrant Women &amp; New Technologies | Huawei Women Power Talks | Anila Noor">
            <a:hlinkClick r:id="" action="ppaction://media"/>
            <a:extLst>
              <a:ext uri="{FF2B5EF4-FFF2-40B4-BE49-F238E27FC236}">
                <a16:creationId xmlns:a16="http://schemas.microsoft.com/office/drawing/2014/main" id="{9AD3D169-95E2-4D84-BBE6-527640C7A4D4}"/>
              </a:ext>
            </a:extLst>
          </p:cNvPr>
          <p:cNvPicPr>
            <a:picLocks noRot="1" noChangeAspect="1"/>
          </p:cNvPicPr>
          <p:nvPr>
            <a:videoFile r:link="rId1"/>
          </p:nvPr>
        </p:nvPicPr>
        <p:blipFill>
          <a:blip r:embed="rId3"/>
          <a:stretch>
            <a:fillRect/>
          </a:stretch>
        </p:blipFill>
        <p:spPr>
          <a:xfrm>
            <a:off x="2635829" y="2011142"/>
            <a:ext cx="7299347" cy="4124131"/>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A4DAF72D-03D6-41F9-8E2B-69974899D8F0}"/>
              </a:ext>
            </a:extLst>
          </p:cNvPr>
          <p:cNvSpPr txBox="1"/>
          <p:nvPr/>
        </p:nvSpPr>
        <p:spPr>
          <a:xfrm>
            <a:off x="2716255" y="6358039"/>
            <a:ext cx="7138493" cy="369332"/>
          </a:xfrm>
          <a:prstGeom prst="rect">
            <a:avLst/>
          </a:prstGeom>
          <a:noFill/>
        </p:spPr>
        <p:txBody>
          <a:bodyPr wrap="none" rtlCol="0">
            <a:spAutoFit/>
          </a:bodyPr>
          <a:lstStyle/>
          <a:p>
            <a:r>
              <a:rPr lang="pt" dirty="0">
                <a:hlinkClick r:id="rId4"/>
              </a:rPr>
              <a:t>FONTE: #HuaweiWomenPowerTalks</a:t>
            </a:r>
            <a:r>
              <a:rPr lang="pt" dirty="0"/>
              <a:t> </a:t>
            </a:r>
            <a:r>
              <a:rPr lang="pt" dirty="0">
                <a:hlinkClick r:id="rId5"/>
              </a:rPr>
              <a:t>#HuaweiEuropeanTalk</a:t>
            </a:r>
            <a:r>
              <a:rPr lang="pt" dirty="0"/>
              <a:t> </a:t>
            </a:r>
            <a:r>
              <a:rPr lang="pt" dirty="0">
                <a:hlinkClick r:id="rId6"/>
              </a:rPr>
              <a:t>#Huawei4Her</a:t>
            </a:r>
            <a:endParaRPr lang="en-US" dirty="0"/>
          </a:p>
        </p:txBody>
      </p:sp>
      <p:sp>
        <p:nvSpPr>
          <p:cNvPr id="6" name="Arrow: Pentagon 5">
            <a:extLst>
              <a:ext uri="{FF2B5EF4-FFF2-40B4-BE49-F238E27FC236}">
                <a16:creationId xmlns:a16="http://schemas.microsoft.com/office/drawing/2014/main" id="{4965F491-0A94-4F15-9E8C-4B134C673369}"/>
              </a:ext>
            </a:extLst>
          </p:cNvPr>
          <p:cNvSpPr/>
          <p:nvPr/>
        </p:nvSpPr>
        <p:spPr>
          <a:xfrm>
            <a:off x="382555" y="2537926"/>
            <a:ext cx="2043404" cy="1362270"/>
          </a:xfrm>
          <a:prstGeom prst="homePlate">
            <a:avLst/>
          </a:prstGeom>
          <a:solidFill>
            <a:srgbClr val="D6315A"/>
          </a:solidFill>
          <a:ln>
            <a:solidFill>
              <a:srgbClr val="D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 sz="2400" dirty="0"/>
              <a:t>Clique para assistir</a:t>
            </a:r>
            <a:endParaRPr lang="en-US" sz="2400" dirty="0"/>
          </a:p>
        </p:txBody>
      </p:sp>
    </p:spTree>
    <p:extLst>
      <p:ext uri="{BB962C8B-B14F-4D97-AF65-F5344CB8AC3E}">
        <p14:creationId xmlns:p14="http://schemas.microsoft.com/office/powerpoint/2010/main" val="404516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0947DF-D249-4507-99AB-7F89FE711710}"/>
              </a:ext>
            </a:extLst>
          </p:cNvPr>
          <p:cNvSpPr>
            <a:spLocks noGrp="1"/>
          </p:cNvSpPr>
          <p:nvPr>
            <p:ph type="body" sz="quarter" idx="15"/>
          </p:nvPr>
        </p:nvSpPr>
        <p:spPr>
          <a:xfrm>
            <a:off x="3175537" y="722727"/>
            <a:ext cx="8248525" cy="1080608"/>
          </a:xfrm>
        </p:spPr>
        <p:txBody>
          <a:bodyPr vert="horz" lIns="91440" tIns="45720" rIns="91440" bIns="45720" rtlCol="0" anchor="t">
            <a:normAutofit/>
          </a:bodyPr>
          <a:lstStyle/>
          <a:p>
            <a:r>
              <a:rPr lang="pt" sz="3200" b="1" dirty="0"/>
              <a:t>ESTUDO DE CASO: </a:t>
            </a:r>
            <a:r>
              <a:rPr lang="pt" sz="3200" dirty="0">
                <a:ea typeface="+mn-lt"/>
                <a:cs typeface="+mn-lt"/>
              </a:rPr>
              <a:t>Aprendizagem digital a capacitar adolescentes refugiadas na Grécia</a:t>
            </a:r>
            <a:endParaRPr lang="hr-BA" sz="3200" dirty="0">
              <a:solidFill>
                <a:srgbClr val="FFFF00"/>
              </a:solidFill>
            </a:endParaRPr>
          </a:p>
          <a:p>
            <a:endParaRPr lang="en-US" sz="3200" i="1" dirty="0">
              <a:solidFill>
                <a:srgbClr val="FFFF00"/>
              </a:solidFill>
            </a:endParaRPr>
          </a:p>
        </p:txBody>
      </p:sp>
      <p:sp>
        <p:nvSpPr>
          <p:cNvPr id="5" name="TextBox 4">
            <a:extLst>
              <a:ext uri="{FF2B5EF4-FFF2-40B4-BE49-F238E27FC236}">
                <a16:creationId xmlns:a16="http://schemas.microsoft.com/office/drawing/2014/main" id="{80B99D9B-3E81-40D6-AD7D-D5B8F75F4709}"/>
              </a:ext>
            </a:extLst>
          </p:cNvPr>
          <p:cNvSpPr txBox="1"/>
          <p:nvPr/>
        </p:nvSpPr>
        <p:spPr>
          <a:xfrm>
            <a:off x="150413" y="289864"/>
            <a:ext cx="2536803" cy="3785652"/>
          </a:xfrm>
          <a:prstGeom prst="rect">
            <a:avLst/>
          </a:prstGeom>
          <a:solidFill>
            <a:schemeClr val="bg1"/>
          </a:solidFill>
          <a:ln>
            <a:solidFill>
              <a:schemeClr val="bg1"/>
            </a:solidFill>
          </a:ln>
        </p:spPr>
        <p:txBody>
          <a:bodyPr wrap="square">
            <a:spAutoFit/>
          </a:bodyPr>
          <a:lstStyle/>
          <a:p>
            <a:r>
              <a:rPr lang="pt" sz="2000" dirty="0">
                <a:solidFill>
                  <a:srgbClr val="5E5E5E"/>
                </a:solidFill>
                <a:cs typeface="Calibri"/>
              </a:rPr>
              <a:t>O vídeo é sobre o depoimento de uma jovem afegã que participou num </a:t>
            </a:r>
            <a:r>
              <a:rPr lang="pt" sz="2000" dirty="0">
                <a:solidFill>
                  <a:srgbClr val="5E5E5E"/>
                </a:solidFill>
              </a:rPr>
              <a:t>Curso de Línguas Digital oferecido num Centro de Aprendizagem em Atenas.</a:t>
            </a:r>
          </a:p>
          <a:p>
            <a:endParaRPr lang="hr-BA" sz="2000" dirty="0">
              <a:solidFill>
                <a:srgbClr val="5E5E5E"/>
              </a:solidFill>
            </a:endParaRPr>
          </a:p>
          <a:p>
            <a:r>
              <a:rPr lang="pt" sz="2000" dirty="0">
                <a:solidFill>
                  <a:srgbClr val="5E5E5E"/>
                </a:solidFill>
              </a:rPr>
              <a:t>Este foi o primeiro passo no seu Caminho da Cidadania Digital</a:t>
            </a:r>
            <a:endParaRPr lang="en-US" sz="2000" dirty="0">
              <a:solidFill>
                <a:srgbClr val="5E5E5E"/>
              </a:solidFill>
            </a:endParaRPr>
          </a:p>
        </p:txBody>
      </p:sp>
      <p:pic>
        <p:nvPicPr>
          <p:cNvPr id="7" name="Online Media 6" title="Digital learning empowering teenage refugee girls in Greece">
            <a:hlinkClick r:id="" action="ppaction://media"/>
            <a:extLst>
              <a:ext uri="{FF2B5EF4-FFF2-40B4-BE49-F238E27FC236}">
                <a16:creationId xmlns:a16="http://schemas.microsoft.com/office/drawing/2014/main" id="{7353DF61-EF7E-46F5-BB93-49144E8AD8C4}"/>
              </a:ext>
            </a:extLst>
          </p:cNvPr>
          <p:cNvPicPr>
            <a:picLocks noRot="1" noChangeAspect="1"/>
          </p:cNvPicPr>
          <p:nvPr>
            <a:videoFile r:link="rId1"/>
          </p:nvPr>
        </p:nvPicPr>
        <p:blipFill>
          <a:blip r:embed="rId3"/>
          <a:stretch>
            <a:fillRect/>
          </a:stretch>
        </p:blipFill>
        <p:spPr>
          <a:xfrm>
            <a:off x="2687217" y="2357332"/>
            <a:ext cx="7547062" cy="4264090"/>
          </a:xfrm>
          <a:prstGeom prst="rect">
            <a:avLst/>
          </a:prstGeom>
        </p:spPr>
      </p:pic>
    </p:spTree>
    <p:extLst>
      <p:ext uri="{BB962C8B-B14F-4D97-AF65-F5344CB8AC3E}">
        <p14:creationId xmlns:p14="http://schemas.microsoft.com/office/powerpoint/2010/main" val="421761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CE3C01-1E3B-4027-AC2C-1F60DD5F4BB6}"/>
              </a:ext>
            </a:extLst>
          </p:cNvPr>
          <p:cNvSpPr>
            <a:spLocks noGrp="1"/>
          </p:cNvSpPr>
          <p:nvPr>
            <p:ph type="body" sz="quarter" idx="20"/>
          </p:nvPr>
        </p:nvSpPr>
        <p:spPr>
          <a:xfrm>
            <a:off x="4567763" y="1600805"/>
            <a:ext cx="7311486" cy="5006183"/>
          </a:xfrm>
        </p:spPr>
        <p:txBody>
          <a:bodyPr vert="horz" lIns="91440" tIns="45720" rIns="91440" bIns="45720" rtlCol="0" anchor="t">
            <a:noAutofit/>
          </a:bodyPr>
          <a:lstStyle/>
          <a:p>
            <a:pPr algn="just"/>
            <a:r>
              <a:rPr lang="pt" dirty="0"/>
              <a:t>A ferramenta digital de ensino chamada Akelius melhorou a sua aprendizagem de grego, inglês e matemática. Também desenvolveu as suas competências digitais e aprendeu a criar o seu nome de utilizador e senha, o que lhe permitiu ter acesso às aulas, seja na escola, no centro ou em casa.</a:t>
            </a:r>
            <a:endParaRPr lang="en-US" dirty="0">
              <a:cs typeface="Calibri"/>
            </a:endParaRPr>
          </a:p>
          <a:p>
            <a:pPr algn="just"/>
            <a:r>
              <a:rPr lang="pt" dirty="0">
                <a:cs typeface="Calibri"/>
              </a:rPr>
              <a:t>Este estudo de caso permite que os alunos procurem oportunidades de autocapacitação e cidadania participativa através do acesso consistente a ferramentas e tecnologias digitais apropriadas.</a:t>
            </a:r>
            <a:endParaRPr lang="en-US" dirty="0">
              <a:cs typeface="Calibri"/>
            </a:endParaRPr>
          </a:p>
          <a:p>
            <a:pPr algn="just"/>
            <a:r>
              <a:rPr lang="pt" dirty="0"/>
              <a:t>Este estudo de caso também tem uma conexão direta com a escolha de ferramentas de aprendizagem adequadas para adquirir conhecimentos e aptidões  digitais através de um processo interativo.</a:t>
            </a:r>
          </a:p>
          <a:p>
            <a:pPr algn="just"/>
            <a:endParaRPr lang="hr-BA" dirty="0">
              <a:cs typeface="Calibri"/>
            </a:endParaRPr>
          </a:p>
          <a:p>
            <a:pPr algn="just"/>
            <a:endParaRPr lang="hr-BA" dirty="0"/>
          </a:p>
          <a:p>
            <a:pPr algn="just"/>
            <a:endParaRPr lang="hr-BA" dirty="0"/>
          </a:p>
        </p:txBody>
      </p:sp>
      <p:sp>
        <p:nvSpPr>
          <p:cNvPr id="3" name="Text Placeholder 2">
            <a:extLst>
              <a:ext uri="{FF2B5EF4-FFF2-40B4-BE49-F238E27FC236}">
                <a16:creationId xmlns:a16="http://schemas.microsoft.com/office/drawing/2014/main" id="{042D802D-0142-4B47-AB2F-ECC0B8008DD4}"/>
              </a:ext>
            </a:extLst>
          </p:cNvPr>
          <p:cNvSpPr>
            <a:spLocks noGrp="1"/>
          </p:cNvSpPr>
          <p:nvPr>
            <p:ph type="body" sz="quarter" idx="22"/>
          </p:nvPr>
        </p:nvSpPr>
        <p:spPr>
          <a:xfrm>
            <a:off x="5470237" y="336688"/>
            <a:ext cx="6281421" cy="990205"/>
          </a:xfrm>
        </p:spPr>
        <p:txBody>
          <a:bodyPr>
            <a:normAutofit fontScale="92500" lnSpcReduction="10000"/>
          </a:bodyPr>
          <a:lstStyle/>
          <a:p>
            <a:r>
              <a:rPr lang="pt" dirty="0">
                <a:ea typeface="+mn-lt"/>
                <a:cs typeface="+mn-lt"/>
              </a:rPr>
              <a:t>Aprendizagem digital a capacitar adolescentes refugiadas na Grécia</a:t>
            </a:r>
            <a:endParaRPr lang="en-US" dirty="0"/>
          </a:p>
          <a:p>
            <a:endParaRPr lang="hr-BA" sz="2400" dirty="0">
              <a:cs typeface="Calibri"/>
            </a:endParaRPr>
          </a:p>
        </p:txBody>
      </p:sp>
      <p:sp>
        <p:nvSpPr>
          <p:cNvPr id="4" name="Text Placeholder 3">
            <a:extLst>
              <a:ext uri="{FF2B5EF4-FFF2-40B4-BE49-F238E27FC236}">
                <a16:creationId xmlns:a16="http://schemas.microsoft.com/office/drawing/2014/main" id="{0247EDB6-AE75-466B-ADAD-27916B5CA675}"/>
              </a:ext>
            </a:extLst>
          </p:cNvPr>
          <p:cNvSpPr>
            <a:spLocks noGrp="1"/>
          </p:cNvSpPr>
          <p:nvPr>
            <p:ph type="body" sz="quarter" idx="23"/>
          </p:nvPr>
        </p:nvSpPr>
        <p:spPr>
          <a:xfrm>
            <a:off x="312751" y="1177219"/>
            <a:ext cx="3452394" cy="4714319"/>
          </a:xfrm>
        </p:spPr>
        <p:txBody>
          <a:bodyPr>
            <a:normAutofit lnSpcReduction="10000"/>
          </a:bodyPr>
          <a:lstStyle/>
          <a:p>
            <a:pPr>
              <a:lnSpc>
                <a:spcPct val="120000"/>
              </a:lnSpc>
            </a:pPr>
            <a:r>
              <a:rPr lang="pt" sz="2400" dirty="0"/>
              <a:t>Através de ferramentas digitais de aprendizagem , as mulheres jovens refugiadas podem-se capacitar através da utilização de recursos online disponíveis, ganhando com isso mais confiança no acesso às diferentes aplicações de aprendizagem.</a:t>
            </a:r>
            <a:endParaRPr lang="hr-BA" sz="2400" dirty="0">
              <a:cs typeface="Calibri"/>
            </a:endParaRPr>
          </a:p>
        </p:txBody>
      </p:sp>
    </p:spTree>
    <p:extLst>
      <p:ext uri="{BB962C8B-B14F-4D97-AF65-F5344CB8AC3E}">
        <p14:creationId xmlns:p14="http://schemas.microsoft.com/office/powerpoint/2010/main" val="2924254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132EE-BCFA-43F3-BACF-48815B9C1CAB}"/>
              </a:ext>
            </a:extLst>
          </p:cNvPr>
          <p:cNvSpPr>
            <a:spLocks noGrp="1"/>
          </p:cNvSpPr>
          <p:nvPr>
            <p:ph type="body" sz="quarter" idx="13"/>
          </p:nvPr>
        </p:nvSpPr>
        <p:spPr>
          <a:xfrm>
            <a:off x="856590" y="1182012"/>
            <a:ext cx="10265500" cy="4493975"/>
          </a:xfrm>
          <a:ln w="44450">
            <a:gradFill>
              <a:gsLst>
                <a:gs pos="0">
                  <a:srgbClr val="F9A01E"/>
                </a:gs>
                <a:gs pos="74000">
                  <a:srgbClr val="00ACA7"/>
                </a:gs>
                <a:gs pos="83000">
                  <a:srgbClr val="00ACA7"/>
                </a:gs>
                <a:gs pos="100000">
                  <a:srgbClr val="00ACA7"/>
                </a:gs>
              </a:gsLst>
              <a:lin ang="5400000" scaled="1"/>
            </a:gradFill>
          </a:ln>
        </p:spPr>
        <p:txBody>
          <a:bodyPr anchor="t" anchorCtr="0">
            <a:normAutofit lnSpcReduction="10000"/>
          </a:bodyPr>
          <a:lstStyle/>
          <a:p>
            <a:r>
              <a:rPr lang="pt" sz="2400" i="0" dirty="0"/>
              <a:t>O mundo está cheio de estereótipos. Também está cheio de desigualdade.</a:t>
            </a:r>
          </a:p>
          <a:p>
            <a:r>
              <a:rPr lang="pt" sz="2400" i="0" dirty="0"/>
              <a:t>Como estudante do sexo feminino, como estudante migrante, pode se sentir inclinada a compreender quais são as normas e regras de comunicação esperadas no seu novo ambiente, especificamente para as mulheres.</a:t>
            </a:r>
            <a:endParaRPr lang="hr-BA" sz="2400" i="0" dirty="0"/>
          </a:p>
          <a:p>
            <a:endParaRPr lang="en-US" sz="1100" i="0" dirty="0"/>
          </a:p>
          <a:p>
            <a:r>
              <a:rPr lang="pt" sz="2400" dirty="0"/>
              <a:t>Não precisa de o fazer. Apenas seja como é quando comunicar digital e pessoalmente. Não existe uma regra específica que deva impor a si mesma devido ao género ou à etnia, não há nada que deva mudar sobre quem é.</a:t>
            </a:r>
            <a:endParaRPr lang="hr-BA" sz="2400" dirty="0"/>
          </a:p>
          <a:p>
            <a:endParaRPr lang="en-US" sz="2400" i="0" dirty="0"/>
          </a:p>
          <a:p>
            <a:r>
              <a:rPr lang="pt" sz="2400" i="0" dirty="0"/>
              <a:t>Tudo o que precisa fazer ao se comunicar é ser GENTIL, praticar EMPATIA, SEGURANÇA e limitar as suas comunicações online ao nível que o seu próprio BEM-ESTAR permite!</a:t>
            </a:r>
          </a:p>
          <a:p>
            <a:endParaRPr lang="hr-BA" sz="2400" i="0" dirty="0"/>
          </a:p>
          <a:p>
            <a:pPr algn="l"/>
            <a:endParaRPr lang="hr-BA" sz="2400" i="0" dirty="0"/>
          </a:p>
          <a:p>
            <a:pPr algn="l"/>
            <a:endParaRPr lang="hr-BA" sz="2400" i="0" dirty="0"/>
          </a:p>
          <a:p>
            <a:pPr algn="l"/>
            <a:endParaRPr lang="en-US" sz="2400" i="0" dirty="0"/>
          </a:p>
        </p:txBody>
      </p:sp>
      <p:sp>
        <p:nvSpPr>
          <p:cNvPr id="7" name="TextBox 6">
            <a:extLst>
              <a:ext uri="{FF2B5EF4-FFF2-40B4-BE49-F238E27FC236}">
                <a16:creationId xmlns:a16="http://schemas.microsoft.com/office/drawing/2014/main" id="{DAB3C795-24B9-4332-AA8A-D6716D212D6B}"/>
              </a:ext>
            </a:extLst>
          </p:cNvPr>
          <p:cNvSpPr txBox="1"/>
          <p:nvPr/>
        </p:nvSpPr>
        <p:spPr>
          <a:xfrm>
            <a:off x="4646645" y="336271"/>
            <a:ext cx="3051413" cy="707886"/>
          </a:xfrm>
          <a:prstGeom prst="rect">
            <a:avLst/>
          </a:prstGeom>
          <a:noFill/>
        </p:spPr>
        <p:txBody>
          <a:bodyPr wrap="none" rtlCol="0">
            <a:spAutoFit/>
          </a:bodyPr>
          <a:lstStyle/>
          <a:p>
            <a:r>
              <a:rPr lang="pt" sz="4000" b="1" dirty="0">
                <a:solidFill>
                  <a:schemeClr val="bg1"/>
                </a:solidFill>
              </a:rPr>
              <a:t>Primeiro isto:</a:t>
            </a:r>
            <a:endParaRPr lang="en-US" sz="4000" b="1" dirty="0">
              <a:solidFill>
                <a:schemeClr val="bg1"/>
              </a:solidFill>
            </a:endParaRPr>
          </a:p>
        </p:txBody>
      </p:sp>
    </p:spTree>
    <p:extLst>
      <p:ext uri="{BB962C8B-B14F-4D97-AF65-F5344CB8AC3E}">
        <p14:creationId xmlns:p14="http://schemas.microsoft.com/office/powerpoint/2010/main" val="15198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5CBBFE-897B-4DD7-A04F-E10B35D0E367}"/>
              </a:ext>
            </a:extLst>
          </p:cNvPr>
          <p:cNvSpPr>
            <a:spLocks noGrp="1"/>
          </p:cNvSpPr>
          <p:nvPr>
            <p:ph type="body" sz="quarter" idx="13"/>
          </p:nvPr>
        </p:nvSpPr>
        <p:spPr/>
        <p:txBody>
          <a:bodyPr/>
          <a:lstStyle/>
          <a:p>
            <a:r>
              <a:rPr lang="pt" dirty="0"/>
              <a:t>Como foi realizado</a:t>
            </a:r>
            <a:endParaRPr lang="en-US" dirty="0"/>
          </a:p>
        </p:txBody>
      </p:sp>
      <p:sp>
        <p:nvSpPr>
          <p:cNvPr id="3" name="Text Placeholder 2">
            <a:extLst>
              <a:ext uri="{FF2B5EF4-FFF2-40B4-BE49-F238E27FC236}">
                <a16:creationId xmlns:a16="http://schemas.microsoft.com/office/drawing/2014/main" id="{21925CAE-8E99-44A0-A0AB-6E8D487CFABB}"/>
              </a:ext>
            </a:extLst>
          </p:cNvPr>
          <p:cNvSpPr>
            <a:spLocks noGrp="1"/>
          </p:cNvSpPr>
          <p:nvPr>
            <p:ph type="body" sz="quarter" idx="14"/>
          </p:nvPr>
        </p:nvSpPr>
        <p:spPr>
          <a:xfrm>
            <a:off x="1085850" y="1524582"/>
            <a:ext cx="10362811" cy="4490736"/>
          </a:xfrm>
        </p:spPr>
        <p:txBody>
          <a:bodyPr vert="horz" lIns="91440" tIns="45720" rIns="91440" bIns="45720" rtlCol="0" anchor="t">
            <a:noAutofit/>
          </a:bodyPr>
          <a:lstStyle/>
          <a:p>
            <a:endParaRPr lang="hr-BA" dirty="0">
              <a:cs typeface="Calibri"/>
            </a:endParaRPr>
          </a:p>
          <a:p>
            <a:pPr marL="342900" indent="-342900">
              <a:buFont typeface="Wingdings" panose="05000000000000000000" pitchFamily="2" charset="2"/>
              <a:buChar char="ü"/>
            </a:pPr>
            <a:r>
              <a:rPr lang="pt" dirty="0">
                <a:cs typeface="Calibri"/>
              </a:rPr>
              <a:t>Através da ferramenta/específica de aprendizagem/app (Akelius), os alunos podem compreender melhor os idiomas e outras disciplinas em que estão matriculados</a:t>
            </a:r>
            <a:endParaRPr lang="hr-BA" dirty="0">
              <a:cs typeface="Calibri"/>
            </a:endParaRPr>
          </a:p>
          <a:p>
            <a:pPr marL="342900" indent="-342900">
              <a:buFont typeface="Wingdings" panose="05000000000000000000" pitchFamily="2" charset="2"/>
              <a:buChar char="ü"/>
            </a:pPr>
            <a:r>
              <a:rPr lang="pt" dirty="0">
                <a:cs typeface="Calibri"/>
              </a:rPr>
              <a:t>Como a ferramenta digital está disponível através de um nome de utilizador e senha, os alunos podem aceder à ferramenta onde quer que estejam, seja na escola, em casa ou no Centro das Mulheres.</a:t>
            </a:r>
          </a:p>
          <a:p>
            <a:pPr marL="342900" indent="-342900">
              <a:buFont typeface="Wingdings" panose="05000000000000000000" pitchFamily="2" charset="2"/>
              <a:buChar char="ü"/>
            </a:pPr>
            <a:r>
              <a:rPr lang="pt" dirty="0">
                <a:cs typeface="Calibri"/>
              </a:rPr>
              <a:t>A ferramenta de aprendizagem também melhorou a aprendizagem colaborativa entre os alunos</a:t>
            </a:r>
          </a:p>
          <a:p>
            <a:pPr marL="342900" indent="-342900">
              <a:buFont typeface="Wingdings" panose="05000000000000000000" pitchFamily="2" charset="2"/>
              <a:buChar char="ü"/>
            </a:pPr>
            <a:r>
              <a:rPr lang="pt" dirty="0">
                <a:cs typeface="Calibri"/>
              </a:rPr>
              <a:t>Através da prática constante, os alunos tornaram-se habilitados a utilizar aplicações, por exemplo, como instalar e atualizar aplicações relevantes</a:t>
            </a:r>
          </a:p>
          <a:p>
            <a:endParaRPr lang="en-US" dirty="0"/>
          </a:p>
        </p:txBody>
      </p:sp>
    </p:spTree>
    <p:extLst>
      <p:ext uri="{BB962C8B-B14F-4D97-AF65-F5344CB8AC3E}">
        <p14:creationId xmlns:p14="http://schemas.microsoft.com/office/powerpoint/2010/main" val="1767804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BA8563-31CC-477D-AF1C-7036F92F3F9F}"/>
              </a:ext>
            </a:extLst>
          </p:cNvPr>
          <p:cNvSpPr>
            <a:spLocks noGrp="1"/>
          </p:cNvSpPr>
          <p:nvPr>
            <p:ph type="body" sz="quarter" idx="13"/>
          </p:nvPr>
        </p:nvSpPr>
        <p:spPr>
          <a:xfrm>
            <a:off x="510389" y="611504"/>
            <a:ext cx="11171222" cy="844269"/>
          </a:xfrm>
        </p:spPr>
        <p:txBody>
          <a:bodyPr>
            <a:normAutofit fontScale="92500"/>
          </a:bodyPr>
          <a:lstStyle/>
          <a:p>
            <a:r>
              <a:rPr lang="pt" dirty="0"/>
              <a:t>Exemplo de cidadania digital: </a:t>
            </a:r>
            <a:r>
              <a:rPr lang="pt" dirty="0">
                <a:solidFill>
                  <a:srgbClr val="00ACA7"/>
                </a:solidFill>
              </a:rPr>
              <a:t>Certificado COVID Digital da UE</a:t>
            </a:r>
            <a:endParaRPr lang="en-US" dirty="0">
              <a:solidFill>
                <a:srgbClr val="00ACA7"/>
              </a:solidFill>
            </a:endParaRPr>
          </a:p>
        </p:txBody>
      </p:sp>
      <p:pic>
        <p:nvPicPr>
          <p:cNvPr id="5" name="Picture 4">
            <a:extLst>
              <a:ext uri="{FF2B5EF4-FFF2-40B4-BE49-F238E27FC236}">
                <a16:creationId xmlns:a16="http://schemas.microsoft.com/office/drawing/2014/main" id="{3CE54E17-C131-4C91-8267-E335DC89A25F}"/>
              </a:ext>
            </a:extLst>
          </p:cNvPr>
          <p:cNvPicPr>
            <a:picLocks noChangeAspect="1"/>
          </p:cNvPicPr>
          <p:nvPr/>
        </p:nvPicPr>
        <p:blipFill>
          <a:blip r:embed="rId2"/>
          <a:stretch>
            <a:fillRect/>
          </a:stretch>
        </p:blipFill>
        <p:spPr>
          <a:xfrm>
            <a:off x="515902" y="1595732"/>
            <a:ext cx="7228990" cy="456643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FF9868E-4BE1-42E8-8396-CB92FA5DFD50}"/>
              </a:ext>
            </a:extLst>
          </p:cNvPr>
          <p:cNvSpPr txBox="1"/>
          <p:nvPr/>
        </p:nvSpPr>
        <p:spPr>
          <a:xfrm>
            <a:off x="8229602" y="1978090"/>
            <a:ext cx="3293704" cy="3416320"/>
          </a:xfrm>
          <a:prstGeom prst="rect">
            <a:avLst/>
          </a:prstGeom>
          <a:noFill/>
        </p:spPr>
        <p:txBody>
          <a:bodyPr wrap="square" rtlCol="0">
            <a:spAutoFit/>
          </a:bodyPr>
          <a:lstStyle/>
          <a:p>
            <a:pPr algn="l"/>
            <a:r>
              <a:rPr lang="pt" sz="2400" b="0" i="0" u="none" strike="noStrike" baseline="0" dirty="0">
                <a:solidFill>
                  <a:srgbClr val="5E5E5E"/>
                </a:solidFill>
                <a:latin typeface="ECSquareSansPro"/>
              </a:rPr>
              <a:t>Serve como prova de</a:t>
            </a:r>
          </a:p>
          <a:p>
            <a:pPr algn="l"/>
            <a:r>
              <a:rPr lang="pt" sz="2400" b="0" i="0" u="none" strike="noStrike" baseline="0" dirty="0">
                <a:solidFill>
                  <a:srgbClr val="5E5E5E"/>
                </a:solidFill>
                <a:latin typeface="ECSquareSansPro"/>
              </a:rPr>
              <a:t>que uma pessoa:</a:t>
            </a:r>
            <a:endParaRPr lang="hr-BA" sz="2400" b="0" i="0" u="none" strike="noStrike" baseline="0" dirty="0">
              <a:solidFill>
                <a:srgbClr val="5E5E5E"/>
              </a:solidFill>
              <a:latin typeface="ECSquareSansPro"/>
            </a:endParaRPr>
          </a:p>
          <a:p>
            <a:pPr algn="l"/>
            <a:endParaRPr lang="en-US" sz="2400" b="0" i="0" u="none" strike="noStrike" baseline="0" dirty="0">
              <a:solidFill>
                <a:srgbClr val="5E5E5E"/>
              </a:solidFill>
              <a:latin typeface="ECSquareSansPro"/>
            </a:endParaRPr>
          </a:p>
          <a:p>
            <a:pPr marL="285750" indent="-285750" algn="l">
              <a:buFont typeface="Arial" panose="020B0604020202020204" pitchFamily="34" charset="0"/>
              <a:buChar char="•"/>
            </a:pPr>
            <a:r>
              <a:rPr lang="pt" sz="2400" b="0" i="0" u="none" strike="noStrike" baseline="0" dirty="0">
                <a:solidFill>
                  <a:srgbClr val="5E5E5E"/>
                </a:solidFill>
                <a:latin typeface="ECSquareSansPro"/>
              </a:rPr>
              <a:t>foi vacinada contra COVID-19, ou</a:t>
            </a:r>
          </a:p>
          <a:p>
            <a:pPr marL="285750" indent="-285750" algn="l">
              <a:buFont typeface="Arial" panose="020B0604020202020204" pitchFamily="34" charset="0"/>
              <a:buChar char="•"/>
            </a:pPr>
            <a:r>
              <a:rPr lang="pt" sz="2400" b="0" i="0" u="none" strike="noStrike" baseline="0" dirty="0">
                <a:solidFill>
                  <a:srgbClr val="5E5E5E"/>
                </a:solidFill>
                <a:latin typeface="ECSquareSansPro"/>
              </a:rPr>
              <a:t>recebeu um resultado de teste negativo, ou</a:t>
            </a:r>
          </a:p>
          <a:p>
            <a:pPr marL="285750" indent="-285750" algn="l">
              <a:buFont typeface="Arial" panose="020B0604020202020204" pitchFamily="34" charset="0"/>
              <a:buChar char="•"/>
            </a:pPr>
            <a:r>
              <a:rPr lang="pt" sz="2400" b="0" i="0" u="none" strike="noStrike" baseline="0" dirty="0">
                <a:solidFill>
                  <a:srgbClr val="5E5E5E"/>
                </a:solidFill>
                <a:latin typeface="ECSquareSansPro"/>
              </a:rPr>
              <a:t>recuperou do COVID-19.</a:t>
            </a:r>
            <a:endParaRPr lang="en-US" sz="2400" dirty="0">
              <a:solidFill>
                <a:srgbClr val="5E5E5E"/>
              </a:solidFill>
            </a:endParaRPr>
          </a:p>
        </p:txBody>
      </p:sp>
    </p:spTree>
    <p:extLst>
      <p:ext uri="{BB962C8B-B14F-4D97-AF65-F5344CB8AC3E}">
        <p14:creationId xmlns:p14="http://schemas.microsoft.com/office/powerpoint/2010/main" val="2012943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6D1D99-3CB1-4703-B395-811387A10D54}"/>
              </a:ext>
            </a:extLst>
          </p:cNvPr>
          <p:cNvSpPr>
            <a:spLocks noGrp="1"/>
          </p:cNvSpPr>
          <p:nvPr>
            <p:ph type="body" sz="quarter" idx="13"/>
          </p:nvPr>
        </p:nvSpPr>
        <p:spPr>
          <a:xfrm>
            <a:off x="1086578" y="446663"/>
            <a:ext cx="10600546" cy="953429"/>
          </a:xfrm>
        </p:spPr>
        <p:txBody>
          <a:bodyPr>
            <a:normAutofit fontScale="92500" lnSpcReduction="10000"/>
          </a:bodyPr>
          <a:lstStyle/>
          <a:p>
            <a:r>
              <a:rPr lang="pt" dirty="0"/>
              <a:t>Vamos pensar como a cidadania digital e o exemplo do Certificado COVID Digital da UE se correlacionam</a:t>
            </a:r>
            <a:endParaRPr lang="en-US" dirty="0"/>
          </a:p>
        </p:txBody>
      </p:sp>
      <p:sp>
        <p:nvSpPr>
          <p:cNvPr id="3" name="Text Placeholder 2">
            <a:extLst>
              <a:ext uri="{FF2B5EF4-FFF2-40B4-BE49-F238E27FC236}">
                <a16:creationId xmlns:a16="http://schemas.microsoft.com/office/drawing/2014/main" id="{5D4568B9-356B-423B-8586-D92A75A6D0C6}"/>
              </a:ext>
            </a:extLst>
          </p:cNvPr>
          <p:cNvSpPr>
            <a:spLocks noGrp="1"/>
          </p:cNvSpPr>
          <p:nvPr>
            <p:ph type="body" sz="quarter" idx="14"/>
          </p:nvPr>
        </p:nvSpPr>
        <p:spPr>
          <a:xfrm>
            <a:off x="1085849" y="1400092"/>
            <a:ext cx="11025469" cy="5278614"/>
          </a:xfrm>
        </p:spPr>
        <p:txBody>
          <a:bodyPr/>
          <a:lstStyle/>
          <a:p>
            <a:r>
              <a:rPr lang="pt" dirty="0"/>
              <a:t>De acordo com o artigo publicado no MEDIA.COM, de Paolo de Rosa</a:t>
            </a:r>
          </a:p>
          <a:p>
            <a:r>
              <a:rPr lang="pt" b="1" dirty="0">
                <a:hlinkClick r:id="rId2"/>
              </a:rPr>
              <a:t>Integração digital, a chave para uma Europa unida </a:t>
            </a:r>
            <a:r>
              <a:rPr lang="pt" b="1" dirty="0"/>
              <a:t>:</a:t>
            </a:r>
            <a:endParaRPr lang="hr-BA" dirty="0"/>
          </a:p>
          <a:p>
            <a:pPr marL="342900" indent="-342900">
              <a:buFont typeface="Arial" panose="020B0604020202020204" pitchFamily="34" charset="0"/>
              <a:buChar char="•"/>
            </a:pPr>
            <a:r>
              <a:rPr lang="pt" dirty="0"/>
              <a:t>Graças à tecnologia, consolidou-se uma colaboração inovadora a nível europeu, onde </a:t>
            </a:r>
            <a:r>
              <a:rPr lang="pt" b="1" dirty="0"/>
              <a:t>foram utilizadas ferramentas digitais para resolver um problema transfronteiriço</a:t>
            </a:r>
            <a:endParaRPr lang="hr-BA" b="1" dirty="0"/>
          </a:p>
          <a:p>
            <a:pPr marL="342900" indent="-342900">
              <a:buFont typeface="Arial" panose="020B0604020202020204" pitchFamily="34" charset="0"/>
              <a:buChar char="•"/>
            </a:pPr>
            <a:r>
              <a:rPr lang="pt" b="1" dirty="0"/>
              <a:t>A inovação digital ajudou a moldar a ideia de integração europeia de novas formas </a:t>
            </a:r>
            <a:r>
              <a:rPr lang="pt" dirty="0"/>
              <a:t>. A cooperação na área da saúde para o desenvolvimento de soluções interoperáveis de eHealth é um primeiro passo na construção de uma identidade digital europeia.</a:t>
            </a:r>
            <a:endParaRPr lang="hr-BA" dirty="0"/>
          </a:p>
          <a:p>
            <a:pPr marL="342900" indent="-342900">
              <a:buFont typeface="Arial" panose="020B0604020202020204" pitchFamily="34" charset="0"/>
              <a:buChar char="•"/>
            </a:pPr>
            <a:r>
              <a:rPr lang="pt" dirty="0"/>
              <a:t>O futuro da identidade digital, chave de acesso aos serviços públicos digitais, é o novo teste para avaliar a validade do caminho traçado nos últimos meses. Recentemente, a </a:t>
            </a:r>
            <a:r>
              <a:rPr lang="pt" dirty="0">
                <a:hlinkClick r:id="rId3"/>
              </a:rPr>
              <a:t>Comissão Europeia indicou o caminho </a:t>
            </a:r>
            <a:r>
              <a:rPr lang="pt" dirty="0"/>
              <a:t>com a perspectiva de  cada cidadão e residente da UE poder usar uma </a:t>
            </a:r>
            <a:r>
              <a:rPr lang="pt" b="1" dirty="0"/>
              <a:t>'carta' digital pessoal </a:t>
            </a:r>
            <a:r>
              <a:rPr lang="pt" dirty="0"/>
              <a:t>no futuro.</a:t>
            </a:r>
            <a:endParaRPr lang="hr-BA" b="1" dirty="0"/>
          </a:p>
        </p:txBody>
      </p:sp>
    </p:spTree>
    <p:extLst>
      <p:ext uri="{BB962C8B-B14F-4D97-AF65-F5344CB8AC3E}">
        <p14:creationId xmlns:p14="http://schemas.microsoft.com/office/powerpoint/2010/main" val="115082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0B7826-D9FD-450D-BCEE-B697F36A9E18}"/>
              </a:ext>
            </a:extLst>
          </p:cNvPr>
          <p:cNvSpPr>
            <a:spLocks noGrp="1"/>
          </p:cNvSpPr>
          <p:nvPr>
            <p:ph type="body" sz="quarter" idx="13"/>
          </p:nvPr>
        </p:nvSpPr>
        <p:spPr>
          <a:xfrm>
            <a:off x="987219" y="474990"/>
            <a:ext cx="10013574" cy="812636"/>
          </a:xfrm>
        </p:spPr>
        <p:txBody>
          <a:bodyPr>
            <a:normAutofit/>
          </a:bodyPr>
          <a:lstStyle/>
          <a:p>
            <a:r>
              <a:rPr lang="pt" sz="3600" b="1" dirty="0"/>
              <a:t>Identidade Digital Europeia</a:t>
            </a:r>
            <a:endParaRPr lang="en-US" sz="3600" dirty="0"/>
          </a:p>
        </p:txBody>
      </p:sp>
      <p:sp>
        <p:nvSpPr>
          <p:cNvPr id="6" name="TextBox 5">
            <a:extLst>
              <a:ext uri="{FF2B5EF4-FFF2-40B4-BE49-F238E27FC236}">
                <a16:creationId xmlns:a16="http://schemas.microsoft.com/office/drawing/2014/main" id="{BCE05416-7751-4B8F-B17F-532C460EDB23}"/>
              </a:ext>
            </a:extLst>
          </p:cNvPr>
          <p:cNvSpPr txBox="1"/>
          <p:nvPr/>
        </p:nvSpPr>
        <p:spPr>
          <a:xfrm>
            <a:off x="771526" y="4210050"/>
            <a:ext cx="10496549" cy="1569660"/>
          </a:xfrm>
          <a:prstGeom prst="rect">
            <a:avLst/>
          </a:prstGeom>
          <a:noFill/>
        </p:spPr>
        <p:txBody>
          <a:bodyPr wrap="square" rtlCol="0">
            <a:spAutoFit/>
          </a:bodyPr>
          <a:lstStyle/>
          <a:p>
            <a:pPr algn="just"/>
            <a:r>
              <a:rPr lang="pt" sz="2400" dirty="0">
                <a:solidFill>
                  <a:schemeClr val="bg1"/>
                </a:solidFill>
              </a:rPr>
              <a:t>A Identidade Digital Europeia estará disponível para cidadãos, residentes e empresas da UE que queiram identificar-se ou fornecer confirmação de determinadas informações pessoais. Pode ser utilizado tanto para serviços públicos e privados, tanto online como offline, em toda a UE.</a:t>
            </a:r>
            <a:endParaRPr lang="en-US" sz="2400" dirty="0">
              <a:solidFill>
                <a:schemeClr val="bg1"/>
              </a:solidFill>
            </a:endParaRPr>
          </a:p>
        </p:txBody>
      </p:sp>
      <p:pic>
        <p:nvPicPr>
          <p:cNvPr id="10" name="Picture 9" descr="Graphical user interface&#10;&#10;Description automatically generated with medium confidence">
            <a:hlinkClick r:id="rId2"/>
            <a:extLst>
              <a:ext uri="{FF2B5EF4-FFF2-40B4-BE49-F238E27FC236}">
                <a16:creationId xmlns:a16="http://schemas.microsoft.com/office/drawing/2014/main" id="{9D66B070-1E67-4B36-8687-7B3ADC8F5B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025" y="1485132"/>
            <a:ext cx="8391525" cy="2400191"/>
          </a:xfrm>
          <a:prstGeom prst="rect">
            <a:avLst/>
          </a:prstGeom>
          <a:ln>
            <a:noFill/>
          </a:ln>
          <a:effectLst>
            <a:outerShdw blurRad="292100" dist="139700" dir="2700000" algn="tl" rotWithShape="0">
              <a:srgbClr val="333333">
                <a:alpha val="65000"/>
              </a:srgbClr>
            </a:outerShdw>
          </a:effectLst>
        </p:spPr>
      </p:pic>
      <p:sp>
        <p:nvSpPr>
          <p:cNvPr id="11" name="Arrow: Left 10">
            <a:extLst>
              <a:ext uri="{FF2B5EF4-FFF2-40B4-BE49-F238E27FC236}">
                <a16:creationId xmlns:a16="http://schemas.microsoft.com/office/drawing/2014/main" id="{BF343274-2301-406B-8EB5-5DFDD77B7827}"/>
              </a:ext>
            </a:extLst>
          </p:cNvPr>
          <p:cNvSpPr/>
          <p:nvPr/>
        </p:nvSpPr>
        <p:spPr>
          <a:xfrm>
            <a:off x="9324393" y="1927989"/>
            <a:ext cx="1676400" cy="1514475"/>
          </a:xfrm>
          <a:prstGeom prst="leftArrow">
            <a:avLst/>
          </a:prstGeom>
          <a:solidFill>
            <a:srgbClr val="F9A01E"/>
          </a:solidFill>
          <a:ln>
            <a:solidFill>
              <a:srgbClr val="F9A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 sz="2800" b="1" dirty="0"/>
              <a:t>CLIQUE</a:t>
            </a:r>
            <a:endParaRPr lang="en-US" sz="2800" b="1" dirty="0"/>
          </a:p>
        </p:txBody>
      </p:sp>
    </p:spTree>
    <p:extLst>
      <p:ext uri="{BB962C8B-B14F-4D97-AF65-F5344CB8AC3E}">
        <p14:creationId xmlns:p14="http://schemas.microsoft.com/office/powerpoint/2010/main" val="735259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0B7826-D9FD-450D-BCEE-B697F36A9E18}"/>
              </a:ext>
            </a:extLst>
          </p:cNvPr>
          <p:cNvSpPr>
            <a:spLocks noGrp="1"/>
          </p:cNvSpPr>
          <p:nvPr>
            <p:ph type="body" sz="quarter" idx="13"/>
          </p:nvPr>
        </p:nvSpPr>
        <p:spPr>
          <a:xfrm>
            <a:off x="987219" y="474990"/>
            <a:ext cx="10013574" cy="812636"/>
          </a:xfrm>
        </p:spPr>
        <p:txBody>
          <a:bodyPr>
            <a:normAutofit/>
          </a:bodyPr>
          <a:lstStyle/>
          <a:p>
            <a:r>
              <a:rPr lang="pt" sz="3600" b="1" dirty="0"/>
              <a:t>Identidade Digital Europeia: </a:t>
            </a:r>
            <a:r>
              <a:rPr lang="pt" sz="3600" b="1" i="0" dirty="0"/>
              <a:t>Uso prático</a:t>
            </a:r>
            <a:endParaRPr lang="en-US" sz="3600" i="0" dirty="0"/>
          </a:p>
        </p:txBody>
      </p:sp>
      <p:sp>
        <p:nvSpPr>
          <p:cNvPr id="6" name="TextBox 5">
            <a:extLst>
              <a:ext uri="{FF2B5EF4-FFF2-40B4-BE49-F238E27FC236}">
                <a16:creationId xmlns:a16="http://schemas.microsoft.com/office/drawing/2014/main" id="{BCE05416-7751-4B8F-B17F-532C460EDB23}"/>
              </a:ext>
            </a:extLst>
          </p:cNvPr>
          <p:cNvSpPr txBox="1"/>
          <p:nvPr/>
        </p:nvSpPr>
        <p:spPr>
          <a:xfrm>
            <a:off x="771526" y="1392989"/>
            <a:ext cx="10496549" cy="4524315"/>
          </a:xfrm>
          <a:prstGeom prst="rect">
            <a:avLst/>
          </a:prstGeom>
          <a:noFill/>
        </p:spPr>
        <p:txBody>
          <a:bodyPr wrap="square" rtlCol="0">
            <a:spAutoFit/>
          </a:bodyPr>
          <a:lstStyle/>
          <a:p>
            <a:r>
              <a:rPr lang="pt" sz="2400" dirty="0">
                <a:solidFill>
                  <a:schemeClr val="bg1"/>
                </a:solidFill>
              </a:rPr>
              <a:t>A Identidade Digital Europeia pode ser utiizada em inúmeros casos, por exemplo:</a:t>
            </a:r>
          </a:p>
          <a:p>
            <a:endParaRPr lang="en-US" sz="2400" dirty="0">
              <a:solidFill>
                <a:schemeClr val="bg1"/>
              </a:solidFill>
            </a:endParaRPr>
          </a:p>
          <a:p>
            <a:pPr marL="342900" indent="-342900">
              <a:buFont typeface="Arial" panose="020B0604020202020204" pitchFamily="34" charset="0"/>
              <a:buChar char="•"/>
            </a:pPr>
            <a:r>
              <a:rPr lang="pt" sz="2400" dirty="0">
                <a:solidFill>
                  <a:schemeClr val="bg1"/>
                </a:solidFill>
              </a:rPr>
              <a:t>serviços públicos, como solicitação de certidões de nascimento, atestados médicos, notificação de mudança de residência</a:t>
            </a:r>
          </a:p>
          <a:p>
            <a:pPr marL="342900" indent="-342900">
              <a:buFont typeface="Arial" panose="020B0604020202020204" pitchFamily="34" charset="0"/>
              <a:buChar char="•"/>
            </a:pPr>
            <a:r>
              <a:rPr lang="pt" sz="2400" dirty="0">
                <a:solidFill>
                  <a:schemeClr val="bg1"/>
                </a:solidFill>
              </a:rPr>
              <a:t>abertura de conta bancária</a:t>
            </a:r>
          </a:p>
          <a:p>
            <a:pPr marL="342900" indent="-342900">
              <a:buFont typeface="Arial" panose="020B0604020202020204" pitchFamily="34" charset="0"/>
              <a:buChar char="•"/>
            </a:pPr>
            <a:r>
              <a:rPr lang="pt" sz="2400" dirty="0">
                <a:solidFill>
                  <a:schemeClr val="bg1"/>
                </a:solidFill>
              </a:rPr>
              <a:t>apresentação de declarações fiscais</a:t>
            </a:r>
          </a:p>
          <a:p>
            <a:pPr marL="342900" indent="-342900">
              <a:buFont typeface="Arial" panose="020B0604020202020204" pitchFamily="34" charset="0"/>
              <a:buChar char="•"/>
            </a:pPr>
            <a:r>
              <a:rPr lang="pt" sz="2400" dirty="0">
                <a:solidFill>
                  <a:schemeClr val="bg1"/>
                </a:solidFill>
              </a:rPr>
              <a:t>candidatar-se a uma universidade, no seu país de origem ou noutro Estado-Membro</a:t>
            </a:r>
          </a:p>
          <a:p>
            <a:pPr marL="342900" indent="-342900">
              <a:buFont typeface="Arial" panose="020B0604020202020204" pitchFamily="34" charset="0"/>
              <a:buChar char="•"/>
            </a:pPr>
            <a:r>
              <a:rPr lang="pt" sz="2400" dirty="0">
                <a:solidFill>
                  <a:schemeClr val="bg1"/>
                </a:solidFill>
              </a:rPr>
              <a:t>armazenar uma receita médica que pode ser usada em qualquer lugar da Europa</a:t>
            </a:r>
          </a:p>
          <a:p>
            <a:pPr marL="342900" indent="-342900">
              <a:buFont typeface="Arial" panose="020B0604020202020204" pitchFamily="34" charset="0"/>
              <a:buChar char="•"/>
            </a:pPr>
            <a:r>
              <a:rPr lang="pt-PT" sz="2400" dirty="0">
                <a:solidFill>
                  <a:schemeClr val="bg1"/>
                </a:solidFill>
              </a:rPr>
              <a:t>C</a:t>
            </a:r>
            <a:r>
              <a:rPr lang="pt" sz="2400" dirty="0">
                <a:solidFill>
                  <a:schemeClr val="bg1"/>
                </a:solidFill>
              </a:rPr>
              <a:t>omprovativo de idade</a:t>
            </a:r>
          </a:p>
          <a:p>
            <a:pPr marL="342900" indent="-342900">
              <a:buFont typeface="Arial" panose="020B0604020202020204" pitchFamily="34" charset="0"/>
              <a:buChar char="•"/>
            </a:pPr>
            <a:r>
              <a:rPr lang="pt" sz="2400" dirty="0">
                <a:solidFill>
                  <a:schemeClr val="bg1"/>
                </a:solidFill>
              </a:rPr>
              <a:t>alugar um carro com apresentação de uma carta de condução digital</a:t>
            </a:r>
          </a:p>
          <a:p>
            <a:pPr marL="342900" indent="-342900">
              <a:buFont typeface="Arial" panose="020B0604020202020204" pitchFamily="34" charset="0"/>
              <a:buChar char="•"/>
            </a:pPr>
            <a:r>
              <a:rPr lang="pt" sz="2400" dirty="0">
                <a:solidFill>
                  <a:schemeClr val="bg1"/>
                </a:solidFill>
              </a:rPr>
              <a:t>check-in num hotel</a:t>
            </a:r>
            <a:endParaRPr lang="en-US" sz="2400" dirty="0">
              <a:solidFill>
                <a:schemeClr val="bg1"/>
              </a:solidFill>
            </a:endParaRPr>
          </a:p>
        </p:txBody>
      </p:sp>
    </p:spTree>
    <p:extLst>
      <p:ext uri="{BB962C8B-B14F-4D97-AF65-F5344CB8AC3E}">
        <p14:creationId xmlns:p14="http://schemas.microsoft.com/office/powerpoint/2010/main" val="646540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6C14B9-E180-4BB0-A62A-816238659F2A}"/>
              </a:ext>
            </a:extLst>
          </p:cNvPr>
          <p:cNvSpPr>
            <a:spLocks noGrp="1"/>
          </p:cNvSpPr>
          <p:nvPr>
            <p:ph type="body" sz="quarter" idx="13"/>
          </p:nvPr>
        </p:nvSpPr>
        <p:spPr>
          <a:xfrm>
            <a:off x="703294" y="1199508"/>
            <a:ext cx="10489307" cy="953429"/>
          </a:xfrm>
        </p:spPr>
        <p:txBody>
          <a:bodyPr/>
          <a:lstStyle/>
          <a:p>
            <a:pPr algn="ctr"/>
            <a:r>
              <a:rPr lang="pt" dirty="0">
                <a:solidFill>
                  <a:srgbClr val="D6315A"/>
                </a:solidFill>
              </a:rPr>
              <a:t>EXERCÍCIO</a:t>
            </a:r>
            <a:endParaRPr lang="en-US" dirty="0">
              <a:solidFill>
                <a:srgbClr val="D6315A"/>
              </a:solidFill>
            </a:endParaRPr>
          </a:p>
        </p:txBody>
      </p:sp>
      <p:sp>
        <p:nvSpPr>
          <p:cNvPr id="3" name="Text Placeholder 2">
            <a:extLst>
              <a:ext uri="{FF2B5EF4-FFF2-40B4-BE49-F238E27FC236}">
                <a16:creationId xmlns:a16="http://schemas.microsoft.com/office/drawing/2014/main" id="{71B814BC-6777-4E96-A9DF-BFC5BF5C3CF7}"/>
              </a:ext>
            </a:extLst>
          </p:cNvPr>
          <p:cNvSpPr>
            <a:spLocks noGrp="1"/>
          </p:cNvSpPr>
          <p:nvPr>
            <p:ph type="body" sz="quarter" idx="14"/>
          </p:nvPr>
        </p:nvSpPr>
        <p:spPr>
          <a:xfrm>
            <a:off x="1179156" y="1939654"/>
            <a:ext cx="10587038" cy="3995320"/>
          </a:xfrm>
        </p:spPr>
        <p:txBody>
          <a:bodyPr/>
          <a:lstStyle/>
          <a:p>
            <a:r>
              <a:rPr lang="pt" dirty="0"/>
              <a:t>Sendo alguém com formação em migração, pode ter a experiência ou conhecer os desafios de se adaptar a um novo ambiente digital. Por favor, anote as respostas para às seguintes questões:</a:t>
            </a:r>
          </a:p>
          <a:p>
            <a:pPr marL="342900" indent="-342900">
              <a:buFont typeface="Arial" panose="020B0604020202020204" pitchFamily="34" charset="0"/>
              <a:buChar char="•"/>
            </a:pPr>
            <a:r>
              <a:rPr lang="pt" dirty="0"/>
              <a:t>Quando foi a primeira vez que teve a oportunidade de participar da vida digital?</a:t>
            </a:r>
          </a:p>
          <a:p>
            <a:pPr marL="342900" indent="-342900">
              <a:buFont typeface="Arial" panose="020B0604020202020204" pitchFamily="34" charset="0"/>
              <a:buChar char="•"/>
            </a:pPr>
            <a:r>
              <a:rPr lang="pt" dirty="0"/>
              <a:t>Acha que isso o faz um cidadão digital?</a:t>
            </a:r>
          </a:p>
          <a:p>
            <a:pPr marL="342900" indent="-342900">
              <a:buFont typeface="Arial" panose="020B0604020202020204" pitchFamily="34" charset="0"/>
              <a:buChar char="•"/>
            </a:pPr>
            <a:r>
              <a:rPr lang="pt" dirty="0"/>
              <a:t>Conhece o seu direito de votar num ou talvez mais países? Pode-se registar para votar ou votar online?</a:t>
            </a:r>
          </a:p>
          <a:p>
            <a:pPr marL="342900" indent="-342900">
              <a:buFont typeface="Arial" panose="020B0604020202020204" pitchFamily="34" charset="0"/>
              <a:buChar char="•"/>
            </a:pPr>
            <a:r>
              <a:rPr lang="pt" dirty="0"/>
              <a:t>Ao comentar sobre questões públicas nas redes sociais, como descreveria a sua bússola moral de envolvimento (dicas: gentil, aberto, sincero, cuidadoso...)</a:t>
            </a:r>
          </a:p>
        </p:txBody>
      </p:sp>
      <p:grpSp>
        <p:nvGrpSpPr>
          <p:cNvPr id="4" name="Group 3">
            <a:extLst>
              <a:ext uri="{FF2B5EF4-FFF2-40B4-BE49-F238E27FC236}">
                <a16:creationId xmlns:a16="http://schemas.microsoft.com/office/drawing/2014/main" id="{CE1FFBFB-3093-4FEB-8CD1-C173928E8A4C}"/>
              </a:ext>
            </a:extLst>
          </p:cNvPr>
          <p:cNvGrpSpPr/>
          <p:nvPr/>
        </p:nvGrpSpPr>
        <p:grpSpPr>
          <a:xfrm>
            <a:off x="5564939" y="320180"/>
            <a:ext cx="766016" cy="767823"/>
            <a:chOff x="5700273" y="5386353"/>
            <a:chExt cx="766016" cy="767823"/>
          </a:xfrm>
        </p:grpSpPr>
        <p:grpSp>
          <p:nvGrpSpPr>
            <p:cNvPr id="5" name="Graphic 2">
              <a:extLst>
                <a:ext uri="{FF2B5EF4-FFF2-40B4-BE49-F238E27FC236}">
                  <a16:creationId xmlns:a16="http://schemas.microsoft.com/office/drawing/2014/main" id="{0C5B0DB9-6C7A-4E5F-9A93-21EA8BBE7FC4}"/>
                </a:ext>
              </a:extLst>
            </p:cNvPr>
            <p:cNvGrpSpPr/>
            <p:nvPr/>
          </p:nvGrpSpPr>
          <p:grpSpPr>
            <a:xfrm>
              <a:off x="5844804" y="5531788"/>
              <a:ext cx="476953" cy="420947"/>
              <a:chOff x="5844804" y="5531788"/>
              <a:chExt cx="476953" cy="420947"/>
            </a:xfrm>
            <a:solidFill>
              <a:srgbClr val="60A9DD"/>
            </a:solidFill>
          </p:grpSpPr>
          <p:sp>
            <p:nvSpPr>
              <p:cNvPr id="21" name="Freeform 132">
                <a:extLst>
                  <a:ext uri="{FF2B5EF4-FFF2-40B4-BE49-F238E27FC236}">
                    <a16:creationId xmlns:a16="http://schemas.microsoft.com/office/drawing/2014/main" id="{199213D4-4677-4BB2-8226-FCB835691970}"/>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9A01E"/>
              </a:solidFill>
              <a:ln w="9028" cap="flat">
                <a:noFill/>
                <a:prstDash val="solid"/>
                <a:miter/>
              </a:ln>
            </p:spPr>
            <p:txBody>
              <a:bodyPr rtlCol="0" anchor="ctr"/>
              <a:lstStyle/>
              <a:p>
                <a:endParaRPr lang="en-US" dirty="0"/>
              </a:p>
            </p:txBody>
          </p:sp>
          <p:sp>
            <p:nvSpPr>
              <p:cNvPr id="22" name="Freeform 133">
                <a:extLst>
                  <a:ext uri="{FF2B5EF4-FFF2-40B4-BE49-F238E27FC236}">
                    <a16:creationId xmlns:a16="http://schemas.microsoft.com/office/drawing/2014/main" id="{E73A90F5-6199-4D8F-BF64-953A6D4889EF}"/>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9A01E"/>
              </a:solidFill>
              <a:ln w="9028"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2846B659-02A6-4B44-A1DC-4D2F72B03ACE}"/>
                </a:ext>
              </a:extLst>
            </p:cNvPr>
            <p:cNvGrpSpPr/>
            <p:nvPr/>
          </p:nvGrpSpPr>
          <p:grpSpPr>
            <a:xfrm>
              <a:off x="5700273" y="5386353"/>
              <a:ext cx="766016" cy="767823"/>
              <a:chOff x="5700273" y="5386353"/>
              <a:chExt cx="766016" cy="767823"/>
            </a:xfrm>
            <a:solidFill>
              <a:srgbClr val="000000"/>
            </a:solidFill>
          </p:grpSpPr>
          <p:sp>
            <p:nvSpPr>
              <p:cNvPr id="7" name="Freeform 135">
                <a:extLst>
                  <a:ext uri="{FF2B5EF4-FFF2-40B4-BE49-F238E27FC236}">
                    <a16:creationId xmlns:a16="http://schemas.microsoft.com/office/drawing/2014/main" id="{37902AD2-B36A-4928-936C-DFD203B11BB0}"/>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solidFill>
                <a:srgbClr val="000000"/>
              </a:solidFill>
              <a:ln w="9028" cap="flat">
                <a:noFill/>
                <a:prstDash val="solid"/>
                <a:miter/>
              </a:ln>
            </p:spPr>
            <p:txBody>
              <a:bodyPr rtlCol="0" anchor="ctr"/>
              <a:lstStyle/>
              <a:p>
                <a:endParaRPr lang="en-US"/>
              </a:p>
            </p:txBody>
          </p:sp>
          <p:sp>
            <p:nvSpPr>
              <p:cNvPr id="8" name="Freeform 136">
                <a:extLst>
                  <a:ext uri="{FF2B5EF4-FFF2-40B4-BE49-F238E27FC236}">
                    <a16:creationId xmlns:a16="http://schemas.microsoft.com/office/drawing/2014/main" id="{677617A8-F347-473B-8193-BF8DC18A23FF}"/>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solidFill>
                <a:srgbClr val="000000"/>
              </a:solidFill>
              <a:ln w="9028" cap="flat">
                <a:noFill/>
                <a:prstDash val="solid"/>
                <a:miter/>
              </a:ln>
            </p:spPr>
            <p:txBody>
              <a:bodyPr rtlCol="0" anchor="ctr"/>
              <a:lstStyle/>
              <a:p>
                <a:endParaRPr lang="en-US"/>
              </a:p>
            </p:txBody>
          </p:sp>
          <p:sp>
            <p:nvSpPr>
              <p:cNvPr id="9" name="Freeform 137">
                <a:extLst>
                  <a:ext uri="{FF2B5EF4-FFF2-40B4-BE49-F238E27FC236}">
                    <a16:creationId xmlns:a16="http://schemas.microsoft.com/office/drawing/2014/main" id="{61C3DA03-E5E5-4CF5-97F4-DECE3DEB5D53}"/>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solidFill>
                <a:srgbClr val="000000"/>
              </a:solidFill>
              <a:ln w="9028" cap="flat">
                <a:noFill/>
                <a:prstDash val="solid"/>
                <a:miter/>
              </a:ln>
            </p:spPr>
            <p:txBody>
              <a:bodyPr rtlCol="0" anchor="ctr"/>
              <a:lstStyle/>
              <a:p>
                <a:endParaRPr lang="en-US"/>
              </a:p>
            </p:txBody>
          </p:sp>
          <p:sp>
            <p:nvSpPr>
              <p:cNvPr id="10" name="Freeform 138">
                <a:extLst>
                  <a:ext uri="{FF2B5EF4-FFF2-40B4-BE49-F238E27FC236}">
                    <a16:creationId xmlns:a16="http://schemas.microsoft.com/office/drawing/2014/main" id="{ECE1F548-A7C1-4468-9E85-36B6B8C1F204}"/>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solidFill>
                <a:srgbClr val="000000"/>
              </a:solidFill>
              <a:ln w="9028" cap="flat">
                <a:noFill/>
                <a:prstDash val="solid"/>
                <a:miter/>
              </a:ln>
            </p:spPr>
            <p:txBody>
              <a:bodyPr rtlCol="0" anchor="ctr"/>
              <a:lstStyle/>
              <a:p>
                <a:endParaRPr lang="en-US"/>
              </a:p>
            </p:txBody>
          </p:sp>
          <p:sp>
            <p:nvSpPr>
              <p:cNvPr id="11" name="Freeform 139">
                <a:extLst>
                  <a:ext uri="{FF2B5EF4-FFF2-40B4-BE49-F238E27FC236}">
                    <a16:creationId xmlns:a16="http://schemas.microsoft.com/office/drawing/2014/main" id="{2B59C52E-72D4-474B-970C-CE13245EAEC8}"/>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solidFill>
                <a:srgbClr val="000000"/>
              </a:solidFill>
              <a:ln w="9028" cap="flat">
                <a:noFill/>
                <a:prstDash val="solid"/>
                <a:miter/>
              </a:ln>
            </p:spPr>
            <p:txBody>
              <a:bodyPr rtlCol="0" anchor="ctr"/>
              <a:lstStyle/>
              <a:p>
                <a:endParaRPr lang="en-US"/>
              </a:p>
            </p:txBody>
          </p:sp>
          <p:sp>
            <p:nvSpPr>
              <p:cNvPr id="12" name="Freeform 140">
                <a:extLst>
                  <a:ext uri="{FF2B5EF4-FFF2-40B4-BE49-F238E27FC236}">
                    <a16:creationId xmlns:a16="http://schemas.microsoft.com/office/drawing/2014/main" id="{E9AA5943-36AF-4452-BF1A-2B1D1474765C}"/>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solidFill>
                <a:srgbClr val="000000"/>
              </a:solidFill>
              <a:ln w="9028" cap="flat">
                <a:noFill/>
                <a:prstDash val="solid"/>
                <a:miter/>
              </a:ln>
            </p:spPr>
            <p:txBody>
              <a:bodyPr rtlCol="0" anchor="ctr"/>
              <a:lstStyle/>
              <a:p>
                <a:endParaRPr lang="en-US"/>
              </a:p>
            </p:txBody>
          </p:sp>
          <p:sp>
            <p:nvSpPr>
              <p:cNvPr id="13" name="Freeform 141">
                <a:extLst>
                  <a:ext uri="{FF2B5EF4-FFF2-40B4-BE49-F238E27FC236}">
                    <a16:creationId xmlns:a16="http://schemas.microsoft.com/office/drawing/2014/main" id="{698B0478-82AA-4A7D-AFF2-39A74080D92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solidFill>
                <a:srgbClr val="000000"/>
              </a:solidFill>
              <a:ln w="9028" cap="flat">
                <a:noFill/>
                <a:prstDash val="solid"/>
                <a:miter/>
              </a:ln>
            </p:spPr>
            <p:txBody>
              <a:bodyPr rtlCol="0" anchor="ctr"/>
              <a:lstStyle/>
              <a:p>
                <a:endParaRPr lang="en-US"/>
              </a:p>
            </p:txBody>
          </p:sp>
          <p:sp>
            <p:nvSpPr>
              <p:cNvPr id="14" name="Freeform 142">
                <a:extLst>
                  <a:ext uri="{FF2B5EF4-FFF2-40B4-BE49-F238E27FC236}">
                    <a16:creationId xmlns:a16="http://schemas.microsoft.com/office/drawing/2014/main" id="{C8A9D556-4878-4B57-B4B8-7BAA426F4EBB}"/>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solidFill>
                <a:srgbClr val="000000"/>
              </a:solidFill>
              <a:ln w="9028" cap="flat">
                <a:noFill/>
                <a:prstDash val="solid"/>
                <a:miter/>
              </a:ln>
            </p:spPr>
            <p:txBody>
              <a:bodyPr rtlCol="0" anchor="ctr"/>
              <a:lstStyle/>
              <a:p>
                <a:endParaRPr lang="en-US"/>
              </a:p>
            </p:txBody>
          </p:sp>
          <p:sp>
            <p:nvSpPr>
              <p:cNvPr id="15" name="Freeform 143">
                <a:extLst>
                  <a:ext uri="{FF2B5EF4-FFF2-40B4-BE49-F238E27FC236}">
                    <a16:creationId xmlns:a16="http://schemas.microsoft.com/office/drawing/2014/main" id="{7E64FE4E-8FA2-4D69-B79D-6A0025B586A3}"/>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solidFill>
                <a:srgbClr val="000000"/>
              </a:solidFill>
              <a:ln w="9028" cap="flat">
                <a:noFill/>
                <a:prstDash val="solid"/>
                <a:miter/>
              </a:ln>
            </p:spPr>
            <p:txBody>
              <a:bodyPr rtlCol="0" anchor="ctr"/>
              <a:lstStyle/>
              <a:p>
                <a:endParaRPr lang="en-US"/>
              </a:p>
            </p:txBody>
          </p:sp>
          <p:sp>
            <p:nvSpPr>
              <p:cNvPr id="16" name="Freeform 144">
                <a:extLst>
                  <a:ext uri="{FF2B5EF4-FFF2-40B4-BE49-F238E27FC236}">
                    <a16:creationId xmlns:a16="http://schemas.microsoft.com/office/drawing/2014/main" id="{C7F55281-331A-49DB-8903-C5E84A3E8C8B}"/>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solidFill>
                <a:srgbClr val="000000"/>
              </a:solidFill>
              <a:ln w="9028" cap="flat">
                <a:noFill/>
                <a:prstDash val="solid"/>
                <a:miter/>
              </a:ln>
            </p:spPr>
            <p:txBody>
              <a:bodyPr rtlCol="0" anchor="ctr"/>
              <a:lstStyle/>
              <a:p>
                <a:endParaRPr lang="en-US"/>
              </a:p>
            </p:txBody>
          </p:sp>
          <p:sp>
            <p:nvSpPr>
              <p:cNvPr id="17" name="Freeform 145">
                <a:extLst>
                  <a:ext uri="{FF2B5EF4-FFF2-40B4-BE49-F238E27FC236}">
                    <a16:creationId xmlns:a16="http://schemas.microsoft.com/office/drawing/2014/main" id="{2BE95541-D078-4E72-B5E8-02329E42A10D}"/>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solidFill>
                <a:srgbClr val="000000"/>
              </a:solidFill>
              <a:ln w="9028" cap="flat">
                <a:noFill/>
                <a:prstDash val="solid"/>
                <a:miter/>
              </a:ln>
            </p:spPr>
            <p:txBody>
              <a:bodyPr rtlCol="0" anchor="ctr"/>
              <a:lstStyle/>
              <a:p>
                <a:endParaRPr lang="en-US"/>
              </a:p>
            </p:txBody>
          </p:sp>
          <p:sp>
            <p:nvSpPr>
              <p:cNvPr id="18" name="Freeform 146">
                <a:extLst>
                  <a:ext uri="{FF2B5EF4-FFF2-40B4-BE49-F238E27FC236}">
                    <a16:creationId xmlns:a16="http://schemas.microsoft.com/office/drawing/2014/main" id="{557BB537-FE8B-41A2-8B18-AE4663230862}"/>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solidFill>
                <a:srgbClr val="000000"/>
              </a:solidFill>
              <a:ln w="9028" cap="flat">
                <a:noFill/>
                <a:prstDash val="solid"/>
                <a:miter/>
              </a:ln>
            </p:spPr>
            <p:txBody>
              <a:bodyPr rtlCol="0" anchor="ctr"/>
              <a:lstStyle/>
              <a:p>
                <a:endParaRPr lang="en-US"/>
              </a:p>
            </p:txBody>
          </p:sp>
          <p:sp>
            <p:nvSpPr>
              <p:cNvPr id="19" name="Freeform 147">
                <a:extLst>
                  <a:ext uri="{FF2B5EF4-FFF2-40B4-BE49-F238E27FC236}">
                    <a16:creationId xmlns:a16="http://schemas.microsoft.com/office/drawing/2014/main" id="{26B23CCF-D23D-4453-B2EC-2C99AE1E897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solidFill>
                <a:srgbClr val="F9A01E"/>
              </a:solidFill>
              <a:ln w="9028" cap="flat">
                <a:noFill/>
                <a:prstDash val="solid"/>
                <a:miter/>
              </a:ln>
            </p:spPr>
            <p:txBody>
              <a:bodyPr rtlCol="0" anchor="ctr"/>
              <a:lstStyle/>
              <a:p>
                <a:endParaRPr lang="en-US"/>
              </a:p>
            </p:txBody>
          </p:sp>
          <p:sp>
            <p:nvSpPr>
              <p:cNvPr id="20" name="Freeform 148">
                <a:extLst>
                  <a:ext uri="{FF2B5EF4-FFF2-40B4-BE49-F238E27FC236}">
                    <a16:creationId xmlns:a16="http://schemas.microsoft.com/office/drawing/2014/main" id="{4C44D088-A400-4EB5-8F2D-B76D1C964703}"/>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solidFill>
                <a:srgbClr val="000000"/>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172869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9C3D14-6C34-4C38-8B65-CC659626C410}"/>
              </a:ext>
            </a:extLst>
          </p:cNvPr>
          <p:cNvSpPr>
            <a:spLocks noGrp="1"/>
          </p:cNvSpPr>
          <p:nvPr>
            <p:ph type="body" sz="quarter" idx="13"/>
          </p:nvPr>
        </p:nvSpPr>
        <p:spPr>
          <a:xfrm>
            <a:off x="1841305" y="582587"/>
            <a:ext cx="5079013" cy="953429"/>
          </a:xfrm>
        </p:spPr>
        <p:txBody>
          <a:bodyPr/>
          <a:lstStyle/>
          <a:p>
            <a:pPr algn="ctr"/>
            <a:r>
              <a:rPr lang="pt" dirty="0">
                <a:solidFill>
                  <a:srgbClr val="00ACA7"/>
                </a:solidFill>
              </a:rPr>
              <a:t>ATIVIDADE</a:t>
            </a:r>
            <a:endParaRPr lang="en-US" dirty="0">
              <a:solidFill>
                <a:srgbClr val="00ACA7"/>
              </a:solidFill>
            </a:endParaRPr>
          </a:p>
        </p:txBody>
      </p:sp>
      <p:sp>
        <p:nvSpPr>
          <p:cNvPr id="3" name="Text Placeholder 2">
            <a:extLst>
              <a:ext uri="{FF2B5EF4-FFF2-40B4-BE49-F238E27FC236}">
                <a16:creationId xmlns:a16="http://schemas.microsoft.com/office/drawing/2014/main" id="{AF33086A-6DCA-437F-965C-265869FE1461}"/>
              </a:ext>
            </a:extLst>
          </p:cNvPr>
          <p:cNvSpPr>
            <a:spLocks noGrp="1"/>
          </p:cNvSpPr>
          <p:nvPr>
            <p:ph type="body" sz="quarter" idx="14"/>
          </p:nvPr>
        </p:nvSpPr>
        <p:spPr>
          <a:xfrm>
            <a:off x="450678" y="1278939"/>
            <a:ext cx="11302051" cy="5292189"/>
          </a:xfrm>
        </p:spPr>
        <p:txBody>
          <a:bodyPr/>
          <a:lstStyle/>
          <a:p>
            <a:pPr marL="342900" indent="-342900">
              <a:buFont typeface="Arial" panose="020B0604020202020204" pitchFamily="34" charset="0"/>
              <a:buChar char="•"/>
            </a:pPr>
            <a:r>
              <a:rPr lang="pt" dirty="0"/>
              <a:t>Acredita que as culturas são todas iguais?</a:t>
            </a:r>
          </a:p>
          <a:p>
            <a:pPr marL="342900" indent="-342900">
              <a:buFont typeface="Arial" panose="020B0604020202020204" pitchFamily="34" charset="0"/>
              <a:buChar char="•"/>
            </a:pPr>
            <a:r>
              <a:rPr lang="pt" dirty="0"/>
              <a:t>Quer contribuir para essa opinião em toda a Europa?</a:t>
            </a:r>
          </a:p>
          <a:p>
            <a:pPr marL="342900" indent="-342900">
              <a:buFont typeface="Arial" panose="020B0604020202020204" pitchFamily="34" charset="0"/>
              <a:buChar char="•"/>
            </a:pPr>
            <a:r>
              <a:rPr lang="pt" dirty="0"/>
              <a:t>Quer praticar ser um cidadão ativo agora mesmo?</a:t>
            </a:r>
          </a:p>
          <a:p>
            <a:pPr marL="342900" indent="-342900">
              <a:buFont typeface="Arial" panose="020B0604020202020204" pitchFamily="34" charset="0"/>
              <a:buChar char="•"/>
            </a:pPr>
            <a:r>
              <a:rPr lang="pt" dirty="0"/>
              <a:t>Em caso afirmativo, consulte a MINORITY SAFEPACK INITIATIVE: </a:t>
            </a:r>
          </a:p>
          <a:p>
            <a:pPr indent="358775"/>
            <a:r>
              <a:rPr lang="pt" dirty="0">
                <a:hlinkClick r:id="rId2"/>
              </a:rPr>
              <a:t>http://www.minority-safepack.eu/ </a:t>
            </a:r>
            <a:r>
              <a:rPr lang="pt" dirty="0"/>
              <a:t>e subscreva as suas novidades: </a:t>
            </a:r>
          </a:p>
          <a:p>
            <a:pPr marL="358775"/>
            <a:r>
              <a:rPr lang="pt" dirty="0">
                <a:hlinkClick r:id="rId3"/>
              </a:rPr>
              <a:t>http://www.minority-safepack.eu/main/joinus</a:t>
            </a:r>
            <a:r>
              <a:rPr lang="pt" dirty="0"/>
              <a:t> </a:t>
            </a:r>
          </a:p>
          <a:p>
            <a:pPr marL="342900" indent="-342900">
              <a:buFont typeface="Arial" panose="020B0604020202020204" pitchFamily="34" charset="0"/>
              <a:buChar char="•"/>
            </a:pPr>
            <a:endParaRPr lang="hr-BA" sz="1100" dirty="0"/>
          </a:p>
          <a:p>
            <a:r>
              <a:rPr lang="pt" dirty="0">
                <a:solidFill>
                  <a:srgbClr val="E78631"/>
                </a:solidFill>
              </a:rPr>
              <a:t>SOBRE A </a:t>
            </a:r>
            <a:r>
              <a:rPr lang="pt-PT" dirty="0">
                <a:solidFill>
                  <a:srgbClr val="E78631"/>
                </a:solidFill>
              </a:rPr>
              <a:t>MINORITY SAFEPACK INITIATIVE</a:t>
            </a:r>
            <a:r>
              <a:rPr lang="pt" dirty="0">
                <a:solidFill>
                  <a:srgbClr val="E78631"/>
                </a:solidFill>
              </a:rPr>
              <a:t>:</a:t>
            </a:r>
          </a:p>
          <a:p>
            <a:pPr algn="just"/>
            <a:r>
              <a:rPr lang="pt" dirty="0">
                <a:solidFill>
                  <a:srgbClr val="E78631"/>
                </a:solidFill>
              </a:rPr>
              <a:t>Dão um forte contributo para a diversidade linguística e cultural da Europa. Em colaboração com outros europeus, querem definir o futuro da Europa; um futuro em que não só as grandes línguas ou culturas dominantes, mas também as minorias sejam levadas em conta. Por isso, querem proteção e apoio para a preservação da sua identidade. É isso que a Minority SafePack Initiative exige.</a:t>
            </a:r>
            <a:endParaRPr lang="hr-BA" dirty="0">
              <a:solidFill>
                <a:srgbClr val="E78631"/>
              </a:solidFill>
            </a:endParaRPr>
          </a:p>
          <a:p>
            <a:endParaRPr lang="en-US" dirty="0"/>
          </a:p>
        </p:txBody>
      </p:sp>
      <p:sp>
        <p:nvSpPr>
          <p:cNvPr id="7" name="TextBox 6">
            <a:extLst>
              <a:ext uri="{FF2B5EF4-FFF2-40B4-BE49-F238E27FC236}">
                <a16:creationId xmlns:a16="http://schemas.microsoft.com/office/drawing/2014/main" id="{7988381A-0D9E-49CE-B6BD-A048EBE4CBC1}"/>
              </a:ext>
            </a:extLst>
          </p:cNvPr>
          <p:cNvSpPr txBox="1"/>
          <p:nvPr/>
        </p:nvSpPr>
        <p:spPr>
          <a:xfrm>
            <a:off x="7112988" y="0"/>
            <a:ext cx="5079012" cy="1446550"/>
          </a:xfrm>
          <a:prstGeom prst="rect">
            <a:avLst/>
          </a:prstGeom>
          <a:solidFill>
            <a:srgbClr val="00ACA7"/>
          </a:solidFill>
        </p:spPr>
        <p:txBody>
          <a:bodyPr wrap="square">
            <a:spAutoFit/>
          </a:bodyPr>
          <a:lstStyle/>
          <a:p>
            <a:pPr algn="ctr"/>
            <a:r>
              <a:rPr lang="pt" sz="2200" b="1" dirty="0">
                <a:solidFill>
                  <a:schemeClr val="bg1"/>
                </a:solidFill>
              </a:rPr>
              <a:t>Na União Europeia, existem cerca de 50 milhões de pessoas que pertencem a uma minoria nacional ou a uma </a:t>
            </a:r>
            <a:br>
              <a:rPr lang="en-US" sz="2200" b="1" dirty="0">
                <a:solidFill>
                  <a:schemeClr val="bg1"/>
                </a:solidFill>
              </a:rPr>
            </a:br>
            <a:r>
              <a:rPr lang="pt" sz="2200" b="1" dirty="0">
                <a:solidFill>
                  <a:schemeClr val="bg1"/>
                </a:solidFill>
              </a:rPr>
              <a:t>comunidade linguística minoritária.</a:t>
            </a:r>
          </a:p>
        </p:txBody>
      </p:sp>
    </p:spTree>
    <p:extLst>
      <p:ext uri="{BB962C8B-B14F-4D97-AF65-F5344CB8AC3E}">
        <p14:creationId xmlns:p14="http://schemas.microsoft.com/office/powerpoint/2010/main" val="3283590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p:txBody>
          <a:bodyPr/>
          <a:lstStyle/>
          <a:p>
            <a:r>
              <a:rPr lang="pt" dirty="0"/>
              <a:t>4. Colaboração através de tecnologias digitais</a:t>
            </a:r>
          </a:p>
          <a:p>
            <a:endParaRPr lang="en-US" dirty="0"/>
          </a:p>
          <a:p>
            <a:endParaRPr lang="en-US" dirty="0"/>
          </a:p>
        </p:txBody>
      </p:sp>
      <p:pic>
        <p:nvPicPr>
          <p:cNvPr id="6" name="Picture Placeholder 5">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6293024" y="-1"/>
            <a:ext cx="4894379" cy="6858001"/>
          </a:xfrm>
        </p:spPr>
      </p:pic>
    </p:spTree>
    <p:extLst>
      <p:ext uri="{BB962C8B-B14F-4D97-AF65-F5344CB8AC3E}">
        <p14:creationId xmlns:p14="http://schemas.microsoft.com/office/powerpoint/2010/main" val="3858893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926323" y="709438"/>
            <a:ext cx="10214427" cy="697353"/>
          </a:xfrm>
        </p:spPr>
        <p:txBody>
          <a:bodyPr/>
          <a:lstStyle/>
          <a:p>
            <a:pPr algn="ctr"/>
            <a:r>
              <a:rPr lang="pt" dirty="0"/>
              <a:t>Definições importantes</a:t>
            </a:r>
            <a:endParaRPr lang="en-US" dirty="0"/>
          </a:p>
        </p:txBody>
      </p:sp>
      <p:sp>
        <p:nvSpPr>
          <p:cNvPr id="5" name="Text Placeholder 4">
            <a:extLst>
              <a:ext uri="{FF2B5EF4-FFF2-40B4-BE49-F238E27FC236}">
                <a16:creationId xmlns:a16="http://schemas.microsoft.com/office/drawing/2014/main" id="{D6003290-84E2-467A-929D-E457EF4D3E31}"/>
              </a:ext>
            </a:extLst>
          </p:cNvPr>
          <p:cNvSpPr txBox="1">
            <a:spLocks noGrp="1"/>
          </p:cNvSpPr>
          <p:nvPr>
            <p:ph type="body" sz="quarter" idx="14"/>
          </p:nvPr>
        </p:nvSpPr>
        <p:spPr>
          <a:xfrm>
            <a:off x="926323" y="1558689"/>
            <a:ext cx="10214428" cy="3212161"/>
          </a:xfrm>
          <a:prstGeom prst="rect">
            <a:avLst/>
          </a:prstGeom>
          <a:noFill/>
        </p:spPr>
        <p:txBody>
          <a:bodyPr wrap="square" rtlCol="0">
            <a:spAutoFit/>
          </a:bodyPr>
          <a:lstStyle/>
          <a:p>
            <a:pPr marL="342900" indent="-342900" algn="just">
              <a:buFont typeface="Arial" panose="020B0604020202020204" pitchFamily="34" charset="0"/>
              <a:buChar char="•"/>
            </a:pPr>
            <a:r>
              <a:rPr lang="pt" sz="2400" b="1" dirty="0"/>
              <a:t>A interação </a:t>
            </a:r>
            <a:r>
              <a:rPr lang="pt" sz="2400" dirty="0"/>
              <a:t>oferece aos alunos a oportunidade de se comunicarem durante o evento entre si e com os facilitadores, muitas vezes através da tecnologia. Podemos usar chat, emoticons, polls, quadros brancos, fóruns de discussão, partilha de aplicações e navegação na web.</a:t>
            </a:r>
            <a:endParaRPr lang="hr-BA" sz="2400" dirty="0"/>
          </a:p>
          <a:p>
            <a:pPr marL="342900" indent="-342900" algn="just">
              <a:buFont typeface="Arial" panose="020B0604020202020204" pitchFamily="34" charset="0"/>
              <a:buChar char="•"/>
            </a:pPr>
            <a:r>
              <a:rPr lang="pt" sz="2400" dirty="0"/>
              <a:t>A aprendizagem acontece durante a </a:t>
            </a:r>
            <a:r>
              <a:rPr lang="pt" sz="2400" b="1" dirty="0"/>
              <a:t>colaboração</a:t>
            </a:r>
            <a:r>
              <a:rPr lang="pt" sz="2400" dirty="0"/>
              <a:t>. Permite que os nossos alunos desenvolvam a partir de informações básicas que tenham obtido através do conteúdo do curso, como leituras ou vídeos. Os alunos começam a praticar através da colaboração. Isto leva-os a pensar em termos organizados, como a resolução de problemas.</a:t>
            </a:r>
          </a:p>
        </p:txBody>
      </p:sp>
      <p:sp>
        <p:nvSpPr>
          <p:cNvPr id="6" name="TextBox 5">
            <a:extLst>
              <a:ext uri="{FF2B5EF4-FFF2-40B4-BE49-F238E27FC236}">
                <a16:creationId xmlns:a16="http://schemas.microsoft.com/office/drawing/2014/main" id="{3A99FDF4-5DD8-4455-8161-DD81CBBC096E}"/>
              </a:ext>
            </a:extLst>
          </p:cNvPr>
          <p:cNvSpPr txBox="1"/>
          <p:nvPr/>
        </p:nvSpPr>
        <p:spPr>
          <a:xfrm>
            <a:off x="2065176" y="5979285"/>
            <a:ext cx="8061648" cy="338554"/>
          </a:xfrm>
          <a:prstGeom prst="rect">
            <a:avLst/>
          </a:prstGeom>
          <a:noFill/>
        </p:spPr>
        <p:txBody>
          <a:bodyPr wrap="square">
            <a:spAutoFit/>
          </a:bodyPr>
          <a:lstStyle/>
          <a:p>
            <a:r>
              <a:rPr lang="pt" sz="1600" dirty="0"/>
              <a:t>FONTE: </a:t>
            </a:r>
            <a:r>
              <a:rPr lang="pt" sz="1600" dirty="0">
                <a:hlinkClick r:id="rId2"/>
              </a:rPr>
              <a:t>https://blog.insynctraining.com/collaboration-vs-interaction-whats-the-difference</a:t>
            </a:r>
            <a:r>
              <a:rPr lang="pt" sz="1600" dirty="0"/>
              <a:t> </a:t>
            </a:r>
            <a:endParaRPr lang="en-US" sz="1600" dirty="0"/>
          </a:p>
        </p:txBody>
      </p:sp>
    </p:spTree>
    <p:extLst>
      <p:ext uri="{BB962C8B-B14F-4D97-AF65-F5344CB8AC3E}">
        <p14:creationId xmlns:p14="http://schemas.microsoft.com/office/powerpoint/2010/main" val="1576066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44979-B358-4CF9-A8EC-1CC06625CD93}"/>
              </a:ext>
            </a:extLst>
          </p:cNvPr>
          <p:cNvSpPr>
            <a:spLocks noGrp="1"/>
          </p:cNvSpPr>
          <p:nvPr>
            <p:ph type="body" sz="quarter" idx="13"/>
          </p:nvPr>
        </p:nvSpPr>
        <p:spPr/>
        <p:txBody>
          <a:bodyPr/>
          <a:lstStyle/>
          <a:p>
            <a:r>
              <a:rPr lang="pt" b="1" dirty="0"/>
              <a:t>Colabore com os editores do Google Docs</a:t>
            </a:r>
          </a:p>
          <a:p>
            <a:endParaRPr lang="en-US" dirty="0"/>
          </a:p>
        </p:txBody>
      </p:sp>
      <p:sp>
        <p:nvSpPr>
          <p:cNvPr id="3" name="Text Placeholder 2">
            <a:extLst>
              <a:ext uri="{FF2B5EF4-FFF2-40B4-BE49-F238E27FC236}">
                <a16:creationId xmlns:a16="http://schemas.microsoft.com/office/drawing/2014/main" id="{7CD496A8-282C-4378-A5E7-05B34394E5BD}"/>
              </a:ext>
            </a:extLst>
          </p:cNvPr>
          <p:cNvSpPr>
            <a:spLocks noGrp="1"/>
          </p:cNvSpPr>
          <p:nvPr>
            <p:ph type="body" sz="quarter" idx="14"/>
          </p:nvPr>
        </p:nvSpPr>
        <p:spPr>
          <a:xfrm>
            <a:off x="1085850" y="1776830"/>
            <a:ext cx="6148327" cy="4722582"/>
          </a:xfrm>
        </p:spPr>
        <p:txBody>
          <a:bodyPr/>
          <a:lstStyle/>
          <a:p>
            <a:pPr algn="just"/>
            <a:r>
              <a:rPr lang="pt" dirty="0"/>
              <a:t>No Google Docs, Tabelas, Apresentações, Formulários e Google Sites, podem trabalhar juntos no mesmo documento em tempo real. Comentar qualquer ficheiro coloca uma conversa em contexto para que evite trocas de e-mails e perda de tempo.</a:t>
            </a:r>
            <a:endParaRPr lang="hr-BA" dirty="0"/>
          </a:p>
          <a:p>
            <a:endParaRPr lang="en-US" dirty="0"/>
          </a:p>
          <a:p>
            <a:pPr algn="just"/>
            <a:r>
              <a:rPr lang="pt" dirty="0"/>
              <a:t>Basta clicar em </a:t>
            </a:r>
            <a:r>
              <a:rPr lang="pt" b="1" dirty="0"/>
              <a:t>Novo </a:t>
            </a:r>
            <a:r>
              <a:rPr lang="pt" dirty="0"/>
              <a:t>e selecionar um dos tipos de ficheiro abaixo. Agora, tudo o que precisa fazer é partilhar o arquivo com sua equipa para colaborar num rascunho ou num problema-chave.</a:t>
            </a:r>
            <a:endParaRPr lang="hr-BA" dirty="0"/>
          </a:p>
          <a:p>
            <a:r>
              <a:rPr lang="pt" sz="2400" dirty="0"/>
              <a:t>Recebe 15 GB de espaço no seu Drive sem qualquer custo</a:t>
            </a:r>
          </a:p>
          <a:p>
            <a:endParaRPr lang="en-US" dirty="0"/>
          </a:p>
          <a:p>
            <a:endParaRPr lang="en-US" dirty="0"/>
          </a:p>
        </p:txBody>
      </p:sp>
      <p:pic>
        <p:nvPicPr>
          <p:cNvPr id="1026" name="Picture 2" descr="Google Docs, Sheets, and Slides now support a dark theme on Android">
            <a:extLst>
              <a:ext uri="{FF2B5EF4-FFF2-40B4-BE49-F238E27FC236}">
                <a16:creationId xmlns:a16="http://schemas.microsoft.com/office/drawing/2014/main" id="{B09F548C-4E70-42F1-8F70-C8FD87F1ABF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9072" r="13896"/>
          <a:stretch/>
        </p:blipFill>
        <p:spPr bwMode="auto">
          <a:xfrm>
            <a:off x="7437377" y="1776830"/>
            <a:ext cx="3996124" cy="39162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913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p:txBody>
          <a:bodyPr/>
          <a:lstStyle/>
          <a:p>
            <a:r>
              <a:rPr lang="pt" dirty="0"/>
              <a:t>1. </a:t>
            </a:r>
            <a:r>
              <a:rPr lang="pt-PT" dirty="0"/>
              <a:t>Interagir através de tecnologias digitais</a:t>
            </a:r>
          </a:p>
        </p:txBody>
      </p:sp>
      <p:pic>
        <p:nvPicPr>
          <p:cNvPr id="6" name="Picture Placeholder 5" descr="A person sitting at a table working on a computer&#10;&#10;Description automatically generated with medium confidence">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93333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63DB36-9808-4676-BAB0-CD92E00B8762}"/>
              </a:ext>
            </a:extLst>
          </p:cNvPr>
          <p:cNvSpPr/>
          <p:nvPr/>
        </p:nvSpPr>
        <p:spPr>
          <a:xfrm>
            <a:off x="9922933" y="5542844"/>
            <a:ext cx="2269067"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7383D9D-FE93-401F-B774-2EBBE14F5171}"/>
              </a:ext>
            </a:extLst>
          </p:cNvPr>
          <p:cNvSpPr>
            <a:spLocks noGrp="1"/>
          </p:cNvSpPr>
          <p:nvPr>
            <p:ph type="body" sz="quarter" idx="14"/>
          </p:nvPr>
        </p:nvSpPr>
        <p:spPr>
          <a:xfrm>
            <a:off x="2147277" y="1049281"/>
            <a:ext cx="9704063" cy="5712763"/>
          </a:xfrm>
        </p:spPr>
        <p:txBody>
          <a:bodyPr/>
          <a:lstStyle/>
          <a:p>
            <a:r>
              <a:rPr lang="pt" sz="2200" b="1" dirty="0">
                <a:solidFill>
                  <a:srgbClr val="00ACA7"/>
                </a:solidFill>
              </a:rPr>
              <a:t>Etapa 1: Vá a drive.google.com</a:t>
            </a:r>
          </a:p>
          <a:p>
            <a:r>
              <a:rPr lang="pt" sz="2200" dirty="0"/>
              <a:t>No seu computador, vá a </a:t>
            </a:r>
            <a:r>
              <a:rPr lang="pt" sz="2200" dirty="0">
                <a:hlinkClick r:id="rId2">
                  <a:extLst>
                    <a:ext uri="{A12FA001-AC4F-418D-AE19-62706E023703}">
                      <ahyp:hlinkClr xmlns:ahyp="http://schemas.microsoft.com/office/drawing/2018/hyperlinkcolor" val="tx"/>
                    </a:ext>
                  </a:extLst>
                </a:hlinkClick>
              </a:rPr>
              <a:t>drive.google.com </a:t>
            </a:r>
            <a:r>
              <a:rPr lang="pt" sz="2200" dirty="0"/>
              <a:t>. Vai ver"My Drive“ que tem: ficheiros e pastas que carrega ou sincroniza: Google Docs, Tabelas, Apresentações e Formulários </a:t>
            </a:r>
          </a:p>
          <a:p>
            <a:r>
              <a:rPr lang="pt" sz="2200" b="1" dirty="0">
                <a:solidFill>
                  <a:srgbClr val="E78631"/>
                </a:solidFill>
              </a:rPr>
              <a:t>Etapa 2: Carregar (upload) ou criar ficheiros</a:t>
            </a:r>
          </a:p>
          <a:p>
            <a:r>
              <a:rPr lang="pt" sz="2200" dirty="0"/>
              <a:t>Pode fazer upload de ficheiros do seu computador ou criar novos no Google Drive.</a:t>
            </a:r>
          </a:p>
          <a:p>
            <a:r>
              <a:rPr lang="pt" sz="2200" dirty="0">
                <a:hlinkClick r:id="rId3">
                  <a:extLst>
                    <a:ext uri="{A12FA001-AC4F-418D-AE19-62706E023703}">
                      <ahyp:hlinkClr xmlns:ahyp="http://schemas.microsoft.com/office/drawing/2018/hyperlinkcolor" val="tx"/>
                    </a:ext>
                  </a:extLst>
                </a:hlinkClick>
              </a:rPr>
              <a:t>Carregar ficheiros e pastas para o Google Drive</a:t>
            </a:r>
            <a:endParaRPr lang="en-US" sz="2200" dirty="0"/>
          </a:p>
          <a:p>
            <a:r>
              <a:rPr lang="pt" sz="2200" dirty="0">
                <a:hlinkClick r:id="rId4">
                  <a:extLst>
                    <a:ext uri="{A12FA001-AC4F-418D-AE19-62706E023703}">
                      <ahyp:hlinkClr xmlns:ahyp="http://schemas.microsoft.com/office/drawing/2018/hyperlinkcolor" val="tx"/>
                    </a:ext>
                  </a:extLst>
                </a:hlinkClick>
              </a:rPr>
              <a:t>Criar, editar e formatar Documentos, Tabelas e Apresentações Google</a:t>
            </a:r>
            <a:endParaRPr lang="en-US" sz="2200" dirty="0"/>
          </a:p>
          <a:p>
            <a:r>
              <a:rPr lang="pt" sz="2200" b="1" dirty="0">
                <a:solidFill>
                  <a:srgbClr val="D6315A"/>
                </a:solidFill>
              </a:rPr>
              <a:t>Etapa 3: Partilhar e organizar ficheiros</a:t>
            </a:r>
          </a:p>
          <a:p>
            <a:r>
              <a:rPr lang="pt" sz="2200" dirty="0"/>
              <a:t>Por partilhar ficheiros ou pastas de forma a que outras pessoas possam visualizá-los, editá-los ou comentá-los.</a:t>
            </a:r>
          </a:p>
          <a:p>
            <a:r>
              <a:rPr lang="pt" sz="2200" dirty="0">
                <a:hlinkClick r:id="rId5">
                  <a:extLst>
                    <a:ext uri="{A12FA001-AC4F-418D-AE19-62706E023703}">
                      <ahyp:hlinkClr xmlns:ahyp="http://schemas.microsoft.com/office/drawing/2018/hyperlinkcolor" val="tx"/>
                    </a:ext>
                  </a:extLst>
                </a:hlinkClick>
              </a:rPr>
              <a:t>Partilhar ficheiros do Google Drive </a:t>
            </a:r>
            <a:r>
              <a:rPr lang="pt" sz="2200" dirty="0"/>
              <a:t>, </a:t>
            </a:r>
            <a:r>
              <a:rPr lang="pt" sz="2200" dirty="0">
                <a:hlinkClick r:id="rId6">
                  <a:extLst>
                    <a:ext uri="{A12FA001-AC4F-418D-AE19-62706E023703}">
                      <ahyp:hlinkClr xmlns:ahyp="http://schemas.microsoft.com/office/drawing/2018/hyperlinkcolor" val="tx"/>
                    </a:ext>
                  </a:extLst>
                </a:hlinkClick>
              </a:rPr>
              <a:t>Partilhar pastas do Google Drive </a:t>
            </a:r>
            <a:r>
              <a:rPr lang="pt" sz="2200" dirty="0"/>
              <a:t>, </a:t>
            </a:r>
            <a:r>
              <a:rPr lang="pt" sz="2200" dirty="0">
                <a:hlinkClick r:id="rId7">
                  <a:extLst>
                    <a:ext uri="{A12FA001-AC4F-418D-AE19-62706E023703}">
                      <ahyp:hlinkClr xmlns:ahyp="http://schemas.microsoft.com/office/drawing/2018/hyperlinkcolor" val="tx"/>
                    </a:ext>
                  </a:extLst>
                </a:hlinkClick>
              </a:rPr>
              <a:t>Tornar outra pessoa o proprietário de um arquivo</a:t>
            </a:r>
            <a:endParaRPr lang="en-US" sz="2200" dirty="0"/>
          </a:p>
          <a:p>
            <a:r>
              <a:rPr lang="pt" sz="2200" dirty="0"/>
              <a:t>Para ver os ficheiros que outras pessoas partilharam consigo, </a:t>
            </a:r>
            <a:r>
              <a:rPr lang="pt" sz="2200" dirty="0">
                <a:hlinkClick r:id="rId8">
                  <a:extLst>
                    <a:ext uri="{A12FA001-AC4F-418D-AE19-62706E023703}">
                      <ahyp:hlinkClr xmlns:ahyp="http://schemas.microsoft.com/office/drawing/2018/hyperlinkcolor" val="tx"/>
                    </a:ext>
                  </a:extLst>
                </a:hlinkClick>
              </a:rPr>
              <a:t>vá para a seção “Partilhados comigo" </a:t>
            </a:r>
            <a:r>
              <a:rPr lang="pt" sz="2200" dirty="0"/>
              <a:t>.</a:t>
            </a:r>
          </a:p>
          <a:p>
            <a:endParaRPr lang="en-US" sz="2000" dirty="0"/>
          </a:p>
        </p:txBody>
      </p:sp>
      <p:sp>
        <p:nvSpPr>
          <p:cNvPr id="6" name="TextBox 5">
            <a:extLst>
              <a:ext uri="{FF2B5EF4-FFF2-40B4-BE49-F238E27FC236}">
                <a16:creationId xmlns:a16="http://schemas.microsoft.com/office/drawing/2014/main" id="{F71EFB91-6816-4A37-B43B-331C95CF9473}"/>
              </a:ext>
            </a:extLst>
          </p:cNvPr>
          <p:cNvSpPr txBox="1"/>
          <p:nvPr/>
        </p:nvSpPr>
        <p:spPr>
          <a:xfrm>
            <a:off x="1918016" y="280553"/>
            <a:ext cx="6101644" cy="646331"/>
          </a:xfrm>
          <a:prstGeom prst="rect">
            <a:avLst/>
          </a:prstGeom>
          <a:noFill/>
        </p:spPr>
        <p:txBody>
          <a:bodyPr wrap="square">
            <a:spAutoFit/>
          </a:bodyPr>
          <a:lstStyle/>
          <a:p>
            <a:pPr algn="ctr"/>
            <a:r>
              <a:rPr lang="pt" sz="3600" b="1" dirty="0">
                <a:solidFill>
                  <a:srgbClr val="5E5E5E"/>
                </a:solidFill>
              </a:rPr>
              <a:t>Comece a usar o Google Drive</a:t>
            </a:r>
          </a:p>
        </p:txBody>
      </p:sp>
      <p:pic>
        <p:nvPicPr>
          <p:cNvPr id="5" name="Picture 4" descr="Shape&#10;&#10;Description automatically generated">
            <a:extLst>
              <a:ext uri="{FF2B5EF4-FFF2-40B4-BE49-F238E27FC236}">
                <a16:creationId xmlns:a16="http://schemas.microsoft.com/office/drawing/2014/main" id="{F53D4B53-03FD-451C-9BCB-4FFC986E760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 y="3152775"/>
            <a:ext cx="2147279" cy="3705225"/>
          </a:xfrm>
          <a:prstGeom prst="rect">
            <a:avLst/>
          </a:prstGeom>
        </p:spPr>
      </p:pic>
    </p:spTree>
    <p:extLst>
      <p:ext uri="{BB962C8B-B14F-4D97-AF65-F5344CB8AC3E}">
        <p14:creationId xmlns:p14="http://schemas.microsoft.com/office/powerpoint/2010/main" val="1100014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FCA7ED-C629-4139-8923-428CD4ADD5FB}"/>
              </a:ext>
            </a:extLst>
          </p:cNvPr>
          <p:cNvSpPr>
            <a:spLocks noGrp="1"/>
          </p:cNvSpPr>
          <p:nvPr>
            <p:ph type="body" sz="quarter" idx="13"/>
          </p:nvPr>
        </p:nvSpPr>
        <p:spPr/>
        <p:txBody>
          <a:bodyPr/>
          <a:lstStyle/>
          <a:p>
            <a:r>
              <a:rPr lang="pt" dirty="0"/>
              <a:t>Colaborar em equipas</a:t>
            </a:r>
          </a:p>
        </p:txBody>
      </p:sp>
      <p:sp>
        <p:nvSpPr>
          <p:cNvPr id="3" name="Text Placeholder 2">
            <a:extLst>
              <a:ext uri="{FF2B5EF4-FFF2-40B4-BE49-F238E27FC236}">
                <a16:creationId xmlns:a16="http://schemas.microsoft.com/office/drawing/2014/main" id="{E38D1B20-3EA1-4D18-886A-5158DD45E649}"/>
              </a:ext>
            </a:extLst>
          </p:cNvPr>
          <p:cNvSpPr>
            <a:spLocks noGrp="1"/>
          </p:cNvSpPr>
          <p:nvPr>
            <p:ph type="body" sz="quarter" idx="14"/>
          </p:nvPr>
        </p:nvSpPr>
        <p:spPr>
          <a:xfrm>
            <a:off x="995539" y="1431338"/>
            <a:ext cx="7437261" cy="4843955"/>
          </a:xfrm>
        </p:spPr>
        <p:txBody>
          <a:bodyPr/>
          <a:lstStyle/>
          <a:p>
            <a:pPr algn="just"/>
            <a:r>
              <a:rPr lang="pt" dirty="0"/>
              <a:t>Quando precisa de acesso rápido a aplicações, documentos e arquivos, o Microsoft Teams ajuda-o a manter a concentração e a organização num local central. Adicione guias para as ferramentas favoritas e arquivos importantes, colabore em tempo real nos documentos e armazene ou partilhe-os facilmente com a integração do SharePoint no Teams </a:t>
            </a:r>
            <a:endParaRPr lang="hr-BA" dirty="0"/>
          </a:p>
          <a:p>
            <a:pPr algn="just"/>
            <a:r>
              <a:rPr lang="pt" dirty="0"/>
              <a:t>Ao criar uma equipa no Teams, obtém um site do SharePoint automaticamente. A integração do SharePoint no Teams facilita a partilha, o armazenamento e a colaboração de arquivos.</a:t>
            </a:r>
          </a:p>
          <a:p>
            <a:pPr algn="just"/>
            <a:r>
              <a:rPr lang="pt" dirty="0"/>
              <a:t>Use o Teams para obter contributos em ficheiros em execução e o SharePoint para rever o conteúdo e arquivos.</a:t>
            </a:r>
          </a:p>
        </p:txBody>
      </p:sp>
      <p:pic>
        <p:nvPicPr>
          <p:cNvPr id="2050" name="Picture 2" descr="Microsoft Teams: Ultimativer Guide – Bessere Produktivität und Meetings">
            <a:extLst>
              <a:ext uri="{FF2B5EF4-FFF2-40B4-BE49-F238E27FC236}">
                <a16:creationId xmlns:a16="http://schemas.microsoft.com/office/drawing/2014/main" id="{AC7B741F-C90A-4F23-A084-A00F2017E7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90844" y="2010127"/>
            <a:ext cx="2837745" cy="28377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777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CFE910-5C8F-4288-A5D5-4AD5BEEB7644}"/>
              </a:ext>
            </a:extLst>
          </p:cNvPr>
          <p:cNvSpPr>
            <a:spLocks noGrp="1"/>
          </p:cNvSpPr>
          <p:nvPr>
            <p:ph type="body" sz="quarter" idx="13"/>
          </p:nvPr>
        </p:nvSpPr>
        <p:spPr>
          <a:xfrm>
            <a:off x="1267200" y="274748"/>
            <a:ext cx="10600546" cy="953429"/>
          </a:xfrm>
        </p:spPr>
        <p:txBody>
          <a:bodyPr/>
          <a:lstStyle/>
          <a:p>
            <a:r>
              <a:rPr lang="pt" b="1" dirty="0"/>
              <a:t>Trabalhar em conjunto num ficheiro no Teams</a:t>
            </a:r>
            <a:endParaRPr lang="en-US" b="1" dirty="0"/>
          </a:p>
          <a:p>
            <a:endParaRPr lang="en-US" dirty="0"/>
          </a:p>
        </p:txBody>
      </p:sp>
      <p:sp>
        <p:nvSpPr>
          <p:cNvPr id="3" name="Text Placeholder 2">
            <a:extLst>
              <a:ext uri="{FF2B5EF4-FFF2-40B4-BE49-F238E27FC236}">
                <a16:creationId xmlns:a16="http://schemas.microsoft.com/office/drawing/2014/main" id="{8824E395-C214-4D7C-B66E-A09143D4F1AD}"/>
              </a:ext>
            </a:extLst>
          </p:cNvPr>
          <p:cNvSpPr>
            <a:spLocks noGrp="1"/>
          </p:cNvSpPr>
          <p:nvPr>
            <p:ph type="body" sz="quarter" idx="14"/>
          </p:nvPr>
        </p:nvSpPr>
        <p:spPr>
          <a:xfrm>
            <a:off x="372533" y="1600673"/>
            <a:ext cx="6003572" cy="3995320"/>
          </a:xfrm>
        </p:spPr>
        <p:txBody>
          <a:bodyPr/>
          <a:lstStyle/>
          <a:p>
            <a:pPr marL="342900" indent="-342900">
              <a:buFont typeface="Arial" panose="020B0604020202020204" pitchFamily="34" charset="0"/>
              <a:buChar char="•"/>
            </a:pPr>
            <a:r>
              <a:rPr lang="pt" dirty="0"/>
              <a:t>Quando numa conversa com a equipa ou na guia “Ficheiro”, selecione o botão “Mais opções” ao lado do ficheiro.</a:t>
            </a:r>
          </a:p>
          <a:p>
            <a:pPr marL="342900" indent="-342900">
              <a:buFont typeface="Arial" panose="020B0604020202020204" pitchFamily="34" charset="0"/>
              <a:buChar char="•"/>
            </a:pPr>
            <a:r>
              <a:rPr lang="pt" dirty="0"/>
              <a:t>Escolha se quer editar o ficheiro no Teams, na sua área de trabalho ou online.</a:t>
            </a:r>
          </a:p>
          <a:p>
            <a:pPr marL="342900" indent="-342900">
              <a:buFont typeface="Arial" panose="020B0604020202020204" pitchFamily="34" charset="0"/>
              <a:buChar char="•"/>
            </a:pPr>
            <a:r>
              <a:rPr lang="pt" dirty="0"/>
              <a:t>Selecione “Iniciar conversa” para adicionar uma mensagem sobre o arquivo.</a:t>
            </a:r>
          </a:p>
          <a:p>
            <a:pPr marL="342900" indent="-342900">
              <a:buFont typeface="Arial" panose="020B0604020202020204" pitchFamily="34" charset="0"/>
              <a:buChar char="•"/>
            </a:pPr>
            <a:r>
              <a:rPr lang="pt" dirty="0"/>
              <a:t>Digite a sua mensagem ou @mencione alguém e selecione Enviar.</a:t>
            </a:r>
            <a:endParaRPr lang="hr-BA" dirty="0"/>
          </a:p>
          <a:p>
            <a:pPr marL="342900" indent="-342900">
              <a:buFont typeface="Arial" panose="020B0604020202020204" pitchFamily="34" charset="0"/>
              <a:buChar char="•"/>
            </a:pPr>
            <a:endParaRPr lang="hr-BA" dirty="0"/>
          </a:p>
          <a:p>
            <a:endParaRPr lang="en-US" dirty="0"/>
          </a:p>
          <a:p>
            <a:endParaRPr lang="en-US" dirty="0"/>
          </a:p>
        </p:txBody>
      </p:sp>
      <p:pic>
        <p:nvPicPr>
          <p:cNvPr id="8" name="Picture 7" descr="Students using laptop in a classroom">
            <a:extLst>
              <a:ext uri="{FF2B5EF4-FFF2-40B4-BE49-F238E27FC236}">
                <a16:creationId xmlns:a16="http://schemas.microsoft.com/office/drawing/2014/main" id="{C7383E7F-2727-4E92-BAAC-BACB818F03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24978" y="1385711"/>
            <a:ext cx="5667022" cy="40865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0597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B6D5A3-E5AF-4CB7-8514-96674D6CF9A8}"/>
              </a:ext>
            </a:extLst>
          </p:cNvPr>
          <p:cNvSpPr>
            <a:spLocks noGrp="1"/>
          </p:cNvSpPr>
          <p:nvPr>
            <p:ph type="body" sz="quarter" idx="13"/>
          </p:nvPr>
        </p:nvSpPr>
        <p:spPr/>
        <p:txBody>
          <a:bodyPr/>
          <a:lstStyle/>
          <a:p>
            <a:r>
              <a:rPr lang="pt" dirty="0"/>
              <a:t>Colabore através do LinkedIn: </a:t>
            </a:r>
            <a:r>
              <a:rPr lang="pt" dirty="0">
                <a:solidFill>
                  <a:srgbClr val="00ACA7"/>
                </a:solidFill>
              </a:rPr>
              <a:t>assista ao vídeo</a:t>
            </a:r>
            <a:endParaRPr lang="en-US" dirty="0">
              <a:solidFill>
                <a:srgbClr val="00ACA7"/>
              </a:solidFill>
            </a:endParaRPr>
          </a:p>
        </p:txBody>
      </p:sp>
      <p:sp>
        <p:nvSpPr>
          <p:cNvPr id="3" name="Text Placeholder 2">
            <a:extLst>
              <a:ext uri="{FF2B5EF4-FFF2-40B4-BE49-F238E27FC236}">
                <a16:creationId xmlns:a16="http://schemas.microsoft.com/office/drawing/2014/main" id="{144A691C-9704-43E6-ABC2-A02E0FE4D18A}"/>
              </a:ext>
            </a:extLst>
          </p:cNvPr>
          <p:cNvSpPr>
            <a:spLocks noGrp="1"/>
          </p:cNvSpPr>
          <p:nvPr>
            <p:ph type="body" sz="quarter" idx="14"/>
          </p:nvPr>
        </p:nvSpPr>
        <p:spPr>
          <a:xfrm>
            <a:off x="690739" y="1803882"/>
            <a:ext cx="4242506" cy="3995320"/>
          </a:xfrm>
        </p:spPr>
        <p:txBody>
          <a:bodyPr/>
          <a:lstStyle/>
          <a:p>
            <a:r>
              <a:rPr lang="pt" dirty="0"/>
              <a:t>Criar uma conta no LinkedIn pode permitir que se conecte com muitos profissionais das área do seu interesse, o que pode facilitar a sua investigação. A sua pode ser ampliada, fazer perguntas e até mesmo começar a construir as suas futuras oportunidades de emprego.</a:t>
            </a:r>
          </a:p>
          <a:p>
            <a:r>
              <a:rPr lang="pt" dirty="0"/>
              <a:t>Pode aprender sobre o LinkedIn para estudantes aqui:</a:t>
            </a:r>
          </a:p>
          <a:p>
            <a:r>
              <a:rPr lang="pt" dirty="0"/>
              <a:t> </a:t>
            </a:r>
            <a:r>
              <a:rPr lang="pt" b="1" dirty="0">
                <a:hlinkClick r:id="rId3"/>
              </a:rPr>
              <a:t>Aprender LinkedIn para estudantes</a:t>
            </a:r>
            <a:endParaRPr lang="en-US" b="1" dirty="0"/>
          </a:p>
          <a:p>
            <a:endParaRPr lang="en-US" dirty="0"/>
          </a:p>
        </p:txBody>
      </p:sp>
      <p:pic>
        <p:nvPicPr>
          <p:cNvPr id="4" name="Online Media 3" title="Start Your Career | LinkedIn for Students">
            <a:hlinkClick r:id="" action="ppaction://media"/>
            <a:extLst>
              <a:ext uri="{FF2B5EF4-FFF2-40B4-BE49-F238E27FC236}">
                <a16:creationId xmlns:a16="http://schemas.microsoft.com/office/drawing/2014/main" id="{6B64F2AA-174D-41B3-9687-4C1D43E3F784}"/>
              </a:ext>
            </a:extLst>
          </p:cNvPr>
          <p:cNvPicPr>
            <a:picLocks noRot="1" noChangeAspect="1"/>
          </p:cNvPicPr>
          <p:nvPr>
            <a:videoFile r:link="rId1"/>
          </p:nvPr>
        </p:nvPicPr>
        <p:blipFill>
          <a:blip r:embed="rId4"/>
          <a:stretch>
            <a:fillRect/>
          </a:stretch>
        </p:blipFill>
        <p:spPr>
          <a:xfrm>
            <a:off x="5187845" y="1803882"/>
            <a:ext cx="6857398" cy="38744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287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CCA285-9CC2-4882-BE46-55F7EC4688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80718" y="-31103"/>
            <a:ext cx="5511282" cy="688910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8CCEACD2-79B3-4661-886D-85D3C813A6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0" y="-6984"/>
            <a:ext cx="2009047" cy="2229329"/>
          </a:xfrm>
          <a:prstGeom prst="rect">
            <a:avLst/>
          </a:prstGeom>
        </p:spPr>
      </p:pic>
      <p:sp>
        <p:nvSpPr>
          <p:cNvPr id="2" name="Text Placeholder 1">
            <a:extLst>
              <a:ext uri="{FF2B5EF4-FFF2-40B4-BE49-F238E27FC236}">
                <a16:creationId xmlns:a16="http://schemas.microsoft.com/office/drawing/2014/main" id="{4496AEF5-8944-4C65-94B6-C8A5DBBA9B06}"/>
              </a:ext>
            </a:extLst>
          </p:cNvPr>
          <p:cNvSpPr>
            <a:spLocks noGrp="1"/>
          </p:cNvSpPr>
          <p:nvPr>
            <p:ph type="body" sz="quarter" idx="13"/>
          </p:nvPr>
        </p:nvSpPr>
        <p:spPr>
          <a:xfrm>
            <a:off x="2239103" y="932231"/>
            <a:ext cx="3180622" cy="953429"/>
          </a:xfrm>
        </p:spPr>
        <p:txBody>
          <a:bodyPr/>
          <a:lstStyle/>
          <a:p>
            <a:r>
              <a:rPr lang="pt" dirty="0"/>
              <a:t>Google Keep</a:t>
            </a:r>
            <a:endParaRPr lang="en-US" dirty="0"/>
          </a:p>
        </p:txBody>
      </p:sp>
      <p:sp>
        <p:nvSpPr>
          <p:cNvPr id="3" name="Text Placeholder 2">
            <a:extLst>
              <a:ext uri="{FF2B5EF4-FFF2-40B4-BE49-F238E27FC236}">
                <a16:creationId xmlns:a16="http://schemas.microsoft.com/office/drawing/2014/main" id="{2C8CAE04-90C5-4020-8275-304C91D3385D}"/>
              </a:ext>
            </a:extLst>
          </p:cNvPr>
          <p:cNvSpPr>
            <a:spLocks noGrp="1"/>
          </p:cNvSpPr>
          <p:nvPr>
            <p:ph type="body" sz="quarter" idx="14"/>
          </p:nvPr>
        </p:nvSpPr>
        <p:spPr>
          <a:xfrm>
            <a:off x="771525" y="2355695"/>
            <a:ext cx="5324475" cy="3995320"/>
          </a:xfrm>
        </p:spPr>
        <p:txBody>
          <a:bodyPr/>
          <a:lstStyle/>
          <a:p>
            <a:pPr marL="342900" indent="-342900">
              <a:buFont typeface="Wingdings" panose="05000000000000000000" pitchFamily="2" charset="2"/>
              <a:buChar char="ü"/>
            </a:pPr>
            <a:r>
              <a:rPr lang="pt" dirty="0"/>
              <a:t>Se estiver à procura de uma ferramenta de colaboração simples, talvez encontre </a:t>
            </a:r>
            <a:r>
              <a:rPr lang="pt" dirty="0">
                <a:hlinkClick r:id="rId4"/>
              </a:rPr>
              <a:t>o Google Keep </a:t>
            </a:r>
            <a:r>
              <a:rPr lang="pt" dirty="0"/>
              <a:t>seja uma boa escolha, minimalista e funcional.</a:t>
            </a:r>
          </a:p>
          <a:p>
            <a:pPr marL="342900" indent="-342900">
              <a:buFont typeface="Wingdings" panose="05000000000000000000" pitchFamily="2" charset="2"/>
              <a:buChar char="ü"/>
            </a:pPr>
            <a:r>
              <a:rPr lang="pt" dirty="0"/>
              <a:t>Com o recurso da colaboração, pode partilhar anotações com outros usuários e colaborar com eles.</a:t>
            </a:r>
            <a:endParaRPr lang="hr-BA" dirty="0"/>
          </a:p>
          <a:p>
            <a:pPr marL="342900" indent="-342900">
              <a:buFont typeface="Wingdings" panose="05000000000000000000" pitchFamily="2" charset="2"/>
              <a:buChar char="ü"/>
            </a:pPr>
            <a:r>
              <a:rPr lang="pt" dirty="0"/>
              <a:t>Também está disponível como um aplicativo: </a:t>
            </a:r>
            <a:r>
              <a:rPr lang="pt" sz="1800" dirty="0">
                <a:hlinkClick r:id="rId5"/>
              </a:rPr>
              <a:t>https://play.google.com/store/apps/details?id=com.google.android.keep&amp;hl=en&amp;gl=US</a:t>
            </a:r>
            <a:r>
              <a:rPr lang="pt" sz="1800" dirty="0"/>
              <a:t> </a:t>
            </a:r>
          </a:p>
          <a:p>
            <a:endParaRPr lang="hr-BA" dirty="0"/>
          </a:p>
          <a:p>
            <a:endParaRPr lang="en-US" dirty="0"/>
          </a:p>
        </p:txBody>
      </p:sp>
    </p:spTree>
    <p:extLst>
      <p:ext uri="{BB962C8B-B14F-4D97-AF65-F5344CB8AC3E}">
        <p14:creationId xmlns:p14="http://schemas.microsoft.com/office/powerpoint/2010/main" val="2065152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FED679-3DFE-4B15-BC85-1915E3724348}"/>
              </a:ext>
            </a:extLst>
          </p:cNvPr>
          <p:cNvSpPr>
            <a:spLocks noGrp="1"/>
          </p:cNvSpPr>
          <p:nvPr>
            <p:ph type="body" sz="quarter" idx="13"/>
          </p:nvPr>
        </p:nvSpPr>
        <p:spPr>
          <a:xfrm>
            <a:off x="1086578" y="751463"/>
            <a:ext cx="5398198" cy="953429"/>
          </a:xfrm>
        </p:spPr>
        <p:txBody>
          <a:bodyPr/>
          <a:lstStyle/>
          <a:p>
            <a:r>
              <a:rPr lang="pt" dirty="0"/>
              <a:t>Evernote</a:t>
            </a:r>
            <a:endParaRPr lang="en-US" dirty="0"/>
          </a:p>
        </p:txBody>
      </p:sp>
      <p:sp>
        <p:nvSpPr>
          <p:cNvPr id="3" name="Text Placeholder 2">
            <a:extLst>
              <a:ext uri="{FF2B5EF4-FFF2-40B4-BE49-F238E27FC236}">
                <a16:creationId xmlns:a16="http://schemas.microsoft.com/office/drawing/2014/main" id="{21B8CC09-0D76-43B6-B126-602D6A0383AA}"/>
              </a:ext>
            </a:extLst>
          </p:cNvPr>
          <p:cNvSpPr>
            <a:spLocks noGrp="1"/>
          </p:cNvSpPr>
          <p:nvPr>
            <p:ph type="body" sz="quarter" idx="14"/>
          </p:nvPr>
        </p:nvSpPr>
        <p:spPr>
          <a:xfrm>
            <a:off x="296442" y="1704892"/>
            <a:ext cx="5216852" cy="3995320"/>
          </a:xfrm>
        </p:spPr>
        <p:txBody>
          <a:bodyPr/>
          <a:lstStyle/>
          <a:p>
            <a:pPr marL="342900" indent="-342900">
              <a:buFont typeface="Wingdings" panose="05000000000000000000" pitchFamily="2" charset="2"/>
              <a:buChar char="ü"/>
            </a:pPr>
            <a:r>
              <a:rPr lang="pt" dirty="0">
                <a:hlinkClick r:id="rId2"/>
              </a:rPr>
              <a:t>Evernote </a:t>
            </a:r>
            <a:r>
              <a:rPr lang="pt" dirty="0"/>
              <a:t>é uma aplicação projetada para anotações, organização, gestão  de tarefas e arquivo.</a:t>
            </a:r>
            <a:endParaRPr lang="hr-BA" dirty="0"/>
          </a:p>
          <a:p>
            <a:pPr marL="342900" indent="-342900">
              <a:buFont typeface="Wingdings" panose="05000000000000000000" pitchFamily="2" charset="2"/>
              <a:buChar char="ü"/>
            </a:pPr>
            <a:r>
              <a:rPr lang="pt" dirty="0"/>
              <a:t>A aplicação permite que os usuários criem notas, que podem ser texto, desenhos, fotografias, áudio ou conteúdo da web salvo.</a:t>
            </a:r>
            <a:endParaRPr lang="hr-BA" dirty="0"/>
          </a:p>
          <a:p>
            <a:pPr marL="342900" indent="-342900">
              <a:buFont typeface="Wingdings" panose="05000000000000000000" pitchFamily="2" charset="2"/>
              <a:buChar char="ü"/>
            </a:pPr>
            <a:r>
              <a:rPr lang="pt" dirty="0"/>
              <a:t>O Evernote facilita a partilha de notas com outras pessoas. Partilhe notas como agendas de reuniões, ideias de design recortadas da web, itinerários de viagem, relatórios ou listas de tarefas do projeto.</a:t>
            </a:r>
          </a:p>
        </p:txBody>
      </p:sp>
      <p:pic>
        <p:nvPicPr>
          <p:cNvPr id="7" name="Picture 6">
            <a:extLst>
              <a:ext uri="{FF2B5EF4-FFF2-40B4-BE49-F238E27FC236}">
                <a16:creationId xmlns:a16="http://schemas.microsoft.com/office/drawing/2014/main" id="{AC3B2460-ECFE-41A2-A3B5-C5C631BA07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3705" y="177310"/>
            <a:ext cx="4471989" cy="1338263"/>
          </a:xfrm>
          <a:prstGeom prst="rect">
            <a:avLst/>
          </a:prstGeom>
        </p:spPr>
      </p:pic>
      <p:pic>
        <p:nvPicPr>
          <p:cNvPr id="9" name="Picture 8">
            <a:extLst>
              <a:ext uri="{FF2B5EF4-FFF2-40B4-BE49-F238E27FC236}">
                <a16:creationId xmlns:a16="http://schemas.microsoft.com/office/drawing/2014/main" id="{DA0437B1-E4C0-41F8-9328-1EBBD1D959C8}"/>
              </a:ext>
            </a:extLst>
          </p:cNvPr>
          <p:cNvPicPr>
            <a:picLocks noChangeAspect="1"/>
          </p:cNvPicPr>
          <p:nvPr/>
        </p:nvPicPr>
        <p:blipFill>
          <a:blip r:embed="rId4"/>
          <a:stretch>
            <a:fillRect/>
          </a:stretch>
        </p:blipFill>
        <p:spPr>
          <a:xfrm>
            <a:off x="5642894" y="1704892"/>
            <a:ext cx="6448607" cy="40672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523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FB4700-7FBB-4A30-8BF6-7658C45EDD0D}"/>
              </a:ext>
            </a:extLst>
          </p:cNvPr>
          <p:cNvSpPr>
            <a:spLocks noGrp="1"/>
          </p:cNvSpPr>
          <p:nvPr>
            <p:ph type="body" sz="quarter" idx="13"/>
          </p:nvPr>
        </p:nvSpPr>
        <p:spPr>
          <a:xfrm>
            <a:off x="1086578" y="751463"/>
            <a:ext cx="2515038" cy="953429"/>
          </a:xfrm>
        </p:spPr>
        <p:txBody>
          <a:bodyPr/>
          <a:lstStyle/>
          <a:p>
            <a:r>
              <a:rPr lang="pt" dirty="0"/>
              <a:t>Trello</a:t>
            </a:r>
            <a:endParaRPr lang="en-US" dirty="0"/>
          </a:p>
        </p:txBody>
      </p:sp>
      <p:sp>
        <p:nvSpPr>
          <p:cNvPr id="3" name="Text Placeholder 2">
            <a:extLst>
              <a:ext uri="{FF2B5EF4-FFF2-40B4-BE49-F238E27FC236}">
                <a16:creationId xmlns:a16="http://schemas.microsoft.com/office/drawing/2014/main" id="{01978C69-D9AA-41E3-9B1E-B20F8BA8FEF4}"/>
              </a:ext>
            </a:extLst>
          </p:cNvPr>
          <p:cNvSpPr>
            <a:spLocks noGrp="1"/>
          </p:cNvSpPr>
          <p:nvPr>
            <p:ph type="body" sz="quarter" idx="14"/>
          </p:nvPr>
        </p:nvSpPr>
        <p:spPr>
          <a:xfrm>
            <a:off x="330070" y="1704892"/>
            <a:ext cx="5208859" cy="5041152"/>
          </a:xfrm>
        </p:spPr>
        <p:txBody>
          <a:bodyPr/>
          <a:lstStyle/>
          <a:p>
            <a:pPr marL="342900" indent="-342900">
              <a:buFont typeface="Wingdings" panose="05000000000000000000" pitchFamily="2" charset="2"/>
              <a:buChar char="ü"/>
            </a:pPr>
            <a:r>
              <a:rPr lang="pt" sz="2200" dirty="0">
                <a:hlinkClick r:id="rId2"/>
              </a:rPr>
              <a:t>O Trello </a:t>
            </a:r>
            <a:r>
              <a:rPr lang="pt" sz="2200" dirty="0"/>
              <a:t>é uma aplicação de criação de listas baseado na web, estilo Kanban. Kanban é </a:t>
            </a:r>
            <a:r>
              <a:rPr lang="pt" sz="2200" b="1" dirty="0"/>
              <a:t>uma estrutura popular usada para implementar desenvolvimento de software ágil e DevOps </a:t>
            </a:r>
            <a:r>
              <a:rPr lang="pt" sz="2200" dirty="0"/>
              <a:t>. Requer comunicação em tempo real da capacidade e total transparência do trabalho</a:t>
            </a:r>
            <a:endParaRPr lang="hr-BA" sz="2200" dirty="0"/>
          </a:p>
          <a:p>
            <a:pPr marL="342900" indent="-342900">
              <a:buFont typeface="Wingdings" panose="05000000000000000000" pitchFamily="2" charset="2"/>
              <a:buChar char="ü"/>
            </a:pPr>
            <a:r>
              <a:rPr lang="pt" sz="2200" dirty="0"/>
              <a:t>Sendo uma ferramenta visual, o Trello </a:t>
            </a:r>
            <a:r>
              <a:rPr lang="pt" sz="2200" b="1" dirty="0"/>
              <a:t>organiza os seus projetos em quadros</a:t>
            </a:r>
            <a:endParaRPr lang="hr-BA" sz="2200" b="1" dirty="0"/>
          </a:p>
          <a:p>
            <a:pPr marL="342900" indent="-342900">
              <a:buFont typeface="Wingdings" panose="05000000000000000000" pitchFamily="2" charset="2"/>
              <a:buChar char="ü"/>
            </a:pPr>
            <a:r>
              <a:rPr lang="pt" sz="2200" dirty="0"/>
              <a:t>O Trello informa o que está a ser trabalhado, quem está a trabalhar no quê e onde algo está a ser processado</a:t>
            </a:r>
          </a:p>
        </p:txBody>
      </p:sp>
      <p:pic>
        <p:nvPicPr>
          <p:cNvPr id="5" name="Picture 4">
            <a:extLst>
              <a:ext uri="{FF2B5EF4-FFF2-40B4-BE49-F238E27FC236}">
                <a16:creationId xmlns:a16="http://schemas.microsoft.com/office/drawing/2014/main" id="{19390AA6-27BA-43C2-9FA2-C14995E2E601}"/>
              </a:ext>
            </a:extLst>
          </p:cNvPr>
          <p:cNvPicPr>
            <a:picLocks noChangeAspect="1"/>
          </p:cNvPicPr>
          <p:nvPr/>
        </p:nvPicPr>
        <p:blipFill>
          <a:blip r:embed="rId3"/>
          <a:stretch>
            <a:fillRect/>
          </a:stretch>
        </p:blipFill>
        <p:spPr>
          <a:xfrm>
            <a:off x="7165571" y="299357"/>
            <a:ext cx="3939851" cy="1135211"/>
          </a:xfrm>
          <a:prstGeom prst="rect">
            <a:avLst/>
          </a:prstGeom>
        </p:spPr>
      </p:pic>
      <p:pic>
        <p:nvPicPr>
          <p:cNvPr id="7" name="Picture 6">
            <a:extLst>
              <a:ext uri="{FF2B5EF4-FFF2-40B4-BE49-F238E27FC236}">
                <a16:creationId xmlns:a16="http://schemas.microsoft.com/office/drawing/2014/main" id="{10ABEDB7-5497-4E8F-AE9F-E70F4DFDE47E}"/>
              </a:ext>
            </a:extLst>
          </p:cNvPr>
          <p:cNvPicPr>
            <a:picLocks noChangeAspect="1"/>
          </p:cNvPicPr>
          <p:nvPr/>
        </p:nvPicPr>
        <p:blipFill>
          <a:blip r:embed="rId4"/>
          <a:stretch>
            <a:fillRect/>
          </a:stretch>
        </p:blipFill>
        <p:spPr>
          <a:xfrm>
            <a:off x="5538930" y="1704892"/>
            <a:ext cx="6322999" cy="43091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67038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357CC5-8618-4ED8-B629-FA11562A6EF7}"/>
              </a:ext>
            </a:extLst>
          </p:cNvPr>
          <p:cNvSpPr>
            <a:spLocks noGrp="1"/>
          </p:cNvSpPr>
          <p:nvPr>
            <p:ph type="body" sz="quarter" idx="13"/>
          </p:nvPr>
        </p:nvSpPr>
        <p:spPr>
          <a:xfrm>
            <a:off x="108784" y="621634"/>
            <a:ext cx="3735936" cy="4727266"/>
          </a:xfrm>
        </p:spPr>
        <p:txBody>
          <a:bodyPr>
            <a:normAutofit/>
          </a:bodyPr>
          <a:lstStyle/>
          <a:p>
            <a:r>
              <a:rPr lang="pt" sz="2400" b="1" cap="all" dirty="0">
                <a:ea typeface="+mn-lt"/>
                <a:cs typeface="+mn-lt"/>
                <a:hlinkClick r:id="rId2">
                  <a:extLst>
                    <a:ext uri="{A12FA001-AC4F-418D-AE19-62706E023703}">
                      <ahyp:hlinkClr xmlns:ahyp="http://schemas.microsoft.com/office/drawing/2018/hyperlinkcolor" val="tx"/>
                    </a:ext>
                  </a:extLst>
                </a:hlinkClick>
              </a:rPr>
              <a:t>ColaborAR para contar uma história </a:t>
            </a:r>
            <a:endParaRPr lang="pt" sz="2400" b="1" cap="all" dirty="0">
              <a:ea typeface="+mn-lt"/>
              <a:cs typeface="+mn-lt"/>
            </a:endParaRPr>
          </a:p>
          <a:p>
            <a:r>
              <a:rPr lang="pt" sz="2400" b="1" cap="all" dirty="0">
                <a:ea typeface="+mn-lt"/>
                <a:cs typeface="+mn-lt"/>
              </a:rPr>
              <a:t>Lição de COMPETÊNCIAS digitais aplicadas do Google</a:t>
            </a:r>
            <a:endParaRPr lang="hr-BA" sz="2400" dirty="0">
              <a:cs typeface="Calibri"/>
            </a:endParaRPr>
          </a:p>
        </p:txBody>
      </p:sp>
      <p:sp>
        <p:nvSpPr>
          <p:cNvPr id="5" name="TextBox 4">
            <a:extLst>
              <a:ext uri="{FF2B5EF4-FFF2-40B4-BE49-F238E27FC236}">
                <a16:creationId xmlns:a16="http://schemas.microsoft.com/office/drawing/2014/main" id="{BEE05CD6-F224-45D0-B897-4CBA1CD5EDF8}"/>
              </a:ext>
            </a:extLst>
          </p:cNvPr>
          <p:cNvSpPr txBox="1"/>
          <p:nvPr/>
        </p:nvSpPr>
        <p:spPr>
          <a:xfrm>
            <a:off x="-854257" y="3100843"/>
            <a:ext cx="5669944" cy="2308324"/>
          </a:xfrm>
          <a:prstGeom prst="rect">
            <a:avLst/>
          </a:prstGeom>
          <a:noFill/>
        </p:spPr>
        <p:txBody>
          <a:bodyPr wrap="square" lIns="91440" tIns="45720" rIns="91440" bIns="45720" anchor="t">
            <a:spAutoFit/>
          </a:bodyPr>
          <a:lstStyle/>
          <a:p>
            <a:pPr algn="ctr"/>
            <a:endParaRPr lang="hr-BA" dirty="0">
              <a:cs typeface="Calibri" panose="020F0502020204030204"/>
            </a:endParaRPr>
          </a:p>
          <a:p>
            <a:pPr algn="ctr"/>
            <a:endParaRPr lang="hr-BA" dirty="0">
              <a:cs typeface="Calibri" panose="020F0502020204030204"/>
            </a:endParaRPr>
          </a:p>
          <a:p>
            <a:pPr algn="ctr"/>
            <a:endParaRPr lang="hr-BA" b="1" cap="all" dirty="0">
              <a:ea typeface="+mn-lt"/>
              <a:cs typeface="+mn-lt"/>
            </a:endParaRPr>
          </a:p>
          <a:p>
            <a:pPr algn="ctr"/>
            <a:endParaRPr lang="hr-BA" b="1" cap="all" dirty="0">
              <a:ea typeface="+mn-lt"/>
              <a:cs typeface="+mn-lt"/>
            </a:endParaRPr>
          </a:p>
          <a:p>
            <a:pPr algn="ctr"/>
            <a:endParaRPr lang="hr-BA" b="1" cap="all" dirty="0">
              <a:ea typeface="+mn-lt"/>
              <a:cs typeface="+mn-lt"/>
            </a:endParaRPr>
          </a:p>
          <a:p>
            <a:pPr algn="ctr"/>
            <a:endParaRPr lang="hr-BA" b="1" cap="all" dirty="0">
              <a:ea typeface="+mn-lt"/>
              <a:cs typeface="+mn-lt"/>
            </a:endParaRPr>
          </a:p>
          <a:p>
            <a:pPr algn="ctr"/>
            <a:endParaRPr lang="hr-BA" b="1" cap="all" dirty="0">
              <a:ea typeface="+mn-lt"/>
              <a:cs typeface="+mn-lt"/>
            </a:endParaRPr>
          </a:p>
          <a:p>
            <a:pPr algn="ctr"/>
            <a:endParaRPr lang="hr-BA" dirty="0">
              <a:solidFill>
                <a:srgbClr val="FFC000"/>
              </a:solidFill>
              <a:cs typeface="Calibri"/>
            </a:endParaRPr>
          </a:p>
        </p:txBody>
      </p:sp>
      <p:pic>
        <p:nvPicPr>
          <p:cNvPr id="9" name="Graphic 8" descr="Mouse outline">
            <a:extLst>
              <a:ext uri="{FF2B5EF4-FFF2-40B4-BE49-F238E27FC236}">
                <a16:creationId xmlns:a16="http://schemas.microsoft.com/office/drawing/2014/main" id="{A12C2D96-8C55-4C6C-B010-7D354DC1BB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999002">
            <a:off x="4232313" y="3453558"/>
            <a:ext cx="914400" cy="914400"/>
          </a:xfrm>
          <a:prstGeom prst="rect">
            <a:avLst/>
          </a:prstGeom>
        </p:spPr>
      </p:pic>
      <p:sp>
        <p:nvSpPr>
          <p:cNvPr id="10" name="Arrow: Bent 9">
            <a:extLst>
              <a:ext uri="{FF2B5EF4-FFF2-40B4-BE49-F238E27FC236}">
                <a16:creationId xmlns:a16="http://schemas.microsoft.com/office/drawing/2014/main" id="{FB7BF1A8-6EAF-4939-AF4A-F2E230157027}"/>
              </a:ext>
            </a:extLst>
          </p:cNvPr>
          <p:cNvSpPr/>
          <p:nvPr/>
        </p:nvSpPr>
        <p:spPr>
          <a:xfrm flipV="1">
            <a:off x="2063693" y="3716389"/>
            <a:ext cx="2265590" cy="843809"/>
          </a:xfrm>
          <a:prstGeom prst="bentArrow">
            <a:avLst>
              <a:gd name="adj1" fmla="val 25000"/>
              <a:gd name="adj2" fmla="val 22420"/>
              <a:gd name="adj3" fmla="val 25000"/>
              <a:gd name="adj4" fmla="val 43750"/>
            </a:avLst>
          </a:prstGeom>
          <a:solidFill>
            <a:srgbClr val="E78631"/>
          </a:solidFill>
          <a:ln>
            <a:solidFill>
              <a:srgbClr val="E786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8631"/>
              </a:solidFill>
            </a:endParaRPr>
          </a:p>
        </p:txBody>
      </p:sp>
      <p:sp>
        <p:nvSpPr>
          <p:cNvPr id="11" name="TextBox 10">
            <a:extLst>
              <a:ext uri="{FF2B5EF4-FFF2-40B4-BE49-F238E27FC236}">
                <a16:creationId xmlns:a16="http://schemas.microsoft.com/office/drawing/2014/main" id="{F5CC7420-26DE-4140-803A-47B0603746BD}"/>
              </a:ext>
            </a:extLst>
          </p:cNvPr>
          <p:cNvSpPr txBox="1"/>
          <p:nvPr/>
        </p:nvSpPr>
        <p:spPr>
          <a:xfrm>
            <a:off x="563223" y="3081957"/>
            <a:ext cx="2615075" cy="646331"/>
          </a:xfrm>
          <a:prstGeom prst="rect">
            <a:avLst/>
          </a:prstGeom>
          <a:noFill/>
        </p:spPr>
        <p:txBody>
          <a:bodyPr wrap="none" rtlCol="0">
            <a:spAutoFit/>
          </a:bodyPr>
          <a:lstStyle/>
          <a:p>
            <a:r>
              <a:rPr lang="pt" b="1" dirty="0">
                <a:solidFill>
                  <a:schemeClr val="bg1"/>
                </a:solidFill>
              </a:rPr>
              <a:t>CTRL + Clique na imagem</a:t>
            </a:r>
          </a:p>
          <a:p>
            <a:r>
              <a:rPr lang="pt" b="1" dirty="0">
                <a:solidFill>
                  <a:schemeClr val="bg1"/>
                </a:solidFill>
              </a:rPr>
              <a:t>aprender mais</a:t>
            </a:r>
            <a:endParaRPr lang="en-US" b="1" dirty="0">
              <a:solidFill>
                <a:schemeClr val="bg1"/>
              </a:solidFill>
            </a:endParaRPr>
          </a:p>
        </p:txBody>
      </p:sp>
      <p:sp>
        <p:nvSpPr>
          <p:cNvPr id="12" name="TextBox 11">
            <a:extLst>
              <a:ext uri="{FF2B5EF4-FFF2-40B4-BE49-F238E27FC236}">
                <a16:creationId xmlns:a16="http://schemas.microsoft.com/office/drawing/2014/main" id="{9CC44BED-E870-4E71-A131-850CBDECE22B}"/>
              </a:ext>
            </a:extLst>
          </p:cNvPr>
          <p:cNvSpPr txBox="1"/>
          <p:nvPr/>
        </p:nvSpPr>
        <p:spPr>
          <a:xfrm>
            <a:off x="2256940" y="5560110"/>
            <a:ext cx="9935060" cy="1200329"/>
          </a:xfrm>
          <a:prstGeom prst="rect">
            <a:avLst/>
          </a:prstGeom>
          <a:noFill/>
        </p:spPr>
        <p:txBody>
          <a:bodyPr wrap="square" lIns="91440" tIns="45720" rIns="91440" bIns="45720" rtlCol="0" anchor="t">
            <a:spAutoFit/>
          </a:bodyPr>
          <a:lstStyle/>
          <a:p>
            <a:pPr algn="just"/>
            <a:r>
              <a:rPr lang="pt" sz="2400" dirty="0">
                <a:ea typeface="+mn-lt"/>
                <a:cs typeface="+mn-lt"/>
              </a:rPr>
              <a:t>Colaborar com outras pessoas enquanto trabalha num projeto é uma competência importante. Nesta lição, os alunos irão debater as ideias uns dos outros, enquanto respondem a uma solicitação no Google Docs.</a:t>
            </a:r>
            <a:endParaRPr lang="hr-BA" sz="2400" dirty="0">
              <a:solidFill>
                <a:srgbClr val="000000"/>
              </a:solidFill>
              <a:cs typeface="Calibri"/>
            </a:endParaRPr>
          </a:p>
        </p:txBody>
      </p:sp>
      <p:pic>
        <p:nvPicPr>
          <p:cNvPr id="4" name="Picture 3">
            <a:hlinkClick r:id="rId2"/>
            <a:extLst>
              <a:ext uri="{FF2B5EF4-FFF2-40B4-BE49-F238E27FC236}">
                <a16:creationId xmlns:a16="http://schemas.microsoft.com/office/drawing/2014/main" id="{FF4BAE63-465B-4902-96B2-C96EEA01E842}"/>
              </a:ext>
            </a:extLst>
          </p:cNvPr>
          <p:cNvPicPr>
            <a:picLocks noChangeAspect="1"/>
          </p:cNvPicPr>
          <p:nvPr/>
        </p:nvPicPr>
        <p:blipFill>
          <a:blip r:embed="rId5"/>
          <a:stretch>
            <a:fillRect/>
          </a:stretch>
        </p:blipFill>
        <p:spPr>
          <a:xfrm>
            <a:off x="5279570" y="1419225"/>
            <a:ext cx="5638800" cy="3448050"/>
          </a:xfrm>
          <a:prstGeom prst="rect">
            <a:avLst/>
          </a:prstGeom>
        </p:spPr>
      </p:pic>
      <p:sp>
        <p:nvSpPr>
          <p:cNvPr id="6" name="TextBox 5">
            <a:extLst>
              <a:ext uri="{FF2B5EF4-FFF2-40B4-BE49-F238E27FC236}">
                <a16:creationId xmlns:a16="http://schemas.microsoft.com/office/drawing/2014/main" id="{CEF2B3F6-5CB0-4EA8-A74B-6E948F4DDA0A}"/>
              </a:ext>
            </a:extLst>
          </p:cNvPr>
          <p:cNvSpPr txBox="1"/>
          <p:nvPr/>
        </p:nvSpPr>
        <p:spPr>
          <a:xfrm>
            <a:off x="4910937" y="265034"/>
            <a:ext cx="6288966" cy="523220"/>
          </a:xfrm>
          <a:prstGeom prst="rect">
            <a:avLst/>
          </a:prstGeom>
          <a:noFill/>
        </p:spPr>
        <p:txBody>
          <a:bodyPr wrap="none" rtlCol="0">
            <a:spAutoFit/>
          </a:bodyPr>
          <a:lstStyle/>
          <a:p>
            <a:r>
              <a:rPr lang="pt" sz="2800" b="1" dirty="0">
                <a:solidFill>
                  <a:srgbClr val="E78631"/>
                </a:solidFill>
              </a:rPr>
              <a:t>Quer saber mais sobre colaboração?</a:t>
            </a:r>
            <a:endParaRPr lang="en-US" sz="2800" b="1" dirty="0">
              <a:solidFill>
                <a:srgbClr val="E78631"/>
              </a:solidFill>
            </a:endParaRPr>
          </a:p>
        </p:txBody>
      </p:sp>
    </p:spTree>
    <p:extLst>
      <p:ext uri="{BB962C8B-B14F-4D97-AF65-F5344CB8AC3E}">
        <p14:creationId xmlns:p14="http://schemas.microsoft.com/office/powerpoint/2010/main" val="29745907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p:txBody>
          <a:bodyPr/>
          <a:lstStyle/>
          <a:p>
            <a:r>
              <a:rPr lang="pt" dirty="0"/>
              <a:t>5 . Netiqueta</a:t>
            </a:r>
          </a:p>
          <a:p>
            <a:endParaRPr lang="en-US" dirty="0"/>
          </a:p>
        </p:txBody>
      </p:sp>
      <p:pic>
        <p:nvPicPr>
          <p:cNvPr id="6" name="Picture Placeholder 5" descr="A person sitting at a table working on a computer&#10;&#10;Description automatically generated with medium confidence">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69944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768174" y="709438"/>
            <a:ext cx="9168928" cy="697353"/>
          </a:xfrm>
        </p:spPr>
        <p:txBody>
          <a:bodyPr/>
          <a:lstStyle/>
          <a:p>
            <a:pPr algn="ctr"/>
            <a:r>
              <a:rPr lang="pt" dirty="0"/>
              <a:t>Definições importantes</a:t>
            </a:r>
            <a:endParaRPr lang="en-US" dirty="0"/>
          </a:p>
        </p:txBody>
      </p:sp>
      <p:sp>
        <p:nvSpPr>
          <p:cNvPr id="5" name="Text Placeholder 4">
            <a:extLst>
              <a:ext uri="{FF2B5EF4-FFF2-40B4-BE49-F238E27FC236}">
                <a16:creationId xmlns:a16="http://schemas.microsoft.com/office/drawing/2014/main" id="{D6003290-84E2-467A-929D-E457EF4D3E31}"/>
              </a:ext>
            </a:extLst>
          </p:cNvPr>
          <p:cNvSpPr txBox="1">
            <a:spLocks noGrp="1"/>
          </p:cNvSpPr>
          <p:nvPr>
            <p:ph type="body" sz="quarter" idx="14"/>
          </p:nvPr>
        </p:nvSpPr>
        <p:spPr>
          <a:xfrm>
            <a:off x="926323" y="1702125"/>
            <a:ext cx="9513078" cy="2214965"/>
          </a:xfrm>
          <a:prstGeom prst="rect">
            <a:avLst/>
          </a:prstGeom>
          <a:noFill/>
        </p:spPr>
        <p:txBody>
          <a:bodyPr wrap="square" rtlCol="0">
            <a:spAutoFit/>
          </a:bodyPr>
          <a:lstStyle/>
          <a:p>
            <a:pPr marL="342900" indent="-342900" algn="just">
              <a:buFont typeface="Arial" panose="020B0604020202020204" pitchFamily="34" charset="0"/>
              <a:buChar char="•"/>
            </a:pPr>
            <a:r>
              <a:rPr lang="pt" sz="2400" b="1" dirty="0"/>
              <a:t>Netiqueta </a:t>
            </a:r>
            <a:r>
              <a:rPr lang="pt" sz="2400" dirty="0"/>
              <a:t>é a abreviação de "etiqueta na Internet". Assim como a etiqueta é um código de comportamento educado na sociedade, a netiqueta é um código de bom comportamento na Internet. </a:t>
            </a:r>
          </a:p>
          <a:p>
            <a:pPr marL="342900" indent="-342900" algn="just">
              <a:buFont typeface="Arial" panose="020B0604020202020204" pitchFamily="34" charset="0"/>
              <a:buChar char="•"/>
            </a:pPr>
            <a:r>
              <a:rPr lang="pt" sz="2400" dirty="0"/>
              <a:t>Isto inclui vários aspectos da Internet, como e-mail, rede social, chats online, fóruns de discussão, comentários de sites, jogos multiplayer e outros tipos de comunicação online (FONTE: techterms.com)</a:t>
            </a:r>
            <a:endParaRPr lang="en-US" sz="2400" dirty="0"/>
          </a:p>
        </p:txBody>
      </p:sp>
    </p:spTree>
    <p:extLst>
      <p:ext uri="{BB962C8B-B14F-4D97-AF65-F5344CB8AC3E}">
        <p14:creationId xmlns:p14="http://schemas.microsoft.com/office/powerpoint/2010/main" val="2515770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pt" sz="3200" dirty="0"/>
              <a:t>Definições importantes</a:t>
            </a:r>
          </a:p>
          <a:p>
            <a:pPr algn="ct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841621" y="1238840"/>
            <a:ext cx="10709987" cy="3743707"/>
          </a:xfrm>
        </p:spPr>
        <p:txBody>
          <a:bodyPr/>
          <a:lstStyle/>
          <a:p>
            <a:pPr marL="285750" indent="-285750" algn="just">
              <a:buFont typeface="Arial" panose="020B0604020202020204" pitchFamily="34" charset="0"/>
              <a:buChar char="•"/>
            </a:pPr>
            <a:r>
              <a:rPr lang="pt" sz="2400" b="1" dirty="0"/>
              <a:t>Tecnologia digital </a:t>
            </a:r>
            <a:r>
              <a:rPr lang="pt" sz="2400" dirty="0"/>
              <a:t>refere-se aos sistemas, hardware e processos que utilizam dados ou sinais digitais para obter um conjunto específico de resultados definidos pelo usuário.</a:t>
            </a:r>
            <a:endParaRPr lang="hr-BA" sz="2400" dirty="0"/>
          </a:p>
          <a:p>
            <a:pPr marL="285750" indent="-285750" algn="just">
              <a:buFont typeface="Arial" panose="020B0604020202020204" pitchFamily="34" charset="0"/>
              <a:buChar char="•"/>
            </a:pPr>
            <a:r>
              <a:rPr lang="pt" sz="2400" b="1" dirty="0"/>
              <a:t>Interatividade </a:t>
            </a:r>
            <a:r>
              <a:rPr lang="pt" sz="2400" dirty="0"/>
              <a:t>pode ser definida como o grau em que uma tecnologia de comunicação pode criar um ambiente mediado no qual os participantes podem-se comunicar (um para um, um para muitos e muitos para muitos) de forma síncrona e de forma assíncrona e trocas mensagens (dependência de terceira ordem). No que diz respeito aos usuários humanos, refere-se ainda à capacidade dos utilizadores de perceber a experiência como uma simulação de comunicação interpessoal e aumentar sua consciência da telepresença (Kiousis , 2002: 379)</a:t>
            </a:r>
            <a:endParaRPr lang="hr-BA" sz="2400" dirty="0"/>
          </a:p>
        </p:txBody>
      </p:sp>
    </p:spTree>
    <p:extLst>
      <p:ext uri="{BB962C8B-B14F-4D97-AF65-F5344CB8AC3E}">
        <p14:creationId xmlns:p14="http://schemas.microsoft.com/office/powerpoint/2010/main" val="12899415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0E60421-F2AC-4828-8F2F-4BBBC9733465}"/>
              </a:ext>
            </a:extLst>
          </p:cNvPr>
          <p:cNvGraphicFramePr/>
          <p:nvPr>
            <p:extLst>
              <p:ext uri="{D42A27DB-BD31-4B8C-83A1-F6EECF244321}">
                <p14:modId xmlns:p14="http://schemas.microsoft.com/office/powerpoint/2010/main" val="1858014352"/>
              </p:ext>
            </p:extLst>
          </p:nvPr>
        </p:nvGraphicFramePr>
        <p:xfrm>
          <a:off x="517507" y="1214188"/>
          <a:ext cx="1115698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1">
            <a:extLst>
              <a:ext uri="{FF2B5EF4-FFF2-40B4-BE49-F238E27FC236}">
                <a16:creationId xmlns:a16="http://schemas.microsoft.com/office/drawing/2014/main" id="{ABF9A6C8-14E6-4814-A44E-23FE5E7A78D3}"/>
              </a:ext>
            </a:extLst>
          </p:cNvPr>
          <p:cNvSpPr txBox="1">
            <a:spLocks/>
          </p:cNvSpPr>
          <p:nvPr/>
        </p:nvSpPr>
        <p:spPr>
          <a:xfrm>
            <a:off x="3602175" y="101626"/>
            <a:ext cx="5267569" cy="953429"/>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t" sz="4000">
                <a:solidFill>
                  <a:srgbClr val="5E5E5E"/>
                </a:solidFill>
              </a:rPr>
              <a:t>REGRAS DE NETIQUETA</a:t>
            </a:r>
            <a:endParaRPr lang="en-US" sz="4000" dirty="0">
              <a:solidFill>
                <a:srgbClr val="5E5E5E"/>
              </a:solidFill>
            </a:endParaRPr>
          </a:p>
        </p:txBody>
      </p:sp>
      <p:sp>
        <p:nvSpPr>
          <p:cNvPr id="6" name="TextBox 5">
            <a:extLst>
              <a:ext uri="{FF2B5EF4-FFF2-40B4-BE49-F238E27FC236}">
                <a16:creationId xmlns:a16="http://schemas.microsoft.com/office/drawing/2014/main" id="{004B6F8D-C142-4E1C-9591-2D9EE6D90C0D}"/>
              </a:ext>
            </a:extLst>
          </p:cNvPr>
          <p:cNvSpPr txBox="1"/>
          <p:nvPr/>
        </p:nvSpPr>
        <p:spPr>
          <a:xfrm>
            <a:off x="9369955" y="3209730"/>
            <a:ext cx="1963614" cy="1200329"/>
          </a:xfrm>
          <a:prstGeom prst="rect">
            <a:avLst/>
          </a:prstGeom>
          <a:noFill/>
        </p:spPr>
        <p:txBody>
          <a:bodyPr wrap="none" rtlCol="0">
            <a:spAutoFit/>
          </a:bodyPr>
          <a:lstStyle/>
          <a:p>
            <a:pPr algn="ctr"/>
            <a:r>
              <a:rPr lang="pt" sz="2400" dirty="0">
                <a:solidFill>
                  <a:schemeClr val="bg1"/>
                </a:solidFill>
              </a:rPr>
              <a:t>Seja educado.</a:t>
            </a:r>
          </a:p>
          <a:p>
            <a:pPr algn="ctr"/>
            <a:r>
              <a:rPr lang="pt" sz="2400" dirty="0">
                <a:solidFill>
                  <a:schemeClr val="bg1"/>
                </a:solidFill>
              </a:rPr>
              <a:t>Ofereça ajuda</a:t>
            </a:r>
          </a:p>
          <a:p>
            <a:pPr algn="ctr"/>
            <a:endParaRPr lang="en-US" sz="2400" dirty="0">
              <a:solidFill>
                <a:schemeClr val="bg1"/>
              </a:solidFill>
            </a:endParaRPr>
          </a:p>
        </p:txBody>
      </p:sp>
    </p:spTree>
    <p:extLst>
      <p:ext uri="{BB962C8B-B14F-4D97-AF65-F5344CB8AC3E}">
        <p14:creationId xmlns:p14="http://schemas.microsoft.com/office/powerpoint/2010/main" val="1759230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0E60421-F2AC-4828-8F2F-4BBBC9733465}"/>
              </a:ext>
            </a:extLst>
          </p:cNvPr>
          <p:cNvGraphicFramePr/>
          <p:nvPr>
            <p:extLst>
              <p:ext uri="{D42A27DB-BD31-4B8C-83A1-F6EECF244321}">
                <p14:modId xmlns:p14="http://schemas.microsoft.com/office/powerpoint/2010/main" val="4221674134"/>
              </p:ext>
            </p:extLst>
          </p:nvPr>
        </p:nvGraphicFramePr>
        <p:xfrm>
          <a:off x="517507" y="1214188"/>
          <a:ext cx="1115698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1">
            <a:extLst>
              <a:ext uri="{FF2B5EF4-FFF2-40B4-BE49-F238E27FC236}">
                <a16:creationId xmlns:a16="http://schemas.microsoft.com/office/drawing/2014/main" id="{ABF9A6C8-14E6-4814-A44E-23FE5E7A78D3}"/>
              </a:ext>
            </a:extLst>
          </p:cNvPr>
          <p:cNvSpPr txBox="1">
            <a:spLocks/>
          </p:cNvSpPr>
          <p:nvPr/>
        </p:nvSpPr>
        <p:spPr>
          <a:xfrm>
            <a:off x="3602175" y="101626"/>
            <a:ext cx="5267569" cy="953429"/>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t" sz="4000">
                <a:solidFill>
                  <a:srgbClr val="5E5E5E"/>
                </a:solidFill>
              </a:rPr>
              <a:t>REGRAS DE NETIQUETA</a:t>
            </a:r>
            <a:endParaRPr lang="en-US" sz="4000" dirty="0">
              <a:solidFill>
                <a:srgbClr val="5E5E5E"/>
              </a:solidFill>
            </a:endParaRPr>
          </a:p>
        </p:txBody>
      </p:sp>
      <p:sp>
        <p:nvSpPr>
          <p:cNvPr id="6" name="TextBox 5">
            <a:extLst>
              <a:ext uri="{FF2B5EF4-FFF2-40B4-BE49-F238E27FC236}">
                <a16:creationId xmlns:a16="http://schemas.microsoft.com/office/drawing/2014/main" id="{004B6F8D-C142-4E1C-9591-2D9EE6D90C0D}"/>
              </a:ext>
            </a:extLst>
          </p:cNvPr>
          <p:cNvSpPr txBox="1"/>
          <p:nvPr/>
        </p:nvSpPr>
        <p:spPr>
          <a:xfrm>
            <a:off x="9330612" y="2769359"/>
            <a:ext cx="1956513" cy="2677656"/>
          </a:xfrm>
          <a:prstGeom prst="rect">
            <a:avLst/>
          </a:prstGeom>
          <a:noFill/>
        </p:spPr>
        <p:txBody>
          <a:bodyPr wrap="square" rtlCol="0">
            <a:spAutoFit/>
          </a:bodyPr>
          <a:lstStyle/>
          <a:p>
            <a:pPr algn="ctr"/>
            <a:r>
              <a:rPr lang="pt" sz="2400" dirty="0">
                <a:solidFill>
                  <a:schemeClr val="bg1"/>
                </a:solidFill>
              </a:rPr>
              <a:t>Respeitar a diversidade dos pontos de vista e todos os tipos de diversidade</a:t>
            </a:r>
            <a:endParaRPr lang="en-US" sz="2400" dirty="0">
              <a:solidFill>
                <a:schemeClr val="bg1"/>
              </a:solidFill>
            </a:endParaRPr>
          </a:p>
          <a:p>
            <a:pPr algn="ctr"/>
            <a:endParaRPr lang="en-US" sz="2400" dirty="0">
              <a:solidFill>
                <a:schemeClr val="bg1"/>
              </a:solidFill>
            </a:endParaRPr>
          </a:p>
        </p:txBody>
      </p:sp>
    </p:spTree>
    <p:extLst>
      <p:ext uri="{BB962C8B-B14F-4D97-AF65-F5344CB8AC3E}">
        <p14:creationId xmlns:p14="http://schemas.microsoft.com/office/powerpoint/2010/main" val="2421520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97EBC4-12E7-4254-B20C-D442AEE8060F}"/>
              </a:ext>
            </a:extLst>
          </p:cNvPr>
          <p:cNvSpPr>
            <a:spLocks noGrp="1"/>
          </p:cNvSpPr>
          <p:nvPr>
            <p:ph type="body" sz="quarter" idx="13"/>
          </p:nvPr>
        </p:nvSpPr>
        <p:spPr>
          <a:xfrm>
            <a:off x="902600" y="1166327"/>
            <a:ext cx="10386799" cy="4627983"/>
          </a:xfrm>
          <a:ln w="44450">
            <a:gradFill>
              <a:gsLst>
                <a:gs pos="0">
                  <a:srgbClr val="F9A01E"/>
                </a:gs>
                <a:gs pos="74000">
                  <a:srgbClr val="00ACA7"/>
                </a:gs>
                <a:gs pos="83000">
                  <a:srgbClr val="00ACA7"/>
                </a:gs>
                <a:gs pos="100000">
                  <a:srgbClr val="00ACA7"/>
                </a:gs>
              </a:gsLst>
              <a:lin ang="5400000" scaled="1"/>
            </a:gradFill>
          </a:ln>
        </p:spPr>
        <p:txBody>
          <a:bodyPr>
            <a:normAutofit fontScale="92500" lnSpcReduction="10000"/>
          </a:bodyPr>
          <a:lstStyle/>
          <a:p>
            <a:pPr algn="l"/>
            <a:r>
              <a:rPr lang="pt" sz="2400" i="0" dirty="0"/>
              <a:t>A “netiqueta” varia de acordo com o local onde</a:t>
            </a:r>
            <a:r>
              <a:rPr lang="pt" sz="2400" i="0" dirty="0">
                <a:effectLst/>
              </a:rPr>
              <a:t> está ligado. Uma publicação na página de um amigo no Facebook requer menos formalidade do que um e-mail para o seu professor. </a:t>
            </a:r>
            <a:br>
              <a:rPr lang="en-US" sz="2400" i="0" dirty="0"/>
            </a:br>
            <a:br>
              <a:rPr lang="en-US" sz="2400" i="0" dirty="0"/>
            </a:br>
            <a:r>
              <a:rPr lang="pt-PT" sz="2400" i="0" dirty="0"/>
              <a:t>R</a:t>
            </a:r>
            <a:r>
              <a:rPr lang="pt" sz="2400" i="0" dirty="0"/>
              <a:t>espeite </a:t>
            </a:r>
            <a:r>
              <a:rPr lang="pt" sz="2400" i="0" dirty="0">
                <a:effectLst/>
              </a:rPr>
              <a:t>o tempo das outras pessoas. Mantenha as suas mensagens diretas e concisas. </a:t>
            </a:r>
            <a:br>
              <a:rPr lang="en-US" sz="2400" i="0" dirty="0"/>
            </a:br>
            <a:br>
              <a:rPr lang="en-US" sz="2400" i="0" dirty="0"/>
            </a:br>
            <a:r>
              <a:rPr lang="pt" sz="2400" i="0" dirty="0">
                <a:effectLst/>
              </a:rPr>
              <a:t>Esteja atento ao uso de letras maiúsculas e linguagem ofensiva. </a:t>
            </a:r>
            <a:r>
              <a:rPr lang="pt" sz="2400" i="0" dirty="0"/>
              <a:t>Escrever com </a:t>
            </a:r>
            <a:r>
              <a:rPr lang="pt" sz="2400" i="0" dirty="0">
                <a:effectLst/>
              </a:rPr>
              <a:t>todas as letras maiúsculas pode dar a impressão de que </a:t>
            </a:r>
            <a:r>
              <a:rPr lang="pt" sz="2400" i="0" dirty="0"/>
              <a:t>está a gritar</a:t>
            </a:r>
            <a:r>
              <a:rPr lang="pt" sz="2400" i="0" dirty="0">
                <a:effectLst/>
              </a:rPr>
              <a:t>. Evite linguagem ofensiva ou comentários que  ataquem o autor do comentário em vez do seu argumento. </a:t>
            </a:r>
          </a:p>
          <a:p>
            <a:pPr algn="l"/>
            <a:r>
              <a:rPr lang="pt" sz="2400" i="0" dirty="0">
                <a:effectLst/>
              </a:rPr>
              <a:t>Além disso, evite ataques pessoais, chamados de "flaming". Se ler uma mensagem que suspeita ser um ataque pessoal, resista à tentação de disparar uma resposta. Em vez disso, deixe a sua resposta descansar um pouco antes de a enviar ou solicite que o seu instrutor resolva a situação. </a:t>
            </a:r>
            <a:br>
              <a:rPr lang="en-US" sz="2400" i="0" dirty="0"/>
            </a:br>
            <a:br>
              <a:rPr lang="en-US" sz="2400" i="0" dirty="0"/>
            </a:br>
            <a:r>
              <a:rPr lang="pt" sz="2400" i="0" dirty="0">
                <a:effectLst/>
              </a:rPr>
              <a:t>Seguir a “netiqueta” é o primeiro passo para se comunicar com sucesso com seus colegas </a:t>
            </a:r>
            <a:br>
              <a:rPr lang="en-US" sz="2400" i="0" dirty="0"/>
            </a:br>
            <a:r>
              <a:rPr lang="pt" sz="2400" i="0" dirty="0">
                <a:effectLst/>
              </a:rPr>
              <a:t>e instrutor online.</a:t>
            </a:r>
            <a:endParaRPr lang="en-US" sz="2400" i="0" dirty="0"/>
          </a:p>
        </p:txBody>
      </p:sp>
      <p:sp>
        <p:nvSpPr>
          <p:cNvPr id="2" name="TextBox 1">
            <a:extLst>
              <a:ext uri="{FF2B5EF4-FFF2-40B4-BE49-F238E27FC236}">
                <a16:creationId xmlns:a16="http://schemas.microsoft.com/office/drawing/2014/main" id="{E99D3FD7-B44A-4C0A-A6FD-8E486ED77FCA}"/>
              </a:ext>
            </a:extLst>
          </p:cNvPr>
          <p:cNvSpPr txBox="1"/>
          <p:nvPr/>
        </p:nvSpPr>
        <p:spPr>
          <a:xfrm>
            <a:off x="902600" y="363388"/>
            <a:ext cx="10386799" cy="769441"/>
          </a:xfrm>
          <a:prstGeom prst="rect">
            <a:avLst/>
          </a:prstGeom>
          <a:noFill/>
        </p:spPr>
        <p:txBody>
          <a:bodyPr wrap="square" rtlCol="0">
            <a:spAutoFit/>
          </a:bodyPr>
          <a:lstStyle/>
          <a:p>
            <a:pPr algn="ctr"/>
            <a:r>
              <a:rPr lang="pt" sz="4400" dirty="0">
                <a:solidFill>
                  <a:schemeClr val="bg1"/>
                </a:solidFill>
              </a:rPr>
              <a:t>As melhores Dicas!</a:t>
            </a:r>
            <a:endParaRPr lang="en-US" sz="4400" dirty="0">
              <a:solidFill>
                <a:schemeClr val="bg1"/>
              </a:solidFill>
            </a:endParaRPr>
          </a:p>
        </p:txBody>
      </p:sp>
    </p:spTree>
    <p:extLst>
      <p:ext uri="{BB962C8B-B14F-4D97-AF65-F5344CB8AC3E}">
        <p14:creationId xmlns:p14="http://schemas.microsoft.com/office/powerpoint/2010/main" val="5704729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66D77-DECC-4505-B2C2-861D57D3F5B1}"/>
              </a:ext>
            </a:extLst>
          </p:cNvPr>
          <p:cNvSpPr>
            <a:spLocks noGrp="1"/>
          </p:cNvSpPr>
          <p:nvPr>
            <p:ph type="body" sz="quarter" idx="13"/>
          </p:nvPr>
        </p:nvSpPr>
        <p:spPr>
          <a:xfrm>
            <a:off x="1035035" y="1018507"/>
            <a:ext cx="10600546" cy="953429"/>
          </a:xfrm>
        </p:spPr>
        <p:txBody>
          <a:bodyPr>
            <a:normAutofit fontScale="70000" lnSpcReduction="20000"/>
          </a:bodyPr>
          <a:lstStyle/>
          <a:p>
            <a:pPr algn="ctr"/>
            <a:r>
              <a:rPr lang="pt" dirty="0">
                <a:solidFill>
                  <a:srgbClr val="E78631"/>
                </a:solidFill>
              </a:rPr>
              <a:t>EXERCÍCIO:</a:t>
            </a:r>
          </a:p>
          <a:p>
            <a:pPr algn="ctr"/>
            <a:r>
              <a:rPr lang="pt" sz="3600" b="0" i="0" u="none" strike="noStrike" baseline="0" dirty="0">
                <a:solidFill>
                  <a:srgbClr val="000000"/>
                </a:solidFill>
                <a:latin typeface="EC Square Sans Pro"/>
              </a:rPr>
              <a:t>Aspectos da diversidade geracional a serem considerados em ambientes digitais</a:t>
            </a:r>
            <a:endParaRPr lang="en-US" dirty="0">
              <a:solidFill>
                <a:srgbClr val="E78631"/>
              </a:solidFill>
            </a:endParaRPr>
          </a:p>
        </p:txBody>
      </p:sp>
      <p:sp>
        <p:nvSpPr>
          <p:cNvPr id="3" name="Text Placeholder 2">
            <a:extLst>
              <a:ext uri="{FF2B5EF4-FFF2-40B4-BE49-F238E27FC236}">
                <a16:creationId xmlns:a16="http://schemas.microsoft.com/office/drawing/2014/main" id="{8EB2F7F9-CF36-4E58-91E2-C53A59AD2CC9}"/>
              </a:ext>
            </a:extLst>
          </p:cNvPr>
          <p:cNvSpPr>
            <a:spLocks noGrp="1"/>
          </p:cNvSpPr>
          <p:nvPr>
            <p:ph type="body" sz="quarter" idx="14"/>
          </p:nvPr>
        </p:nvSpPr>
        <p:spPr>
          <a:xfrm>
            <a:off x="927805" y="1972675"/>
            <a:ext cx="10587038" cy="3995320"/>
          </a:xfrm>
          <a:ln w="47625">
            <a:solidFill>
              <a:srgbClr val="E78631"/>
            </a:solidFill>
          </a:ln>
        </p:spPr>
        <p:txBody>
          <a:bodyPr/>
          <a:lstStyle/>
          <a:p>
            <a:r>
              <a:rPr lang="pt" dirty="0">
                <a:latin typeface="EC Square Sans Pro"/>
              </a:rPr>
              <a:t>Com seus colegas alunos:</a:t>
            </a:r>
            <a:endParaRPr lang="en-US" b="0" i="0" u="none" strike="noStrike" baseline="0" dirty="0">
              <a:latin typeface="EC Square Sans Pro"/>
            </a:endParaRPr>
          </a:p>
          <a:p>
            <a:pPr marL="285750" indent="-285750">
              <a:buFont typeface="Arial" panose="020B0604020202020204" pitchFamily="34" charset="0"/>
              <a:buChar char="•"/>
            </a:pPr>
            <a:r>
              <a:rPr lang="pt" b="0" i="0" u="none" strike="noStrike" baseline="0" dirty="0">
                <a:latin typeface="EC Square Sans Pro"/>
              </a:rPr>
              <a:t>discutir aspectos da diversidade cultural e geracional a serem considerados em ambientes digitais</a:t>
            </a:r>
            <a:endParaRPr lang="hr-BA" b="0" i="0" u="none" strike="noStrike" baseline="0" dirty="0">
              <a:latin typeface="EC Square Sans Pro"/>
            </a:endParaRPr>
          </a:p>
          <a:p>
            <a:pPr marL="285750" indent="-285750">
              <a:buFont typeface="Arial" panose="020B0604020202020204" pitchFamily="34" charset="0"/>
              <a:buChar char="•"/>
            </a:pPr>
            <a:r>
              <a:rPr lang="pt" b="0" i="0" u="none" strike="noStrike" baseline="0" dirty="0">
                <a:latin typeface="EC Square Sans Pro"/>
              </a:rPr>
              <a:t>Que “netiqueta” deve ser aplicada ao se comunicar digitalmente para permitir a diversidade e praticar a inclusão?</a:t>
            </a:r>
          </a:p>
          <a:p>
            <a:pPr marL="285750" indent="-285750">
              <a:buFont typeface="Arial" panose="020B0604020202020204" pitchFamily="34" charset="0"/>
              <a:buChar char="•"/>
            </a:pPr>
            <a:r>
              <a:rPr lang="pt" dirty="0">
                <a:latin typeface="EC Square Sans Pro"/>
              </a:rPr>
              <a:t>Quais são as situações mais comuns que cada um de vocês entende, que vão contra a “netiqueta” recomendada</a:t>
            </a:r>
            <a:endParaRPr lang="en-US" b="0" i="0" u="none" strike="noStrike" baseline="0" dirty="0">
              <a:latin typeface="EC Square Sans Pro"/>
            </a:endParaRPr>
          </a:p>
          <a:p>
            <a:r>
              <a:rPr lang="pt" b="0" i="0" u="none" strike="noStrike" baseline="0" dirty="0">
                <a:latin typeface="EC Square Sans Pro"/>
              </a:rPr>
              <a:t> </a:t>
            </a:r>
          </a:p>
          <a:p>
            <a:endParaRPr lang="en-US" sz="3200" dirty="0"/>
          </a:p>
        </p:txBody>
      </p:sp>
      <p:grpSp>
        <p:nvGrpSpPr>
          <p:cNvPr id="23" name="Group 22">
            <a:extLst>
              <a:ext uri="{FF2B5EF4-FFF2-40B4-BE49-F238E27FC236}">
                <a16:creationId xmlns:a16="http://schemas.microsoft.com/office/drawing/2014/main" id="{23AE754B-1AD8-4239-BBA1-A7507B9FB5DC}"/>
              </a:ext>
            </a:extLst>
          </p:cNvPr>
          <p:cNvGrpSpPr/>
          <p:nvPr/>
        </p:nvGrpSpPr>
        <p:grpSpPr>
          <a:xfrm>
            <a:off x="10503534" y="390234"/>
            <a:ext cx="867188" cy="794922"/>
            <a:chOff x="5632524" y="3887743"/>
            <a:chExt cx="867188" cy="794922"/>
          </a:xfrm>
        </p:grpSpPr>
        <p:sp>
          <p:nvSpPr>
            <p:cNvPr id="24" name="Freeform 264">
              <a:extLst>
                <a:ext uri="{FF2B5EF4-FFF2-40B4-BE49-F238E27FC236}">
                  <a16:creationId xmlns:a16="http://schemas.microsoft.com/office/drawing/2014/main" id="{5E136EA7-827B-437C-A1E6-6A242B8B8536}"/>
                </a:ext>
              </a:extLst>
            </p:cNvPr>
            <p:cNvSpPr/>
            <p:nvPr/>
          </p:nvSpPr>
          <p:spPr>
            <a:xfrm>
              <a:off x="6219683" y="3963622"/>
              <a:ext cx="173437" cy="160791"/>
            </a:xfrm>
            <a:custGeom>
              <a:avLst/>
              <a:gdLst>
                <a:gd name="connsiteX0" fmla="*/ 158985 w 173437"/>
                <a:gd name="connsiteY0" fmla="*/ 0 h 160791"/>
                <a:gd name="connsiteX1" fmla="*/ 173438 w 173437"/>
                <a:gd name="connsiteY1" fmla="*/ 14453 h 160791"/>
                <a:gd name="connsiteX2" fmla="*/ 173438 w 173437"/>
                <a:gd name="connsiteY2" fmla="*/ 101172 h 160791"/>
                <a:gd name="connsiteX3" fmla="*/ 158985 w 173437"/>
                <a:gd name="connsiteY3" fmla="*/ 115625 h 160791"/>
                <a:gd name="connsiteX4" fmla="*/ 144531 w 173437"/>
                <a:gd name="connsiteY4" fmla="*/ 130079 h 160791"/>
                <a:gd name="connsiteX5" fmla="*/ 144531 w 173437"/>
                <a:gd name="connsiteY5" fmla="*/ 160791 h 160791"/>
                <a:gd name="connsiteX6" fmla="*/ 80396 w 173437"/>
                <a:gd name="connsiteY6" fmla="*/ 118335 h 160791"/>
                <a:gd name="connsiteX7" fmla="*/ 72266 w 173437"/>
                <a:gd name="connsiteY7" fmla="*/ 115625 h 160791"/>
                <a:gd name="connsiteX8" fmla="*/ 14453 w 173437"/>
                <a:gd name="connsiteY8" fmla="*/ 115625 h 160791"/>
                <a:gd name="connsiteX9" fmla="*/ 0 w 173437"/>
                <a:gd name="connsiteY9" fmla="*/ 101172 h 160791"/>
                <a:gd name="connsiteX10" fmla="*/ 0 w 173437"/>
                <a:gd name="connsiteY10" fmla="*/ 89429 h 160791"/>
                <a:gd name="connsiteX11" fmla="*/ 4517 w 173437"/>
                <a:gd name="connsiteY11" fmla="*/ 86719 h 160791"/>
                <a:gd name="connsiteX12" fmla="*/ 57813 w 173437"/>
                <a:gd name="connsiteY12" fmla="*/ 86719 h 160791"/>
                <a:gd name="connsiteX13" fmla="*/ 101172 w 173437"/>
                <a:gd name="connsiteY13" fmla="*/ 43359 h 160791"/>
                <a:gd name="connsiteX14" fmla="*/ 101172 w 173437"/>
                <a:gd name="connsiteY14" fmla="*/ 0 h 160791"/>
                <a:gd name="connsiteX15" fmla="*/ 158985 w 173437"/>
                <a:gd name="connsiteY15" fmla="*/ 0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437" h="160791">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00BADE"/>
            </a:solidFill>
            <a:ln w="9028" cap="flat">
              <a:noFill/>
              <a:prstDash val="solid"/>
              <a:miter/>
            </a:ln>
          </p:spPr>
          <p:txBody>
            <a:bodyPr rtlCol="0" anchor="ctr"/>
            <a:lstStyle/>
            <a:p>
              <a:endParaRPr lang="en-US" dirty="0"/>
            </a:p>
          </p:txBody>
        </p:sp>
        <p:sp>
          <p:nvSpPr>
            <p:cNvPr id="25" name="Freeform 265">
              <a:extLst>
                <a:ext uri="{FF2B5EF4-FFF2-40B4-BE49-F238E27FC236}">
                  <a16:creationId xmlns:a16="http://schemas.microsoft.com/office/drawing/2014/main" id="{7F3AD1DD-66CC-4D73-9876-D6E62F45D51F}"/>
                </a:ext>
              </a:extLst>
            </p:cNvPr>
            <p:cNvSpPr/>
            <p:nvPr/>
          </p:nvSpPr>
          <p:spPr>
            <a:xfrm>
              <a:off x="6118511" y="3905809"/>
              <a:ext cx="173437" cy="160791"/>
            </a:xfrm>
            <a:custGeom>
              <a:avLst/>
              <a:gdLst>
                <a:gd name="connsiteX0" fmla="*/ 0 w 173437"/>
                <a:gd name="connsiteY0" fmla="*/ 14453 h 160791"/>
                <a:gd name="connsiteX1" fmla="*/ 14453 w 173437"/>
                <a:gd name="connsiteY1" fmla="*/ 0 h 160791"/>
                <a:gd name="connsiteX2" fmla="*/ 158985 w 173437"/>
                <a:gd name="connsiteY2" fmla="*/ 0 h 160791"/>
                <a:gd name="connsiteX3" fmla="*/ 173438 w 173437"/>
                <a:gd name="connsiteY3" fmla="*/ 14453 h 160791"/>
                <a:gd name="connsiteX4" fmla="*/ 173438 w 173437"/>
                <a:gd name="connsiteY4" fmla="*/ 28906 h 160791"/>
                <a:gd name="connsiteX5" fmla="*/ 115625 w 173437"/>
                <a:gd name="connsiteY5" fmla="*/ 28906 h 160791"/>
                <a:gd name="connsiteX6" fmla="*/ 72266 w 173437"/>
                <a:gd name="connsiteY6" fmla="*/ 72266 h 160791"/>
                <a:gd name="connsiteX7" fmla="*/ 72266 w 173437"/>
                <a:gd name="connsiteY7" fmla="*/ 131885 h 160791"/>
                <a:gd name="connsiteX8" fmla="*/ 28906 w 173437"/>
                <a:gd name="connsiteY8" fmla="*/ 160791 h 160791"/>
                <a:gd name="connsiteX9" fmla="*/ 28906 w 173437"/>
                <a:gd name="connsiteY9" fmla="*/ 130078 h 160791"/>
                <a:gd name="connsiteX10" fmla="*/ 14453 w 173437"/>
                <a:gd name="connsiteY10" fmla="*/ 115625 h 160791"/>
                <a:gd name="connsiteX11" fmla="*/ 0 w 173437"/>
                <a:gd name="connsiteY11" fmla="*/ 101172 h 160791"/>
                <a:gd name="connsiteX12" fmla="*/ 0 w 173437"/>
                <a:gd name="connsiteY12"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437" h="160791">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00BADE"/>
            </a:solidFill>
            <a:ln w="9028" cap="flat">
              <a:noFill/>
              <a:prstDash val="solid"/>
              <a:miter/>
            </a:ln>
          </p:spPr>
          <p:txBody>
            <a:bodyPr rtlCol="0" anchor="ctr"/>
            <a:lstStyle/>
            <a:p>
              <a:endParaRPr lang="en-US"/>
            </a:p>
          </p:txBody>
        </p:sp>
        <p:sp>
          <p:nvSpPr>
            <p:cNvPr id="26" name="Freeform 266">
              <a:extLst>
                <a:ext uri="{FF2B5EF4-FFF2-40B4-BE49-F238E27FC236}">
                  <a16:creationId xmlns:a16="http://schemas.microsoft.com/office/drawing/2014/main" id="{4D87E053-B634-44ED-BF45-D5D443256404}"/>
                </a:ext>
              </a:extLst>
            </p:cNvPr>
            <p:cNvSpPr/>
            <p:nvPr/>
          </p:nvSpPr>
          <p:spPr>
            <a:xfrm>
              <a:off x="5699369" y="3949169"/>
              <a:ext cx="202343" cy="160791"/>
            </a:xfrm>
            <a:custGeom>
              <a:avLst/>
              <a:gdLst>
                <a:gd name="connsiteX0" fmla="*/ 0 w 202343"/>
                <a:gd name="connsiteY0" fmla="*/ 14453 h 160791"/>
                <a:gd name="connsiteX1" fmla="*/ 14453 w 202343"/>
                <a:gd name="connsiteY1" fmla="*/ 0 h 160791"/>
                <a:gd name="connsiteX2" fmla="*/ 187891 w 202343"/>
                <a:gd name="connsiteY2" fmla="*/ 0 h 160791"/>
                <a:gd name="connsiteX3" fmla="*/ 202344 w 202343"/>
                <a:gd name="connsiteY3" fmla="*/ 14453 h 160791"/>
                <a:gd name="connsiteX4" fmla="*/ 202344 w 202343"/>
                <a:gd name="connsiteY4" fmla="*/ 101172 h 160791"/>
                <a:gd name="connsiteX5" fmla="*/ 187891 w 202343"/>
                <a:gd name="connsiteY5" fmla="*/ 115625 h 160791"/>
                <a:gd name="connsiteX6" fmla="*/ 115625 w 202343"/>
                <a:gd name="connsiteY6" fmla="*/ 115625 h 160791"/>
                <a:gd name="connsiteX7" fmla="*/ 107495 w 202343"/>
                <a:gd name="connsiteY7" fmla="*/ 118335 h 160791"/>
                <a:gd name="connsiteX8" fmla="*/ 43360 w 202343"/>
                <a:gd name="connsiteY8" fmla="*/ 160791 h 160791"/>
                <a:gd name="connsiteX9" fmla="*/ 43360 w 202343"/>
                <a:gd name="connsiteY9" fmla="*/ 130078 h 160791"/>
                <a:gd name="connsiteX10" fmla="*/ 28906 w 202343"/>
                <a:gd name="connsiteY10" fmla="*/ 115625 h 160791"/>
                <a:gd name="connsiteX11" fmla="*/ 14453 w 202343"/>
                <a:gd name="connsiteY11" fmla="*/ 115625 h 160791"/>
                <a:gd name="connsiteX12" fmla="*/ 0 w 202343"/>
                <a:gd name="connsiteY12" fmla="*/ 101172 h 160791"/>
                <a:gd name="connsiteX13" fmla="*/ 0 w 202343"/>
                <a:gd name="connsiteY13"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343" h="160791">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F9A01E"/>
            </a:solidFill>
            <a:ln w="9028" cap="flat">
              <a:noFill/>
              <a:prstDash val="solid"/>
              <a:miter/>
            </a:ln>
          </p:spPr>
          <p:txBody>
            <a:bodyPr rtlCol="0" anchor="ctr"/>
            <a:lstStyle/>
            <a:p>
              <a:endParaRPr lang="en-US" dirty="0"/>
            </a:p>
          </p:txBody>
        </p:sp>
        <p:grpSp>
          <p:nvGrpSpPr>
            <p:cNvPr id="27" name="Graphic 2">
              <a:extLst>
                <a:ext uri="{FF2B5EF4-FFF2-40B4-BE49-F238E27FC236}">
                  <a16:creationId xmlns:a16="http://schemas.microsoft.com/office/drawing/2014/main" id="{32B1BB0F-CC48-4934-B244-AA09F6F5B3DD}"/>
                </a:ext>
              </a:extLst>
            </p:cNvPr>
            <p:cNvGrpSpPr/>
            <p:nvPr/>
          </p:nvGrpSpPr>
          <p:grpSpPr>
            <a:xfrm>
              <a:off x="5632524" y="3887743"/>
              <a:ext cx="867188" cy="794922"/>
              <a:chOff x="5632524" y="3887743"/>
              <a:chExt cx="867188" cy="794922"/>
            </a:xfrm>
            <a:solidFill>
              <a:srgbClr val="010101"/>
            </a:solidFill>
          </p:grpSpPr>
          <p:sp>
            <p:nvSpPr>
              <p:cNvPr id="28" name="Freeform 268">
                <a:extLst>
                  <a:ext uri="{FF2B5EF4-FFF2-40B4-BE49-F238E27FC236}">
                    <a16:creationId xmlns:a16="http://schemas.microsoft.com/office/drawing/2014/main" id="{7A569062-8B62-4FF6-B7F7-8B5F12D29EB7}"/>
                  </a:ext>
                </a:extLst>
              </p:cNvPr>
              <p:cNvSpPr/>
              <p:nvPr/>
            </p:nvSpPr>
            <p:spPr>
              <a:xfrm>
                <a:off x="5632524" y="4290624"/>
                <a:ext cx="867188" cy="392041"/>
              </a:xfrm>
              <a:custGeom>
                <a:avLst/>
                <a:gdLst>
                  <a:gd name="connsiteX0" fmla="*/ 823829 w 867188"/>
                  <a:gd name="connsiteY0" fmla="*/ 30713 h 392041"/>
                  <a:gd name="connsiteX1" fmla="*/ 785890 w 867188"/>
                  <a:gd name="connsiteY1" fmla="*/ 47876 h 392041"/>
                  <a:gd name="connsiteX2" fmla="*/ 719044 w 867188"/>
                  <a:gd name="connsiteY2" fmla="*/ 88525 h 392041"/>
                  <a:gd name="connsiteX3" fmla="*/ 664845 w 867188"/>
                  <a:gd name="connsiteY3" fmla="*/ 88525 h 392041"/>
                  <a:gd name="connsiteX4" fmla="*/ 650391 w 867188"/>
                  <a:gd name="connsiteY4" fmla="*/ 102979 h 392041"/>
                  <a:gd name="connsiteX5" fmla="*/ 650391 w 867188"/>
                  <a:gd name="connsiteY5" fmla="*/ 131885 h 392041"/>
                  <a:gd name="connsiteX6" fmla="*/ 619679 w 867188"/>
                  <a:gd name="connsiteY6" fmla="*/ 131885 h 392041"/>
                  <a:gd name="connsiteX7" fmla="*/ 607032 w 867188"/>
                  <a:gd name="connsiteY7" fmla="*/ 56909 h 392041"/>
                  <a:gd name="connsiteX8" fmla="*/ 590772 w 867188"/>
                  <a:gd name="connsiteY8" fmla="*/ 45166 h 392041"/>
                  <a:gd name="connsiteX9" fmla="*/ 579029 w 867188"/>
                  <a:gd name="connsiteY9" fmla="*/ 61426 h 392041"/>
                  <a:gd name="connsiteX10" fmla="*/ 590772 w 867188"/>
                  <a:gd name="connsiteY10" fmla="*/ 130982 h 392041"/>
                  <a:gd name="connsiteX11" fmla="*/ 548316 w 867188"/>
                  <a:gd name="connsiteY11" fmla="*/ 130982 h 392041"/>
                  <a:gd name="connsiteX12" fmla="*/ 537476 w 867188"/>
                  <a:gd name="connsiteY12" fmla="*/ 56909 h 392041"/>
                  <a:gd name="connsiteX13" fmla="*/ 513990 w 867188"/>
                  <a:gd name="connsiteY13" fmla="*/ 24390 h 392041"/>
                  <a:gd name="connsiteX14" fmla="*/ 469727 w 867188"/>
                  <a:gd name="connsiteY14" fmla="*/ 1807 h 392041"/>
                  <a:gd name="connsiteX15" fmla="*/ 463404 w 867188"/>
                  <a:gd name="connsiteY15" fmla="*/ 0 h 392041"/>
                  <a:gd name="connsiteX16" fmla="*/ 405591 w 867188"/>
                  <a:gd name="connsiteY16" fmla="*/ 0 h 392041"/>
                  <a:gd name="connsiteX17" fmla="*/ 399268 w 867188"/>
                  <a:gd name="connsiteY17" fmla="*/ 1807 h 392041"/>
                  <a:gd name="connsiteX18" fmla="*/ 355005 w 867188"/>
                  <a:gd name="connsiteY18" fmla="*/ 24390 h 392041"/>
                  <a:gd name="connsiteX19" fmla="*/ 331519 w 867188"/>
                  <a:gd name="connsiteY19" fmla="*/ 56909 h 392041"/>
                  <a:gd name="connsiteX20" fmla="*/ 320679 w 867188"/>
                  <a:gd name="connsiteY20" fmla="*/ 130982 h 392041"/>
                  <a:gd name="connsiteX21" fmla="*/ 278223 w 867188"/>
                  <a:gd name="connsiteY21" fmla="*/ 130982 h 392041"/>
                  <a:gd name="connsiteX22" fmla="*/ 289966 w 867188"/>
                  <a:gd name="connsiteY22" fmla="*/ 61426 h 392041"/>
                  <a:gd name="connsiteX23" fmla="*/ 278223 w 867188"/>
                  <a:gd name="connsiteY23" fmla="*/ 45166 h 392041"/>
                  <a:gd name="connsiteX24" fmla="*/ 261963 w 867188"/>
                  <a:gd name="connsiteY24" fmla="*/ 56909 h 392041"/>
                  <a:gd name="connsiteX25" fmla="*/ 261963 w 867188"/>
                  <a:gd name="connsiteY25" fmla="*/ 56909 h 392041"/>
                  <a:gd name="connsiteX26" fmla="*/ 249317 w 867188"/>
                  <a:gd name="connsiteY26" fmla="*/ 131885 h 392041"/>
                  <a:gd name="connsiteX27" fmla="*/ 216797 w 867188"/>
                  <a:gd name="connsiteY27" fmla="*/ 131885 h 392041"/>
                  <a:gd name="connsiteX28" fmla="*/ 216797 w 867188"/>
                  <a:gd name="connsiteY28" fmla="*/ 102979 h 392041"/>
                  <a:gd name="connsiteX29" fmla="*/ 202344 w 867188"/>
                  <a:gd name="connsiteY29" fmla="*/ 88525 h 392041"/>
                  <a:gd name="connsiteX30" fmla="*/ 148145 w 867188"/>
                  <a:gd name="connsiteY30" fmla="*/ 88525 h 392041"/>
                  <a:gd name="connsiteX31" fmla="*/ 81299 w 867188"/>
                  <a:gd name="connsiteY31" fmla="*/ 47876 h 392041"/>
                  <a:gd name="connsiteX32" fmla="*/ 43359 w 867188"/>
                  <a:gd name="connsiteY32" fmla="*/ 30713 h 392041"/>
                  <a:gd name="connsiteX33" fmla="*/ 0 w 867188"/>
                  <a:gd name="connsiteY33" fmla="*/ 74072 h 392041"/>
                  <a:gd name="connsiteX34" fmla="*/ 0 w 867188"/>
                  <a:gd name="connsiteY34" fmla="*/ 247510 h 392041"/>
                  <a:gd name="connsiteX35" fmla="*/ 9937 w 867188"/>
                  <a:gd name="connsiteY35" fmla="*/ 261060 h 392041"/>
                  <a:gd name="connsiteX36" fmla="*/ 14453 w 867188"/>
                  <a:gd name="connsiteY36" fmla="*/ 262866 h 392041"/>
                  <a:gd name="connsiteX37" fmla="*/ 14453 w 867188"/>
                  <a:gd name="connsiteY37" fmla="*/ 363135 h 392041"/>
                  <a:gd name="connsiteX38" fmla="*/ 0 w 867188"/>
                  <a:gd name="connsiteY38" fmla="*/ 363135 h 392041"/>
                  <a:gd name="connsiteX39" fmla="*/ 0 w 867188"/>
                  <a:gd name="connsiteY39" fmla="*/ 392042 h 392041"/>
                  <a:gd name="connsiteX40" fmla="*/ 867189 w 867188"/>
                  <a:gd name="connsiteY40" fmla="*/ 392042 h 392041"/>
                  <a:gd name="connsiteX41" fmla="*/ 867189 w 867188"/>
                  <a:gd name="connsiteY41" fmla="*/ 363135 h 392041"/>
                  <a:gd name="connsiteX42" fmla="*/ 852735 w 867188"/>
                  <a:gd name="connsiteY42" fmla="*/ 363135 h 392041"/>
                  <a:gd name="connsiteX43" fmla="*/ 852735 w 867188"/>
                  <a:gd name="connsiteY43" fmla="*/ 233960 h 392041"/>
                  <a:gd name="connsiteX44" fmla="*/ 858155 w 867188"/>
                  <a:gd name="connsiteY44" fmla="*/ 231250 h 392041"/>
                  <a:gd name="connsiteX45" fmla="*/ 867189 w 867188"/>
                  <a:gd name="connsiteY45" fmla="*/ 217700 h 392041"/>
                  <a:gd name="connsiteX46" fmla="*/ 867189 w 867188"/>
                  <a:gd name="connsiteY46" fmla="*/ 73169 h 392041"/>
                  <a:gd name="connsiteX47" fmla="*/ 823829 w 867188"/>
                  <a:gd name="connsiteY47" fmla="*/ 30713 h 392041"/>
                  <a:gd name="connsiteX48" fmla="*/ 693751 w 867188"/>
                  <a:gd name="connsiteY48" fmla="*/ 303516 h 392041"/>
                  <a:gd name="connsiteX49" fmla="*/ 727174 w 867188"/>
                  <a:gd name="connsiteY49" fmla="*/ 363135 h 392041"/>
                  <a:gd name="connsiteX50" fmla="*/ 693751 w 867188"/>
                  <a:gd name="connsiteY50" fmla="*/ 363135 h 392041"/>
                  <a:gd name="connsiteX51" fmla="*/ 693751 w 867188"/>
                  <a:gd name="connsiteY51" fmla="*/ 303516 h 392041"/>
                  <a:gd name="connsiteX52" fmla="*/ 693751 w 867188"/>
                  <a:gd name="connsiteY52" fmla="*/ 160791 h 392041"/>
                  <a:gd name="connsiteX53" fmla="*/ 737110 w 867188"/>
                  <a:gd name="connsiteY53" fmla="*/ 160791 h 392041"/>
                  <a:gd name="connsiteX54" fmla="*/ 743433 w 867188"/>
                  <a:gd name="connsiteY54" fmla="*/ 158984 h 392041"/>
                  <a:gd name="connsiteX55" fmla="*/ 780470 w 867188"/>
                  <a:gd name="connsiteY55" fmla="*/ 140918 h 392041"/>
                  <a:gd name="connsiteX56" fmla="*/ 780470 w 867188"/>
                  <a:gd name="connsiteY56" fmla="*/ 167114 h 392041"/>
                  <a:gd name="connsiteX57" fmla="*/ 693751 w 867188"/>
                  <a:gd name="connsiteY57" fmla="*/ 221314 h 392041"/>
                  <a:gd name="connsiteX58" fmla="*/ 693751 w 867188"/>
                  <a:gd name="connsiteY58" fmla="*/ 160791 h 392041"/>
                  <a:gd name="connsiteX59" fmla="*/ 359522 w 867188"/>
                  <a:gd name="connsiteY59" fmla="*/ 62329 h 392041"/>
                  <a:gd name="connsiteX60" fmla="*/ 367652 w 867188"/>
                  <a:gd name="connsiteY60" fmla="*/ 51489 h 392041"/>
                  <a:gd name="connsiteX61" fmla="*/ 409205 w 867188"/>
                  <a:gd name="connsiteY61" fmla="*/ 30713 h 392041"/>
                  <a:gd name="connsiteX62" fmla="*/ 459791 w 867188"/>
                  <a:gd name="connsiteY62" fmla="*/ 30713 h 392041"/>
                  <a:gd name="connsiteX63" fmla="*/ 501343 w 867188"/>
                  <a:gd name="connsiteY63" fmla="*/ 51489 h 392041"/>
                  <a:gd name="connsiteX64" fmla="*/ 509473 w 867188"/>
                  <a:gd name="connsiteY64" fmla="*/ 62329 h 392041"/>
                  <a:gd name="connsiteX65" fmla="*/ 519410 w 867188"/>
                  <a:gd name="connsiteY65" fmla="*/ 131885 h 392041"/>
                  <a:gd name="connsiteX66" fmla="*/ 492310 w 867188"/>
                  <a:gd name="connsiteY66" fmla="*/ 131885 h 392041"/>
                  <a:gd name="connsiteX67" fmla="*/ 492310 w 867188"/>
                  <a:gd name="connsiteY67" fmla="*/ 74072 h 392041"/>
                  <a:gd name="connsiteX68" fmla="*/ 477857 w 867188"/>
                  <a:gd name="connsiteY68" fmla="*/ 59619 h 392041"/>
                  <a:gd name="connsiteX69" fmla="*/ 391138 w 867188"/>
                  <a:gd name="connsiteY69" fmla="*/ 59619 h 392041"/>
                  <a:gd name="connsiteX70" fmla="*/ 376685 w 867188"/>
                  <a:gd name="connsiteY70" fmla="*/ 74072 h 392041"/>
                  <a:gd name="connsiteX71" fmla="*/ 376685 w 867188"/>
                  <a:gd name="connsiteY71" fmla="*/ 131885 h 392041"/>
                  <a:gd name="connsiteX72" fmla="*/ 349586 w 867188"/>
                  <a:gd name="connsiteY72" fmla="*/ 131885 h 392041"/>
                  <a:gd name="connsiteX73" fmla="*/ 359522 w 867188"/>
                  <a:gd name="connsiteY73" fmla="*/ 62329 h 392041"/>
                  <a:gd name="connsiteX74" fmla="*/ 462501 w 867188"/>
                  <a:gd name="connsiteY74" fmla="*/ 131885 h 392041"/>
                  <a:gd name="connsiteX75" fmla="*/ 404688 w 867188"/>
                  <a:gd name="connsiteY75" fmla="*/ 131885 h 392041"/>
                  <a:gd name="connsiteX76" fmla="*/ 404688 w 867188"/>
                  <a:gd name="connsiteY76" fmla="*/ 88525 h 392041"/>
                  <a:gd name="connsiteX77" fmla="*/ 462501 w 867188"/>
                  <a:gd name="connsiteY77" fmla="*/ 88525 h 392041"/>
                  <a:gd name="connsiteX78" fmla="*/ 462501 w 867188"/>
                  <a:gd name="connsiteY78" fmla="*/ 131885 h 392041"/>
                  <a:gd name="connsiteX79" fmla="*/ 664845 w 867188"/>
                  <a:gd name="connsiteY79" fmla="*/ 160791 h 392041"/>
                  <a:gd name="connsiteX80" fmla="*/ 664845 w 867188"/>
                  <a:gd name="connsiteY80" fmla="*/ 189698 h 392041"/>
                  <a:gd name="connsiteX81" fmla="*/ 202344 w 867188"/>
                  <a:gd name="connsiteY81" fmla="*/ 189698 h 392041"/>
                  <a:gd name="connsiteX82" fmla="*/ 202344 w 867188"/>
                  <a:gd name="connsiteY82" fmla="*/ 160791 h 392041"/>
                  <a:gd name="connsiteX83" fmla="*/ 664845 w 867188"/>
                  <a:gd name="connsiteY83" fmla="*/ 160791 h 392041"/>
                  <a:gd name="connsiteX84" fmla="*/ 520313 w 867188"/>
                  <a:gd name="connsiteY84" fmla="*/ 221314 h 392041"/>
                  <a:gd name="connsiteX85" fmla="*/ 520313 w 867188"/>
                  <a:gd name="connsiteY85" fmla="*/ 218604 h 392041"/>
                  <a:gd name="connsiteX86" fmla="*/ 607032 w 867188"/>
                  <a:gd name="connsiteY86" fmla="*/ 218604 h 392041"/>
                  <a:gd name="connsiteX87" fmla="*/ 607032 w 867188"/>
                  <a:gd name="connsiteY87" fmla="*/ 363135 h 392041"/>
                  <a:gd name="connsiteX88" fmla="*/ 478760 w 867188"/>
                  <a:gd name="connsiteY88" fmla="*/ 363135 h 392041"/>
                  <a:gd name="connsiteX89" fmla="*/ 490503 w 867188"/>
                  <a:gd name="connsiteY89" fmla="*/ 268287 h 392041"/>
                  <a:gd name="connsiteX90" fmla="*/ 507667 w 867188"/>
                  <a:gd name="connsiteY90" fmla="*/ 251123 h 392041"/>
                  <a:gd name="connsiteX91" fmla="*/ 520313 w 867188"/>
                  <a:gd name="connsiteY91" fmla="*/ 221314 h 392041"/>
                  <a:gd name="connsiteX92" fmla="*/ 359522 w 867188"/>
                  <a:gd name="connsiteY92" fmla="*/ 252027 h 392041"/>
                  <a:gd name="connsiteX93" fmla="*/ 376685 w 867188"/>
                  <a:gd name="connsiteY93" fmla="*/ 269190 h 392041"/>
                  <a:gd name="connsiteX94" fmla="*/ 388428 w 867188"/>
                  <a:gd name="connsiteY94" fmla="*/ 364038 h 392041"/>
                  <a:gd name="connsiteX95" fmla="*/ 260156 w 867188"/>
                  <a:gd name="connsiteY95" fmla="*/ 364038 h 392041"/>
                  <a:gd name="connsiteX96" fmla="*/ 260156 w 867188"/>
                  <a:gd name="connsiteY96" fmla="*/ 219507 h 392041"/>
                  <a:gd name="connsiteX97" fmla="*/ 346875 w 867188"/>
                  <a:gd name="connsiteY97" fmla="*/ 219507 h 392041"/>
                  <a:gd name="connsiteX98" fmla="*/ 346875 w 867188"/>
                  <a:gd name="connsiteY98" fmla="*/ 222217 h 392041"/>
                  <a:gd name="connsiteX99" fmla="*/ 359522 w 867188"/>
                  <a:gd name="connsiteY99" fmla="*/ 252027 h 392041"/>
                  <a:gd name="connsiteX100" fmla="*/ 173438 w 867188"/>
                  <a:gd name="connsiteY100" fmla="*/ 279127 h 392041"/>
                  <a:gd name="connsiteX101" fmla="*/ 158081 w 867188"/>
                  <a:gd name="connsiteY101" fmla="*/ 228540 h 392041"/>
                  <a:gd name="connsiteX102" fmla="*/ 151758 w 867188"/>
                  <a:gd name="connsiteY102" fmla="*/ 220411 h 392041"/>
                  <a:gd name="connsiteX103" fmla="*/ 86719 w 867188"/>
                  <a:gd name="connsiteY103" fmla="*/ 181567 h 392041"/>
                  <a:gd name="connsiteX104" fmla="*/ 86719 w 867188"/>
                  <a:gd name="connsiteY104" fmla="*/ 140918 h 392041"/>
                  <a:gd name="connsiteX105" fmla="*/ 123755 w 867188"/>
                  <a:gd name="connsiteY105" fmla="*/ 158984 h 392041"/>
                  <a:gd name="connsiteX106" fmla="*/ 130078 w 867188"/>
                  <a:gd name="connsiteY106" fmla="*/ 160791 h 392041"/>
                  <a:gd name="connsiteX107" fmla="*/ 173438 w 867188"/>
                  <a:gd name="connsiteY107" fmla="*/ 160791 h 392041"/>
                  <a:gd name="connsiteX108" fmla="*/ 173438 w 867188"/>
                  <a:gd name="connsiteY108" fmla="*/ 279127 h 392041"/>
                  <a:gd name="connsiteX109" fmla="*/ 43359 w 867188"/>
                  <a:gd name="connsiteY109" fmla="*/ 272803 h 392041"/>
                  <a:gd name="connsiteX110" fmla="*/ 89429 w 867188"/>
                  <a:gd name="connsiteY110" fmla="*/ 288160 h 392041"/>
                  <a:gd name="connsiteX111" fmla="*/ 111108 w 867188"/>
                  <a:gd name="connsiteY111" fmla="*/ 363135 h 392041"/>
                  <a:gd name="connsiteX112" fmla="*/ 43359 w 867188"/>
                  <a:gd name="connsiteY112" fmla="*/ 363135 h 392041"/>
                  <a:gd name="connsiteX113" fmla="*/ 43359 w 867188"/>
                  <a:gd name="connsiteY113" fmla="*/ 272803 h 392041"/>
                  <a:gd name="connsiteX114" fmla="*/ 140918 w 867188"/>
                  <a:gd name="connsiteY114" fmla="*/ 363135 h 392041"/>
                  <a:gd name="connsiteX115" fmla="*/ 114722 w 867188"/>
                  <a:gd name="connsiteY115" fmla="*/ 272803 h 392041"/>
                  <a:gd name="connsiteX116" fmla="*/ 105689 w 867188"/>
                  <a:gd name="connsiteY116" fmla="*/ 262866 h 392041"/>
                  <a:gd name="connsiteX117" fmla="*/ 28906 w 867188"/>
                  <a:gd name="connsiteY117" fmla="*/ 237573 h 392041"/>
                  <a:gd name="connsiteX118" fmla="*/ 28906 w 867188"/>
                  <a:gd name="connsiteY118" fmla="*/ 74976 h 392041"/>
                  <a:gd name="connsiteX119" fmla="*/ 43359 w 867188"/>
                  <a:gd name="connsiteY119" fmla="*/ 60523 h 392041"/>
                  <a:gd name="connsiteX120" fmla="*/ 61426 w 867188"/>
                  <a:gd name="connsiteY120" fmla="*/ 70459 h 392041"/>
                  <a:gd name="connsiteX121" fmla="*/ 65039 w 867188"/>
                  <a:gd name="connsiteY121" fmla="*/ 73169 h 392041"/>
                  <a:gd name="connsiteX122" fmla="*/ 137305 w 867188"/>
                  <a:gd name="connsiteY122" fmla="*/ 116529 h 392041"/>
                  <a:gd name="connsiteX123" fmla="*/ 144531 w 867188"/>
                  <a:gd name="connsiteY123" fmla="*/ 118335 h 392041"/>
                  <a:gd name="connsiteX124" fmla="*/ 187891 w 867188"/>
                  <a:gd name="connsiteY124" fmla="*/ 118335 h 392041"/>
                  <a:gd name="connsiteX125" fmla="*/ 187891 w 867188"/>
                  <a:gd name="connsiteY125" fmla="*/ 132788 h 392041"/>
                  <a:gd name="connsiteX126" fmla="*/ 133691 w 867188"/>
                  <a:gd name="connsiteY126" fmla="*/ 132788 h 392041"/>
                  <a:gd name="connsiteX127" fmla="*/ 78589 w 867188"/>
                  <a:gd name="connsiteY127" fmla="*/ 105689 h 392041"/>
                  <a:gd name="connsiteX128" fmla="*/ 59619 w 867188"/>
                  <a:gd name="connsiteY128" fmla="*/ 112012 h 392041"/>
                  <a:gd name="connsiteX129" fmla="*/ 57813 w 867188"/>
                  <a:gd name="connsiteY129" fmla="*/ 118335 h 392041"/>
                  <a:gd name="connsiteX130" fmla="*/ 57813 w 867188"/>
                  <a:gd name="connsiteY130" fmla="*/ 190601 h 392041"/>
                  <a:gd name="connsiteX131" fmla="*/ 65039 w 867188"/>
                  <a:gd name="connsiteY131" fmla="*/ 203247 h 392041"/>
                  <a:gd name="connsiteX132" fmla="*/ 132788 w 867188"/>
                  <a:gd name="connsiteY132" fmla="*/ 243897 h 392041"/>
                  <a:gd name="connsiteX133" fmla="*/ 168921 w 867188"/>
                  <a:gd name="connsiteY133" fmla="*/ 364038 h 392041"/>
                  <a:gd name="connsiteX134" fmla="*/ 140918 w 867188"/>
                  <a:gd name="connsiteY134" fmla="*/ 364038 h 392041"/>
                  <a:gd name="connsiteX135" fmla="*/ 202344 w 867188"/>
                  <a:gd name="connsiteY135" fmla="*/ 363135 h 392041"/>
                  <a:gd name="connsiteX136" fmla="*/ 202344 w 867188"/>
                  <a:gd name="connsiteY136" fmla="*/ 218604 h 392041"/>
                  <a:gd name="connsiteX137" fmla="*/ 231250 w 867188"/>
                  <a:gd name="connsiteY137" fmla="*/ 218604 h 392041"/>
                  <a:gd name="connsiteX138" fmla="*/ 231250 w 867188"/>
                  <a:gd name="connsiteY138" fmla="*/ 363135 h 392041"/>
                  <a:gd name="connsiteX139" fmla="*/ 202344 w 867188"/>
                  <a:gd name="connsiteY139" fmla="*/ 363135 h 392041"/>
                  <a:gd name="connsiteX140" fmla="*/ 417335 w 867188"/>
                  <a:gd name="connsiteY140" fmla="*/ 363135 h 392041"/>
                  <a:gd name="connsiteX141" fmla="*/ 404688 w 867188"/>
                  <a:gd name="connsiteY141" fmla="*/ 260156 h 392041"/>
                  <a:gd name="connsiteX142" fmla="*/ 400171 w 867188"/>
                  <a:gd name="connsiteY142" fmla="*/ 252027 h 392041"/>
                  <a:gd name="connsiteX143" fmla="*/ 379395 w 867188"/>
                  <a:gd name="connsiteY143" fmla="*/ 231250 h 392041"/>
                  <a:gd name="connsiteX144" fmla="*/ 374878 w 867188"/>
                  <a:gd name="connsiteY144" fmla="*/ 221314 h 392041"/>
                  <a:gd name="connsiteX145" fmla="*/ 374878 w 867188"/>
                  <a:gd name="connsiteY145" fmla="*/ 218604 h 392041"/>
                  <a:gd name="connsiteX146" fmla="*/ 490503 w 867188"/>
                  <a:gd name="connsiteY146" fmla="*/ 218604 h 392041"/>
                  <a:gd name="connsiteX147" fmla="*/ 490503 w 867188"/>
                  <a:gd name="connsiteY147" fmla="*/ 221314 h 392041"/>
                  <a:gd name="connsiteX148" fmla="*/ 485987 w 867188"/>
                  <a:gd name="connsiteY148" fmla="*/ 231250 h 392041"/>
                  <a:gd name="connsiteX149" fmla="*/ 465211 w 867188"/>
                  <a:gd name="connsiteY149" fmla="*/ 252027 h 392041"/>
                  <a:gd name="connsiteX150" fmla="*/ 460694 w 867188"/>
                  <a:gd name="connsiteY150" fmla="*/ 260156 h 392041"/>
                  <a:gd name="connsiteX151" fmla="*/ 448048 w 867188"/>
                  <a:gd name="connsiteY151" fmla="*/ 363135 h 392041"/>
                  <a:gd name="connsiteX152" fmla="*/ 417335 w 867188"/>
                  <a:gd name="connsiteY152" fmla="*/ 363135 h 392041"/>
                  <a:gd name="connsiteX153" fmla="*/ 635938 w 867188"/>
                  <a:gd name="connsiteY153" fmla="*/ 363135 h 392041"/>
                  <a:gd name="connsiteX154" fmla="*/ 635938 w 867188"/>
                  <a:gd name="connsiteY154" fmla="*/ 218604 h 392041"/>
                  <a:gd name="connsiteX155" fmla="*/ 664845 w 867188"/>
                  <a:gd name="connsiteY155" fmla="*/ 218604 h 392041"/>
                  <a:gd name="connsiteX156" fmla="*/ 664845 w 867188"/>
                  <a:gd name="connsiteY156" fmla="*/ 363135 h 392041"/>
                  <a:gd name="connsiteX157" fmla="*/ 635938 w 867188"/>
                  <a:gd name="connsiteY157" fmla="*/ 363135 h 392041"/>
                  <a:gd name="connsiteX158" fmla="*/ 760597 w 867188"/>
                  <a:gd name="connsiteY158" fmla="*/ 363135 h 392041"/>
                  <a:gd name="connsiteX159" fmla="*/ 699171 w 867188"/>
                  <a:gd name="connsiteY159" fmla="*/ 252930 h 392041"/>
                  <a:gd name="connsiteX160" fmla="*/ 803053 w 867188"/>
                  <a:gd name="connsiteY160" fmla="*/ 187891 h 392041"/>
                  <a:gd name="connsiteX161" fmla="*/ 810279 w 867188"/>
                  <a:gd name="connsiteY161" fmla="*/ 175245 h 392041"/>
                  <a:gd name="connsiteX162" fmla="*/ 810279 w 867188"/>
                  <a:gd name="connsiteY162" fmla="*/ 117432 h 392041"/>
                  <a:gd name="connsiteX163" fmla="*/ 795826 w 867188"/>
                  <a:gd name="connsiteY163" fmla="*/ 102979 h 392041"/>
                  <a:gd name="connsiteX164" fmla="*/ 789503 w 867188"/>
                  <a:gd name="connsiteY164" fmla="*/ 104785 h 392041"/>
                  <a:gd name="connsiteX165" fmla="*/ 734400 w 867188"/>
                  <a:gd name="connsiteY165" fmla="*/ 131885 h 392041"/>
                  <a:gd name="connsiteX166" fmla="*/ 680201 w 867188"/>
                  <a:gd name="connsiteY166" fmla="*/ 131885 h 392041"/>
                  <a:gd name="connsiteX167" fmla="*/ 680201 w 867188"/>
                  <a:gd name="connsiteY167" fmla="*/ 117432 h 392041"/>
                  <a:gd name="connsiteX168" fmla="*/ 723561 w 867188"/>
                  <a:gd name="connsiteY168" fmla="*/ 117432 h 392041"/>
                  <a:gd name="connsiteX169" fmla="*/ 730787 w 867188"/>
                  <a:gd name="connsiteY169" fmla="*/ 115625 h 392041"/>
                  <a:gd name="connsiteX170" fmla="*/ 803053 w 867188"/>
                  <a:gd name="connsiteY170" fmla="*/ 72266 h 392041"/>
                  <a:gd name="connsiteX171" fmla="*/ 806666 w 867188"/>
                  <a:gd name="connsiteY171" fmla="*/ 69556 h 392041"/>
                  <a:gd name="connsiteX172" fmla="*/ 824732 w 867188"/>
                  <a:gd name="connsiteY172" fmla="*/ 59619 h 392041"/>
                  <a:gd name="connsiteX173" fmla="*/ 839186 w 867188"/>
                  <a:gd name="connsiteY173" fmla="*/ 74072 h 392041"/>
                  <a:gd name="connsiteX174" fmla="*/ 839186 w 867188"/>
                  <a:gd name="connsiteY174" fmla="*/ 208667 h 392041"/>
                  <a:gd name="connsiteX175" fmla="*/ 747047 w 867188"/>
                  <a:gd name="connsiteY175" fmla="*/ 248413 h 392041"/>
                  <a:gd name="connsiteX176" fmla="*/ 738917 w 867188"/>
                  <a:gd name="connsiteY176" fmla="*/ 265577 h 392041"/>
                  <a:gd name="connsiteX177" fmla="*/ 763307 w 867188"/>
                  <a:gd name="connsiteY177" fmla="*/ 363135 h 392041"/>
                  <a:gd name="connsiteX178" fmla="*/ 760597 w 867188"/>
                  <a:gd name="connsiteY178" fmla="*/ 363135 h 392041"/>
                  <a:gd name="connsiteX179" fmla="*/ 823829 w 867188"/>
                  <a:gd name="connsiteY179" fmla="*/ 363135 h 392041"/>
                  <a:gd name="connsiteX180" fmla="*/ 791310 w 867188"/>
                  <a:gd name="connsiteY180" fmla="*/ 363135 h 392041"/>
                  <a:gd name="connsiteX181" fmla="*/ 767823 w 867188"/>
                  <a:gd name="connsiteY181" fmla="*/ 270093 h 392041"/>
                  <a:gd name="connsiteX182" fmla="*/ 822926 w 867188"/>
                  <a:gd name="connsiteY182" fmla="*/ 246607 h 392041"/>
                  <a:gd name="connsiteX183" fmla="*/ 822926 w 867188"/>
                  <a:gd name="connsiteY183" fmla="*/ 363135 h 3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867188" h="392041">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solidFill>
                <a:srgbClr val="010101"/>
              </a:solidFill>
              <a:ln w="9028" cap="flat">
                <a:noFill/>
                <a:prstDash val="solid"/>
                <a:miter/>
              </a:ln>
            </p:spPr>
            <p:txBody>
              <a:bodyPr rtlCol="0" anchor="ctr"/>
              <a:lstStyle/>
              <a:p>
                <a:endParaRPr lang="en-US"/>
              </a:p>
            </p:txBody>
          </p:sp>
          <p:sp>
            <p:nvSpPr>
              <p:cNvPr id="29" name="Freeform 269">
                <a:extLst>
                  <a:ext uri="{FF2B5EF4-FFF2-40B4-BE49-F238E27FC236}">
                    <a16:creationId xmlns:a16="http://schemas.microsoft.com/office/drawing/2014/main" id="{804E37D2-933D-433B-A3B9-5B912CC8D521}"/>
                  </a:ext>
                </a:extLst>
              </p:cNvPr>
              <p:cNvSpPr/>
              <p:nvPr/>
            </p:nvSpPr>
            <p:spPr>
              <a:xfrm>
                <a:off x="6080571" y="3887743"/>
                <a:ext cx="332422" cy="288861"/>
              </a:xfrm>
              <a:custGeom>
                <a:avLst/>
                <a:gdLst>
                  <a:gd name="connsiteX0" fmla="*/ 28906 w 332422"/>
                  <a:gd name="connsiteY0" fmla="*/ 170727 h 288861"/>
                  <a:gd name="connsiteX1" fmla="*/ 28906 w 332422"/>
                  <a:gd name="connsiteY1" fmla="*/ 216797 h 288861"/>
                  <a:gd name="connsiteX2" fmla="*/ 43359 w 332422"/>
                  <a:gd name="connsiteY2" fmla="*/ 231250 h 288861"/>
                  <a:gd name="connsiteX3" fmla="*/ 51489 w 332422"/>
                  <a:gd name="connsiteY3" fmla="*/ 228540 h 288861"/>
                  <a:gd name="connsiteX4" fmla="*/ 102075 w 332422"/>
                  <a:gd name="connsiteY4" fmla="*/ 195117 h 288861"/>
                  <a:gd name="connsiteX5" fmla="*/ 144531 w 332422"/>
                  <a:gd name="connsiteY5" fmla="*/ 231250 h 288861"/>
                  <a:gd name="connsiteX6" fmla="*/ 197827 w 332422"/>
                  <a:gd name="connsiteY6" fmla="*/ 231250 h 288861"/>
                  <a:gd name="connsiteX7" fmla="*/ 280933 w 332422"/>
                  <a:gd name="connsiteY7" fmla="*/ 286352 h 288861"/>
                  <a:gd name="connsiteX8" fmla="*/ 300806 w 332422"/>
                  <a:gd name="connsiteY8" fmla="*/ 282740 h 288861"/>
                  <a:gd name="connsiteX9" fmla="*/ 303516 w 332422"/>
                  <a:gd name="connsiteY9" fmla="*/ 274609 h 288861"/>
                  <a:gd name="connsiteX10" fmla="*/ 303516 w 332422"/>
                  <a:gd name="connsiteY10" fmla="*/ 228540 h 288861"/>
                  <a:gd name="connsiteX11" fmla="*/ 332422 w 332422"/>
                  <a:gd name="connsiteY11" fmla="*/ 187891 h 288861"/>
                  <a:gd name="connsiteX12" fmla="*/ 332422 w 332422"/>
                  <a:gd name="connsiteY12" fmla="*/ 101172 h 288861"/>
                  <a:gd name="connsiteX13" fmla="*/ 289063 w 332422"/>
                  <a:gd name="connsiteY13" fmla="*/ 57812 h 288861"/>
                  <a:gd name="connsiteX14" fmla="*/ 231250 w 332422"/>
                  <a:gd name="connsiteY14" fmla="*/ 57812 h 288861"/>
                  <a:gd name="connsiteX15" fmla="*/ 231250 w 332422"/>
                  <a:gd name="connsiteY15" fmla="*/ 43359 h 288861"/>
                  <a:gd name="connsiteX16" fmla="*/ 187891 w 332422"/>
                  <a:gd name="connsiteY16" fmla="*/ 0 h 288861"/>
                  <a:gd name="connsiteX17" fmla="*/ 43359 w 332422"/>
                  <a:gd name="connsiteY17" fmla="*/ 0 h 288861"/>
                  <a:gd name="connsiteX18" fmla="*/ 0 w 332422"/>
                  <a:gd name="connsiteY18" fmla="*/ 43359 h 288861"/>
                  <a:gd name="connsiteX19" fmla="*/ 0 w 332422"/>
                  <a:gd name="connsiteY19" fmla="*/ 130078 h 288861"/>
                  <a:gd name="connsiteX20" fmla="*/ 28906 w 332422"/>
                  <a:gd name="connsiteY20" fmla="*/ 170727 h 288861"/>
                  <a:gd name="connsiteX21" fmla="*/ 289063 w 332422"/>
                  <a:gd name="connsiteY21" fmla="*/ 86719 h 288861"/>
                  <a:gd name="connsiteX22" fmla="*/ 303516 w 332422"/>
                  <a:gd name="connsiteY22" fmla="*/ 101172 h 288861"/>
                  <a:gd name="connsiteX23" fmla="*/ 303516 w 332422"/>
                  <a:gd name="connsiteY23" fmla="*/ 187891 h 288861"/>
                  <a:gd name="connsiteX24" fmla="*/ 289063 w 332422"/>
                  <a:gd name="connsiteY24" fmla="*/ 202344 h 288861"/>
                  <a:gd name="connsiteX25" fmla="*/ 274610 w 332422"/>
                  <a:gd name="connsiteY25" fmla="*/ 216797 h 288861"/>
                  <a:gd name="connsiteX26" fmla="*/ 274610 w 332422"/>
                  <a:gd name="connsiteY26" fmla="*/ 247510 h 288861"/>
                  <a:gd name="connsiteX27" fmla="*/ 210474 w 332422"/>
                  <a:gd name="connsiteY27" fmla="*/ 205054 h 288861"/>
                  <a:gd name="connsiteX28" fmla="*/ 202344 w 332422"/>
                  <a:gd name="connsiteY28" fmla="*/ 202344 h 288861"/>
                  <a:gd name="connsiteX29" fmla="*/ 144531 w 332422"/>
                  <a:gd name="connsiteY29" fmla="*/ 202344 h 288861"/>
                  <a:gd name="connsiteX30" fmla="*/ 130078 w 332422"/>
                  <a:gd name="connsiteY30" fmla="*/ 187891 h 288861"/>
                  <a:gd name="connsiteX31" fmla="*/ 130078 w 332422"/>
                  <a:gd name="connsiteY31" fmla="*/ 176148 h 288861"/>
                  <a:gd name="connsiteX32" fmla="*/ 134595 w 332422"/>
                  <a:gd name="connsiteY32" fmla="*/ 173437 h 288861"/>
                  <a:gd name="connsiteX33" fmla="*/ 187891 w 332422"/>
                  <a:gd name="connsiteY33" fmla="*/ 173437 h 288861"/>
                  <a:gd name="connsiteX34" fmla="*/ 231250 w 332422"/>
                  <a:gd name="connsiteY34" fmla="*/ 130078 h 288861"/>
                  <a:gd name="connsiteX35" fmla="*/ 231250 w 332422"/>
                  <a:gd name="connsiteY35" fmla="*/ 86719 h 288861"/>
                  <a:gd name="connsiteX36" fmla="*/ 289063 w 332422"/>
                  <a:gd name="connsiteY36" fmla="*/ 86719 h 288861"/>
                  <a:gd name="connsiteX37" fmla="*/ 130078 w 332422"/>
                  <a:gd name="connsiteY37" fmla="*/ 144531 h 288861"/>
                  <a:gd name="connsiteX38" fmla="*/ 130078 w 332422"/>
                  <a:gd name="connsiteY38" fmla="*/ 101172 h 288861"/>
                  <a:gd name="connsiteX39" fmla="*/ 144531 w 332422"/>
                  <a:gd name="connsiteY39" fmla="*/ 86719 h 288861"/>
                  <a:gd name="connsiteX40" fmla="*/ 202344 w 332422"/>
                  <a:gd name="connsiteY40" fmla="*/ 86719 h 288861"/>
                  <a:gd name="connsiteX41" fmla="*/ 202344 w 332422"/>
                  <a:gd name="connsiteY41" fmla="*/ 130078 h 288861"/>
                  <a:gd name="connsiteX42" fmla="*/ 187891 w 332422"/>
                  <a:gd name="connsiteY42" fmla="*/ 144531 h 288861"/>
                  <a:gd name="connsiteX43" fmla="*/ 130078 w 332422"/>
                  <a:gd name="connsiteY43" fmla="*/ 144531 h 288861"/>
                  <a:gd name="connsiteX44" fmla="*/ 28906 w 332422"/>
                  <a:gd name="connsiteY44" fmla="*/ 43359 h 288861"/>
                  <a:gd name="connsiteX45" fmla="*/ 43359 w 332422"/>
                  <a:gd name="connsiteY45" fmla="*/ 28906 h 288861"/>
                  <a:gd name="connsiteX46" fmla="*/ 187891 w 332422"/>
                  <a:gd name="connsiteY46" fmla="*/ 28906 h 288861"/>
                  <a:gd name="connsiteX47" fmla="*/ 202344 w 332422"/>
                  <a:gd name="connsiteY47" fmla="*/ 43359 h 288861"/>
                  <a:gd name="connsiteX48" fmla="*/ 202344 w 332422"/>
                  <a:gd name="connsiteY48" fmla="*/ 57812 h 288861"/>
                  <a:gd name="connsiteX49" fmla="*/ 144531 w 332422"/>
                  <a:gd name="connsiteY49" fmla="*/ 57812 h 288861"/>
                  <a:gd name="connsiteX50" fmla="*/ 101172 w 332422"/>
                  <a:gd name="connsiteY50" fmla="*/ 101172 h 288861"/>
                  <a:gd name="connsiteX51" fmla="*/ 101172 w 332422"/>
                  <a:gd name="connsiteY51" fmla="*/ 160791 h 288861"/>
                  <a:gd name="connsiteX52" fmla="*/ 57813 w 332422"/>
                  <a:gd name="connsiteY52" fmla="*/ 189698 h 288861"/>
                  <a:gd name="connsiteX53" fmla="*/ 57813 w 332422"/>
                  <a:gd name="connsiteY53" fmla="*/ 158984 h 288861"/>
                  <a:gd name="connsiteX54" fmla="*/ 43359 w 332422"/>
                  <a:gd name="connsiteY54" fmla="*/ 144531 h 288861"/>
                  <a:gd name="connsiteX55" fmla="*/ 28906 w 332422"/>
                  <a:gd name="connsiteY55" fmla="*/ 130078 h 288861"/>
                  <a:gd name="connsiteX56" fmla="*/ 28906 w 332422"/>
                  <a:gd name="connsiteY56" fmla="*/ 43359 h 2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422" h="288861">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solidFill>
                <a:srgbClr val="F9A01E"/>
              </a:solidFill>
              <a:ln w="9028" cap="flat">
                <a:solidFill>
                  <a:srgbClr val="F9A01E"/>
                </a:solidFill>
                <a:prstDash val="solid"/>
                <a:miter/>
              </a:ln>
            </p:spPr>
            <p:txBody>
              <a:bodyPr rtlCol="0" anchor="ctr"/>
              <a:lstStyle/>
              <a:p>
                <a:endParaRPr lang="en-US"/>
              </a:p>
            </p:txBody>
          </p:sp>
          <p:sp>
            <p:nvSpPr>
              <p:cNvPr id="30" name="Freeform 270">
                <a:extLst>
                  <a:ext uri="{FF2B5EF4-FFF2-40B4-BE49-F238E27FC236}">
                    <a16:creationId xmlns:a16="http://schemas.microsoft.com/office/drawing/2014/main" id="{DB7F4793-CE5E-4AFF-A91C-00346D52EEE3}"/>
                  </a:ext>
                </a:extLst>
              </p:cNvPr>
              <p:cNvSpPr/>
              <p:nvPr/>
            </p:nvSpPr>
            <p:spPr>
              <a:xfrm>
                <a:off x="5661430" y="3931102"/>
                <a:ext cx="260156" cy="231250"/>
              </a:xfrm>
              <a:custGeom>
                <a:avLst/>
                <a:gdLst>
                  <a:gd name="connsiteX0" fmla="*/ 43359 w 260156"/>
                  <a:gd name="connsiteY0" fmla="*/ 173438 h 231250"/>
                  <a:gd name="connsiteX1" fmla="*/ 43359 w 260156"/>
                  <a:gd name="connsiteY1" fmla="*/ 216797 h 231250"/>
                  <a:gd name="connsiteX2" fmla="*/ 57813 w 260156"/>
                  <a:gd name="connsiteY2" fmla="*/ 231250 h 231250"/>
                  <a:gd name="connsiteX3" fmla="*/ 65942 w 260156"/>
                  <a:gd name="connsiteY3" fmla="*/ 228540 h 231250"/>
                  <a:gd name="connsiteX4" fmla="*/ 149048 w 260156"/>
                  <a:gd name="connsiteY4" fmla="*/ 173438 h 231250"/>
                  <a:gd name="connsiteX5" fmla="*/ 216797 w 260156"/>
                  <a:gd name="connsiteY5" fmla="*/ 173438 h 231250"/>
                  <a:gd name="connsiteX6" fmla="*/ 260156 w 260156"/>
                  <a:gd name="connsiteY6" fmla="*/ 130078 h 231250"/>
                  <a:gd name="connsiteX7" fmla="*/ 260156 w 260156"/>
                  <a:gd name="connsiteY7" fmla="*/ 43359 h 231250"/>
                  <a:gd name="connsiteX8" fmla="*/ 216797 w 260156"/>
                  <a:gd name="connsiteY8" fmla="*/ 0 h 231250"/>
                  <a:gd name="connsiteX9" fmla="*/ 43359 w 260156"/>
                  <a:gd name="connsiteY9" fmla="*/ 0 h 231250"/>
                  <a:gd name="connsiteX10" fmla="*/ 0 w 260156"/>
                  <a:gd name="connsiteY10" fmla="*/ 43359 h 231250"/>
                  <a:gd name="connsiteX11" fmla="*/ 0 w 260156"/>
                  <a:gd name="connsiteY11" fmla="*/ 130078 h 231250"/>
                  <a:gd name="connsiteX12" fmla="*/ 43359 w 260156"/>
                  <a:gd name="connsiteY12" fmla="*/ 173438 h 231250"/>
                  <a:gd name="connsiteX13" fmla="*/ 28906 w 260156"/>
                  <a:gd name="connsiteY13" fmla="*/ 43359 h 231250"/>
                  <a:gd name="connsiteX14" fmla="*/ 43359 w 260156"/>
                  <a:gd name="connsiteY14" fmla="*/ 28906 h 231250"/>
                  <a:gd name="connsiteX15" fmla="*/ 216797 w 260156"/>
                  <a:gd name="connsiteY15" fmla="*/ 28906 h 231250"/>
                  <a:gd name="connsiteX16" fmla="*/ 231250 w 260156"/>
                  <a:gd name="connsiteY16" fmla="*/ 43359 h 231250"/>
                  <a:gd name="connsiteX17" fmla="*/ 231250 w 260156"/>
                  <a:gd name="connsiteY17" fmla="*/ 130078 h 231250"/>
                  <a:gd name="connsiteX18" fmla="*/ 216797 w 260156"/>
                  <a:gd name="connsiteY18" fmla="*/ 144531 h 231250"/>
                  <a:gd name="connsiteX19" fmla="*/ 144531 w 260156"/>
                  <a:gd name="connsiteY19" fmla="*/ 144531 h 231250"/>
                  <a:gd name="connsiteX20" fmla="*/ 136401 w 260156"/>
                  <a:gd name="connsiteY20" fmla="*/ 147241 h 231250"/>
                  <a:gd name="connsiteX21" fmla="*/ 72266 w 260156"/>
                  <a:gd name="connsiteY21" fmla="*/ 189698 h 231250"/>
                  <a:gd name="connsiteX22" fmla="*/ 72266 w 260156"/>
                  <a:gd name="connsiteY22" fmla="*/ 158984 h 231250"/>
                  <a:gd name="connsiteX23" fmla="*/ 57813 w 260156"/>
                  <a:gd name="connsiteY23" fmla="*/ 144531 h 231250"/>
                  <a:gd name="connsiteX24" fmla="*/ 43359 w 260156"/>
                  <a:gd name="connsiteY24" fmla="*/ 144531 h 231250"/>
                  <a:gd name="connsiteX25" fmla="*/ 28906 w 260156"/>
                  <a:gd name="connsiteY25" fmla="*/ 130078 h 231250"/>
                  <a:gd name="connsiteX26" fmla="*/ 28906 w 260156"/>
                  <a:gd name="connsiteY26" fmla="*/ 43359 h 23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156" h="231250">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solidFill>
                <a:srgbClr val="010101"/>
              </a:solidFill>
              <a:ln w="9028" cap="flat">
                <a:noFill/>
                <a:prstDash val="solid"/>
                <a:miter/>
              </a:ln>
            </p:spPr>
            <p:txBody>
              <a:bodyPr rtlCol="0" anchor="ctr"/>
              <a:lstStyle/>
              <a:p>
                <a:endParaRPr lang="en-US"/>
              </a:p>
            </p:txBody>
          </p:sp>
          <p:sp>
            <p:nvSpPr>
              <p:cNvPr id="31" name="Freeform 271">
                <a:extLst>
                  <a:ext uri="{FF2B5EF4-FFF2-40B4-BE49-F238E27FC236}">
                    <a16:creationId xmlns:a16="http://schemas.microsoft.com/office/drawing/2014/main" id="{E545AF36-30C0-4606-A7D1-643798585EE3}"/>
                  </a:ext>
                </a:extLst>
              </p:cNvPr>
              <p:cNvSpPr/>
              <p:nvPr/>
            </p:nvSpPr>
            <p:spPr>
              <a:xfrm>
                <a:off x="5719243"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a:p>
            </p:txBody>
          </p:sp>
          <p:sp>
            <p:nvSpPr>
              <p:cNvPr id="32" name="Freeform 272">
                <a:extLst>
                  <a:ext uri="{FF2B5EF4-FFF2-40B4-BE49-F238E27FC236}">
                    <a16:creationId xmlns:a16="http://schemas.microsoft.com/office/drawing/2014/main" id="{E03EF430-3BF1-4667-8DF5-B475DF9A303F}"/>
                  </a:ext>
                </a:extLst>
              </p:cNvPr>
              <p:cNvSpPr/>
              <p:nvPr/>
            </p:nvSpPr>
            <p:spPr>
              <a:xfrm>
                <a:off x="5777055"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a:p>
            </p:txBody>
          </p:sp>
          <p:sp>
            <p:nvSpPr>
              <p:cNvPr id="33" name="Freeform 273">
                <a:extLst>
                  <a:ext uri="{FF2B5EF4-FFF2-40B4-BE49-F238E27FC236}">
                    <a16:creationId xmlns:a16="http://schemas.microsoft.com/office/drawing/2014/main" id="{06F8147A-960B-43E6-9F9F-DD7AB4C30B9C}"/>
                  </a:ext>
                </a:extLst>
              </p:cNvPr>
              <p:cNvSpPr/>
              <p:nvPr/>
            </p:nvSpPr>
            <p:spPr>
              <a:xfrm>
                <a:off x="5834868"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a:p>
            </p:txBody>
          </p:sp>
          <p:sp>
            <p:nvSpPr>
              <p:cNvPr id="34" name="Freeform 274">
                <a:extLst>
                  <a:ext uri="{FF2B5EF4-FFF2-40B4-BE49-F238E27FC236}">
                    <a16:creationId xmlns:a16="http://schemas.microsoft.com/office/drawing/2014/main" id="{A0F7B61F-4124-46DF-95CD-41BDD9D0E8D5}"/>
                  </a:ext>
                </a:extLst>
              </p:cNvPr>
              <p:cNvSpPr/>
              <p:nvPr/>
            </p:nvSpPr>
            <p:spPr>
              <a:xfrm>
                <a:off x="6008306" y="4162352"/>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a:p>
            </p:txBody>
          </p:sp>
          <p:sp>
            <p:nvSpPr>
              <p:cNvPr id="35" name="Freeform 275">
                <a:extLst>
                  <a:ext uri="{FF2B5EF4-FFF2-40B4-BE49-F238E27FC236}">
                    <a16:creationId xmlns:a16="http://schemas.microsoft.com/office/drawing/2014/main" id="{6BA70EA3-9C1B-422F-9520-D9C6FC27FC50}"/>
                  </a:ext>
                </a:extLst>
              </p:cNvPr>
              <p:cNvSpPr/>
              <p:nvPr/>
            </p:nvSpPr>
            <p:spPr>
              <a:xfrm>
                <a:off x="6384087" y="4191259"/>
                <a:ext cx="115625" cy="115625"/>
              </a:xfrm>
              <a:custGeom>
                <a:avLst/>
                <a:gdLst>
                  <a:gd name="connsiteX0" fmla="*/ 0 w 115625"/>
                  <a:gd name="connsiteY0" fmla="*/ 57813 h 115625"/>
                  <a:gd name="connsiteX1" fmla="*/ 57813 w 115625"/>
                  <a:gd name="connsiteY1" fmla="*/ 115625 h 115625"/>
                  <a:gd name="connsiteX2" fmla="*/ 115625 w 115625"/>
                  <a:gd name="connsiteY2" fmla="*/ 57813 h 115625"/>
                  <a:gd name="connsiteX3" fmla="*/ 57813 w 115625"/>
                  <a:gd name="connsiteY3" fmla="*/ 0 h 115625"/>
                  <a:gd name="connsiteX4" fmla="*/ 0 w 115625"/>
                  <a:gd name="connsiteY4" fmla="*/ 57813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a:p>
            </p:txBody>
          </p:sp>
          <p:sp>
            <p:nvSpPr>
              <p:cNvPr id="36" name="Freeform 276">
                <a:extLst>
                  <a:ext uri="{FF2B5EF4-FFF2-40B4-BE49-F238E27FC236}">
                    <a16:creationId xmlns:a16="http://schemas.microsoft.com/office/drawing/2014/main" id="{91BBD0AA-4882-42CB-9E4A-23A92821702F}"/>
                  </a:ext>
                </a:extLst>
              </p:cNvPr>
              <p:cNvSpPr/>
              <p:nvPr/>
            </p:nvSpPr>
            <p:spPr>
              <a:xfrm>
                <a:off x="5632524" y="4191259"/>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7177107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0BA407-B001-467C-84DC-24A32BE3CBB9}"/>
              </a:ext>
            </a:extLst>
          </p:cNvPr>
          <p:cNvSpPr>
            <a:spLocks noGrp="1"/>
          </p:cNvSpPr>
          <p:nvPr>
            <p:ph type="body" sz="quarter" idx="19"/>
          </p:nvPr>
        </p:nvSpPr>
        <p:spPr>
          <a:xfrm>
            <a:off x="-18853" y="422900"/>
            <a:ext cx="3153939" cy="1779124"/>
          </a:xfrm>
        </p:spPr>
        <p:txBody>
          <a:bodyPr>
            <a:normAutofit fontScale="92500"/>
          </a:bodyPr>
          <a:lstStyle/>
          <a:p>
            <a:pPr>
              <a:lnSpc>
                <a:spcPct val="100000"/>
              </a:lnSpc>
            </a:pPr>
            <a:r>
              <a:rPr lang="pt" dirty="0"/>
              <a:t>Netiqueta: MARCAR OU NÃO MARCAR</a:t>
            </a:r>
          </a:p>
        </p:txBody>
      </p:sp>
      <p:sp>
        <p:nvSpPr>
          <p:cNvPr id="3" name="Text Placeholder 2">
            <a:extLst>
              <a:ext uri="{FF2B5EF4-FFF2-40B4-BE49-F238E27FC236}">
                <a16:creationId xmlns:a16="http://schemas.microsoft.com/office/drawing/2014/main" id="{B6A14F36-379C-48F2-91B3-C7A03278B003}"/>
              </a:ext>
            </a:extLst>
          </p:cNvPr>
          <p:cNvSpPr>
            <a:spLocks noGrp="1"/>
          </p:cNvSpPr>
          <p:nvPr>
            <p:ph type="body" sz="quarter" idx="21"/>
          </p:nvPr>
        </p:nvSpPr>
        <p:spPr/>
        <p:txBody>
          <a:bodyPr/>
          <a:lstStyle/>
          <a:p>
            <a:r>
              <a:rPr lang="pt" dirty="0"/>
              <a:t>Faz</a:t>
            </a:r>
            <a:endParaRPr lang="en-US" dirty="0"/>
          </a:p>
        </p:txBody>
      </p:sp>
      <p:sp>
        <p:nvSpPr>
          <p:cNvPr id="4" name="Text Placeholder 3">
            <a:extLst>
              <a:ext uri="{FF2B5EF4-FFF2-40B4-BE49-F238E27FC236}">
                <a16:creationId xmlns:a16="http://schemas.microsoft.com/office/drawing/2014/main" id="{6E8DF421-505D-48C7-AB72-ED1A6957FB46}"/>
              </a:ext>
            </a:extLst>
          </p:cNvPr>
          <p:cNvSpPr>
            <a:spLocks noGrp="1"/>
          </p:cNvSpPr>
          <p:nvPr>
            <p:ph type="body" sz="quarter" idx="15"/>
          </p:nvPr>
        </p:nvSpPr>
        <p:spPr>
          <a:xfrm>
            <a:off x="8220348" y="818401"/>
            <a:ext cx="3293628" cy="663686"/>
          </a:xfrm>
        </p:spPr>
        <p:txBody>
          <a:bodyPr>
            <a:normAutofit fontScale="92500" lnSpcReduction="20000"/>
          </a:bodyPr>
          <a:lstStyle/>
          <a:p>
            <a:r>
              <a:rPr lang="pt" dirty="0"/>
              <a:t>Identificar contatos /amigos</a:t>
            </a:r>
          </a:p>
          <a:p>
            <a:endParaRPr lang="en-US" dirty="0"/>
          </a:p>
        </p:txBody>
      </p:sp>
      <p:sp>
        <p:nvSpPr>
          <p:cNvPr id="5" name="Text Placeholder 4">
            <a:extLst>
              <a:ext uri="{FF2B5EF4-FFF2-40B4-BE49-F238E27FC236}">
                <a16:creationId xmlns:a16="http://schemas.microsoft.com/office/drawing/2014/main" id="{2FD8500D-E84A-4637-9B4A-79D2B3BE75E4}"/>
              </a:ext>
            </a:extLst>
          </p:cNvPr>
          <p:cNvSpPr>
            <a:spLocks noGrp="1"/>
          </p:cNvSpPr>
          <p:nvPr>
            <p:ph type="body" sz="quarter" idx="25"/>
          </p:nvPr>
        </p:nvSpPr>
        <p:spPr>
          <a:xfrm>
            <a:off x="8215197" y="1419096"/>
            <a:ext cx="3653341" cy="663686"/>
          </a:xfrm>
        </p:spPr>
        <p:txBody>
          <a:bodyPr>
            <a:normAutofit fontScale="85000" lnSpcReduction="10000"/>
          </a:bodyPr>
          <a:lstStyle/>
          <a:p>
            <a:r>
              <a:rPr lang="pt" dirty="0"/>
              <a:t>Numa discussão sobre interesses partilhados específicos</a:t>
            </a:r>
          </a:p>
          <a:p>
            <a:endParaRPr lang="en-US" dirty="0"/>
          </a:p>
        </p:txBody>
      </p:sp>
      <p:sp>
        <p:nvSpPr>
          <p:cNvPr id="6" name="Text Placeholder 5">
            <a:extLst>
              <a:ext uri="{FF2B5EF4-FFF2-40B4-BE49-F238E27FC236}">
                <a16:creationId xmlns:a16="http://schemas.microsoft.com/office/drawing/2014/main" id="{550FB258-64F7-4AA5-BB33-F93351C2669A}"/>
              </a:ext>
            </a:extLst>
          </p:cNvPr>
          <p:cNvSpPr>
            <a:spLocks noGrp="1"/>
          </p:cNvSpPr>
          <p:nvPr>
            <p:ph type="body" sz="quarter" idx="26"/>
          </p:nvPr>
        </p:nvSpPr>
        <p:spPr/>
        <p:txBody>
          <a:bodyPr>
            <a:normAutofit/>
          </a:bodyPr>
          <a:lstStyle/>
          <a:p>
            <a:r>
              <a:rPr lang="pt-PT" sz="3200" dirty="0"/>
              <a:t>N</a:t>
            </a:r>
            <a:r>
              <a:rPr lang="pt" sz="3200" dirty="0"/>
              <a:t>ão faz</a:t>
            </a:r>
            <a:endParaRPr lang="en-US" sz="3200" dirty="0"/>
          </a:p>
        </p:txBody>
      </p:sp>
      <p:sp>
        <p:nvSpPr>
          <p:cNvPr id="7" name="Text Placeholder 6">
            <a:extLst>
              <a:ext uri="{FF2B5EF4-FFF2-40B4-BE49-F238E27FC236}">
                <a16:creationId xmlns:a16="http://schemas.microsoft.com/office/drawing/2014/main" id="{B0CDDDC1-31BC-44B7-AFEA-E9947453828A}"/>
              </a:ext>
            </a:extLst>
          </p:cNvPr>
          <p:cNvSpPr>
            <a:spLocks noGrp="1"/>
          </p:cNvSpPr>
          <p:nvPr>
            <p:ph type="body" sz="quarter" idx="27"/>
          </p:nvPr>
        </p:nvSpPr>
        <p:spPr>
          <a:xfrm>
            <a:off x="6813446" y="2275574"/>
            <a:ext cx="2834407" cy="663686"/>
          </a:xfrm>
        </p:spPr>
        <p:txBody>
          <a:bodyPr>
            <a:normAutofit fontScale="85000" lnSpcReduction="20000"/>
          </a:bodyPr>
          <a:lstStyle/>
          <a:p>
            <a:r>
              <a:rPr lang="pt" dirty="0"/>
              <a:t>identificar pessoas em massa</a:t>
            </a:r>
          </a:p>
        </p:txBody>
      </p:sp>
      <p:sp>
        <p:nvSpPr>
          <p:cNvPr id="8" name="Text Placeholder 7">
            <a:extLst>
              <a:ext uri="{FF2B5EF4-FFF2-40B4-BE49-F238E27FC236}">
                <a16:creationId xmlns:a16="http://schemas.microsoft.com/office/drawing/2014/main" id="{A11A4813-2AC7-432D-A2DE-46C8424885FF}"/>
              </a:ext>
            </a:extLst>
          </p:cNvPr>
          <p:cNvSpPr>
            <a:spLocks noGrp="1"/>
          </p:cNvSpPr>
          <p:nvPr>
            <p:ph type="body" sz="quarter" idx="28"/>
          </p:nvPr>
        </p:nvSpPr>
        <p:spPr>
          <a:xfrm>
            <a:off x="6808296" y="2876269"/>
            <a:ext cx="4901622" cy="663686"/>
          </a:xfrm>
        </p:spPr>
        <p:txBody>
          <a:bodyPr>
            <a:normAutofit fontScale="92500" lnSpcReduction="10000"/>
          </a:bodyPr>
          <a:lstStyle/>
          <a:p>
            <a:r>
              <a:rPr lang="pt" dirty="0"/>
              <a:t>É o equivalente ao spam e incomodará as pessoas tanto quanto o spam!</a:t>
            </a:r>
          </a:p>
          <a:p>
            <a:endParaRPr lang="en-US" dirty="0"/>
          </a:p>
        </p:txBody>
      </p:sp>
      <p:sp>
        <p:nvSpPr>
          <p:cNvPr id="9" name="Text Placeholder 8">
            <a:extLst>
              <a:ext uri="{FF2B5EF4-FFF2-40B4-BE49-F238E27FC236}">
                <a16:creationId xmlns:a16="http://schemas.microsoft.com/office/drawing/2014/main" id="{B4DF7F9F-9B93-40D0-AA8E-3AB34C2DF7A3}"/>
              </a:ext>
            </a:extLst>
          </p:cNvPr>
          <p:cNvSpPr>
            <a:spLocks noGrp="1"/>
          </p:cNvSpPr>
          <p:nvPr>
            <p:ph type="body" sz="quarter" idx="29"/>
          </p:nvPr>
        </p:nvSpPr>
        <p:spPr/>
        <p:txBody>
          <a:bodyPr/>
          <a:lstStyle/>
          <a:p>
            <a:r>
              <a:rPr lang="pt" dirty="0"/>
              <a:t>Faz</a:t>
            </a:r>
            <a:endParaRPr lang="en-US" dirty="0"/>
          </a:p>
        </p:txBody>
      </p:sp>
      <p:sp>
        <p:nvSpPr>
          <p:cNvPr id="10" name="Text Placeholder 9">
            <a:extLst>
              <a:ext uri="{FF2B5EF4-FFF2-40B4-BE49-F238E27FC236}">
                <a16:creationId xmlns:a16="http://schemas.microsoft.com/office/drawing/2014/main" id="{26A74223-0100-4EF0-BF0A-1798909E61FE}"/>
              </a:ext>
            </a:extLst>
          </p:cNvPr>
          <p:cNvSpPr>
            <a:spLocks noGrp="1"/>
          </p:cNvSpPr>
          <p:nvPr>
            <p:ph type="body" sz="quarter" idx="30"/>
          </p:nvPr>
        </p:nvSpPr>
        <p:spPr/>
        <p:txBody>
          <a:bodyPr>
            <a:normAutofit fontScale="85000" lnSpcReduction="20000"/>
          </a:bodyPr>
          <a:lstStyle/>
          <a:p>
            <a:r>
              <a:rPr lang="pt" dirty="0"/>
              <a:t>As etiquetas são visíveis!</a:t>
            </a:r>
            <a:endParaRPr lang="en-US" dirty="0"/>
          </a:p>
        </p:txBody>
      </p:sp>
      <p:sp>
        <p:nvSpPr>
          <p:cNvPr id="11" name="Text Placeholder 10">
            <a:extLst>
              <a:ext uri="{FF2B5EF4-FFF2-40B4-BE49-F238E27FC236}">
                <a16:creationId xmlns:a16="http://schemas.microsoft.com/office/drawing/2014/main" id="{495BCCCD-7E33-4EF7-84F8-75EBD776494B}"/>
              </a:ext>
            </a:extLst>
          </p:cNvPr>
          <p:cNvSpPr>
            <a:spLocks noGrp="1"/>
          </p:cNvSpPr>
          <p:nvPr>
            <p:ph type="body" sz="quarter" idx="31"/>
          </p:nvPr>
        </p:nvSpPr>
        <p:spPr>
          <a:xfrm>
            <a:off x="5405189" y="4333441"/>
            <a:ext cx="6556655" cy="856479"/>
          </a:xfrm>
        </p:spPr>
        <p:txBody>
          <a:bodyPr>
            <a:normAutofit fontScale="70000" lnSpcReduction="20000"/>
          </a:bodyPr>
          <a:lstStyle/>
          <a:p>
            <a:r>
              <a:rPr lang="pt" dirty="0"/>
              <a:t>Sempre que identificar uma pessoa, essa identificação será vista por todos os seus amigos. As suas publicações deixam de ser privadas no momento em que convida pessoas para outro círculo através de uma identificação</a:t>
            </a:r>
          </a:p>
        </p:txBody>
      </p:sp>
      <p:sp>
        <p:nvSpPr>
          <p:cNvPr id="12" name="Text Placeholder 11">
            <a:extLst>
              <a:ext uri="{FF2B5EF4-FFF2-40B4-BE49-F238E27FC236}">
                <a16:creationId xmlns:a16="http://schemas.microsoft.com/office/drawing/2014/main" id="{E22E895C-8C01-4DB8-BEC8-D7C26AF7FDAF}"/>
              </a:ext>
            </a:extLst>
          </p:cNvPr>
          <p:cNvSpPr>
            <a:spLocks noGrp="1"/>
          </p:cNvSpPr>
          <p:nvPr>
            <p:ph type="body" sz="quarter" idx="32"/>
          </p:nvPr>
        </p:nvSpPr>
        <p:spPr/>
        <p:txBody>
          <a:bodyPr>
            <a:normAutofit/>
          </a:bodyPr>
          <a:lstStyle/>
          <a:p>
            <a:r>
              <a:rPr lang="pt-PT" sz="3200" dirty="0"/>
              <a:t>N</a:t>
            </a:r>
            <a:r>
              <a:rPr lang="pt" sz="3200" dirty="0"/>
              <a:t>ão faz</a:t>
            </a:r>
            <a:endParaRPr lang="en-US" sz="3200" dirty="0"/>
          </a:p>
        </p:txBody>
      </p:sp>
      <p:sp>
        <p:nvSpPr>
          <p:cNvPr id="13" name="Text Placeholder 12">
            <a:extLst>
              <a:ext uri="{FF2B5EF4-FFF2-40B4-BE49-F238E27FC236}">
                <a16:creationId xmlns:a16="http://schemas.microsoft.com/office/drawing/2014/main" id="{FC85A271-96E8-4AED-A2D9-34D0875FCEBA}"/>
              </a:ext>
            </a:extLst>
          </p:cNvPr>
          <p:cNvSpPr>
            <a:spLocks noGrp="1"/>
          </p:cNvSpPr>
          <p:nvPr>
            <p:ph type="body" sz="quarter" idx="33"/>
          </p:nvPr>
        </p:nvSpPr>
        <p:spPr>
          <a:xfrm>
            <a:off x="3888123" y="5278840"/>
            <a:ext cx="2549779" cy="456230"/>
          </a:xfrm>
        </p:spPr>
        <p:txBody>
          <a:bodyPr>
            <a:normAutofit lnSpcReduction="10000"/>
          </a:bodyPr>
          <a:lstStyle/>
          <a:p>
            <a:r>
              <a:rPr lang="pt" dirty="0"/>
              <a:t>Fotos antigas</a:t>
            </a:r>
            <a:endParaRPr lang="en-US" dirty="0"/>
          </a:p>
        </p:txBody>
      </p:sp>
      <p:sp>
        <p:nvSpPr>
          <p:cNvPr id="14" name="Text Placeholder 13">
            <a:extLst>
              <a:ext uri="{FF2B5EF4-FFF2-40B4-BE49-F238E27FC236}">
                <a16:creationId xmlns:a16="http://schemas.microsoft.com/office/drawing/2014/main" id="{70D28091-D171-4ECA-B147-0A1B923FB8F7}"/>
              </a:ext>
            </a:extLst>
          </p:cNvPr>
          <p:cNvSpPr>
            <a:spLocks noGrp="1"/>
          </p:cNvSpPr>
          <p:nvPr>
            <p:ph type="body" sz="quarter" idx="34"/>
          </p:nvPr>
        </p:nvSpPr>
        <p:spPr>
          <a:xfrm>
            <a:off x="3882973" y="5707206"/>
            <a:ext cx="6184758" cy="663686"/>
          </a:xfrm>
        </p:spPr>
        <p:txBody>
          <a:bodyPr>
            <a:normAutofit lnSpcReduction="10000"/>
          </a:bodyPr>
          <a:lstStyle/>
          <a:p>
            <a:r>
              <a:rPr lang="pt" sz="2200" dirty="0"/>
              <a:t>Não </a:t>
            </a:r>
            <a:r>
              <a:rPr lang="pt" altLang="en-US" sz="2200" dirty="0"/>
              <a:t>identifique as pessoas em fotos antigas sem pedir permissão primeiro</a:t>
            </a:r>
            <a:endParaRPr lang="en-US" sz="2200" dirty="0"/>
          </a:p>
        </p:txBody>
      </p:sp>
    </p:spTree>
    <p:extLst>
      <p:ext uri="{BB962C8B-B14F-4D97-AF65-F5344CB8AC3E}">
        <p14:creationId xmlns:p14="http://schemas.microsoft.com/office/powerpoint/2010/main" val="3690942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271A53-AF13-4400-B6AC-BD62DB3D0496}"/>
              </a:ext>
            </a:extLst>
          </p:cNvPr>
          <p:cNvSpPr>
            <a:spLocks noGrp="1"/>
          </p:cNvSpPr>
          <p:nvPr>
            <p:ph type="body" sz="quarter" idx="13"/>
          </p:nvPr>
        </p:nvSpPr>
        <p:spPr>
          <a:xfrm>
            <a:off x="1111942" y="396040"/>
            <a:ext cx="2544896" cy="710493"/>
          </a:xfrm>
        </p:spPr>
        <p:txBody>
          <a:bodyPr/>
          <a:lstStyle/>
          <a:p>
            <a:r>
              <a:rPr lang="pt" dirty="0"/>
              <a:t>EXERCÍCIO:</a:t>
            </a:r>
            <a:endParaRPr lang="en-US" dirty="0"/>
          </a:p>
        </p:txBody>
      </p:sp>
      <p:sp>
        <p:nvSpPr>
          <p:cNvPr id="14" name="Text Placeholder 2">
            <a:extLst>
              <a:ext uri="{FF2B5EF4-FFF2-40B4-BE49-F238E27FC236}">
                <a16:creationId xmlns:a16="http://schemas.microsoft.com/office/drawing/2014/main" id="{9100739F-AB25-4269-A454-32CDDEA10E09}"/>
              </a:ext>
            </a:extLst>
          </p:cNvPr>
          <p:cNvSpPr txBox="1">
            <a:spLocks/>
          </p:cNvSpPr>
          <p:nvPr/>
        </p:nvSpPr>
        <p:spPr>
          <a:xfrm>
            <a:off x="1109162" y="962657"/>
            <a:ext cx="8125807" cy="63158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 sz="3600" dirty="0">
                <a:solidFill>
                  <a:srgbClr val="00ACA7"/>
                </a:solidFill>
                <a:cs typeface="Calibri"/>
              </a:rPr>
              <a:t>O que fazer e o que não fazer enquanto estiver online</a:t>
            </a:r>
          </a:p>
        </p:txBody>
      </p:sp>
      <p:sp>
        <p:nvSpPr>
          <p:cNvPr id="15" name="TextBox 14">
            <a:extLst>
              <a:ext uri="{FF2B5EF4-FFF2-40B4-BE49-F238E27FC236}">
                <a16:creationId xmlns:a16="http://schemas.microsoft.com/office/drawing/2014/main" id="{F3FA9988-5C8A-4802-AA30-1AC64D68B7B6}"/>
              </a:ext>
            </a:extLst>
          </p:cNvPr>
          <p:cNvSpPr txBox="1"/>
          <p:nvPr/>
        </p:nvSpPr>
        <p:spPr>
          <a:xfrm>
            <a:off x="388700" y="2123263"/>
            <a:ext cx="4864618" cy="4154984"/>
          </a:xfrm>
          <a:prstGeom prst="rect">
            <a:avLst/>
          </a:prstGeom>
          <a:noFill/>
        </p:spPr>
        <p:txBody>
          <a:bodyPr wrap="square" lIns="91440" tIns="45720" rIns="91440" bIns="45720" rtlCol="0" anchor="t">
            <a:spAutoFit/>
          </a:bodyPr>
          <a:lstStyle/>
          <a:p>
            <a:pPr marL="342900" indent="-342900" algn="just">
              <a:buFont typeface="+mj-lt"/>
              <a:buAutoNum type="arabicPeriod"/>
            </a:pPr>
            <a:r>
              <a:rPr lang="pt" sz="2200" dirty="0">
                <a:solidFill>
                  <a:schemeClr val="bg2">
                    <a:lumMod val="25000"/>
                  </a:schemeClr>
                </a:solidFill>
                <a:cs typeface="Calibri"/>
              </a:rPr>
              <a:t>Permita que os participantes assistam ao vídeo ao clicar no link abaixo. O vídeo vai mostrar como os alunos podem de forma clara e respeitando os outros dentro um ambiente online</a:t>
            </a:r>
          </a:p>
          <a:p>
            <a:pPr marL="342900" indent="-342900">
              <a:buFont typeface="+mj-lt"/>
              <a:buAutoNum type="arabicPeriod"/>
            </a:pPr>
            <a:r>
              <a:rPr lang="pt" sz="2200" dirty="0">
                <a:solidFill>
                  <a:schemeClr val="bg2">
                    <a:lumMod val="25000"/>
                  </a:schemeClr>
                </a:solidFill>
                <a:cs typeface="Calibri"/>
              </a:rPr>
              <a:t>Por favor, participe numa discussão com os seus colegas sobre o conteúdo e, se possível, dê exemplos concretos para cada afirmação</a:t>
            </a:r>
          </a:p>
          <a:p>
            <a:pPr marL="342900" indent="-342900">
              <a:buAutoNum type="arabicPeriod"/>
            </a:pPr>
            <a:r>
              <a:rPr lang="pt" sz="2200" dirty="0">
                <a:solidFill>
                  <a:schemeClr val="bg2">
                    <a:lumMod val="25000"/>
                  </a:schemeClr>
                </a:solidFill>
                <a:ea typeface="+mn-lt"/>
                <a:cs typeface="+mn-lt"/>
              </a:rPr>
              <a:t>Como cada um pode seguir pessoalmente as diretrizes da Netiqueta online? Ideias?</a:t>
            </a:r>
            <a:endParaRPr lang="hr-BA" sz="2200" dirty="0">
              <a:ea typeface="+mn-lt"/>
              <a:cs typeface="+mn-lt"/>
            </a:endParaRPr>
          </a:p>
        </p:txBody>
      </p:sp>
      <p:pic>
        <p:nvPicPr>
          <p:cNvPr id="16" name="Online Media 15" title="What is Netiquette?">
            <a:hlinkClick r:id="" action="ppaction://media"/>
            <a:extLst>
              <a:ext uri="{FF2B5EF4-FFF2-40B4-BE49-F238E27FC236}">
                <a16:creationId xmlns:a16="http://schemas.microsoft.com/office/drawing/2014/main" id="{EA483386-56EA-4C95-9499-C8A413E536C3}"/>
              </a:ext>
            </a:extLst>
          </p:cNvPr>
          <p:cNvPicPr>
            <a:picLocks noRot="1" noChangeAspect="1"/>
          </p:cNvPicPr>
          <p:nvPr>
            <a:videoFile r:link="rId1"/>
          </p:nvPr>
        </p:nvPicPr>
        <p:blipFill>
          <a:blip r:embed="rId3"/>
          <a:stretch>
            <a:fillRect/>
          </a:stretch>
        </p:blipFill>
        <p:spPr>
          <a:xfrm>
            <a:off x="5431646" y="2243608"/>
            <a:ext cx="6461394" cy="36506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7" name="Group 16">
            <a:extLst>
              <a:ext uri="{FF2B5EF4-FFF2-40B4-BE49-F238E27FC236}">
                <a16:creationId xmlns:a16="http://schemas.microsoft.com/office/drawing/2014/main" id="{984B6F04-0400-4461-A8BA-8674C9F42414}"/>
              </a:ext>
            </a:extLst>
          </p:cNvPr>
          <p:cNvGrpSpPr/>
          <p:nvPr/>
        </p:nvGrpSpPr>
        <p:grpSpPr>
          <a:xfrm>
            <a:off x="9866976" y="547305"/>
            <a:ext cx="1217545" cy="1117889"/>
            <a:chOff x="3917171" y="3851610"/>
            <a:chExt cx="870324" cy="866284"/>
          </a:xfrm>
        </p:grpSpPr>
        <p:sp>
          <p:nvSpPr>
            <p:cNvPr id="18" name="Freeform 246">
              <a:extLst>
                <a:ext uri="{FF2B5EF4-FFF2-40B4-BE49-F238E27FC236}">
                  <a16:creationId xmlns:a16="http://schemas.microsoft.com/office/drawing/2014/main" id="{AAD5AAF4-B498-4C8C-899D-B272B2B65C30}"/>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00ACA7"/>
            </a:solidFill>
            <a:ln w="9028" cap="flat">
              <a:noFill/>
              <a:prstDash val="solid"/>
              <a:miter/>
            </a:ln>
          </p:spPr>
          <p:txBody>
            <a:bodyPr rtlCol="0" anchor="ctr"/>
            <a:lstStyle/>
            <a:p>
              <a:endParaRPr lang="en-US" dirty="0"/>
            </a:p>
          </p:txBody>
        </p:sp>
        <p:grpSp>
          <p:nvGrpSpPr>
            <p:cNvPr id="19" name="Graphic 2">
              <a:extLst>
                <a:ext uri="{FF2B5EF4-FFF2-40B4-BE49-F238E27FC236}">
                  <a16:creationId xmlns:a16="http://schemas.microsoft.com/office/drawing/2014/main" id="{ECB539B3-AD9A-4E3D-AA06-6B66D6D4BAC4}"/>
                </a:ext>
              </a:extLst>
            </p:cNvPr>
            <p:cNvGrpSpPr/>
            <p:nvPr/>
          </p:nvGrpSpPr>
          <p:grpSpPr>
            <a:xfrm>
              <a:off x="3917171" y="3851610"/>
              <a:ext cx="870324" cy="866284"/>
              <a:chOff x="3917171" y="3851610"/>
              <a:chExt cx="870324" cy="866284"/>
            </a:xfrm>
            <a:solidFill>
              <a:srgbClr val="010101"/>
            </a:solidFill>
          </p:grpSpPr>
          <p:sp>
            <p:nvSpPr>
              <p:cNvPr id="20" name="Freeform 248">
                <a:extLst>
                  <a:ext uri="{FF2B5EF4-FFF2-40B4-BE49-F238E27FC236}">
                    <a16:creationId xmlns:a16="http://schemas.microsoft.com/office/drawing/2014/main" id="{44E0C3F9-731F-4B87-AA13-8748F0857791}"/>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solidFill>
                <a:srgbClr val="010101"/>
              </a:solidFill>
              <a:ln w="9028" cap="flat">
                <a:noFill/>
                <a:prstDash val="solid"/>
                <a:miter/>
              </a:ln>
            </p:spPr>
            <p:txBody>
              <a:bodyPr rtlCol="0" anchor="ctr"/>
              <a:lstStyle/>
              <a:p>
                <a:endParaRPr lang="en-US"/>
              </a:p>
            </p:txBody>
          </p:sp>
          <p:sp>
            <p:nvSpPr>
              <p:cNvPr id="21" name="Freeform 249">
                <a:extLst>
                  <a:ext uri="{FF2B5EF4-FFF2-40B4-BE49-F238E27FC236}">
                    <a16:creationId xmlns:a16="http://schemas.microsoft.com/office/drawing/2014/main" id="{458135F6-E7FC-4547-9E05-F7C22FA679F9}"/>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solidFill>
                <a:srgbClr val="010101"/>
              </a:solidFill>
              <a:ln w="9028" cap="flat">
                <a:noFill/>
                <a:prstDash val="solid"/>
                <a:miter/>
              </a:ln>
            </p:spPr>
            <p:txBody>
              <a:bodyPr rtlCol="0" anchor="ctr"/>
              <a:lstStyle/>
              <a:p>
                <a:endParaRPr lang="en-US"/>
              </a:p>
            </p:txBody>
          </p:sp>
          <p:sp>
            <p:nvSpPr>
              <p:cNvPr id="22" name="Freeform 250">
                <a:extLst>
                  <a:ext uri="{FF2B5EF4-FFF2-40B4-BE49-F238E27FC236}">
                    <a16:creationId xmlns:a16="http://schemas.microsoft.com/office/drawing/2014/main" id="{E7BAFA65-F228-495A-82C6-3AEFF4D45D6C}"/>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solidFill>
                <a:srgbClr val="010101"/>
              </a:solidFill>
              <a:ln w="9028" cap="flat">
                <a:noFill/>
                <a:prstDash val="solid"/>
                <a:miter/>
              </a:ln>
            </p:spPr>
            <p:txBody>
              <a:bodyPr rtlCol="0" anchor="ctr"/>
              <a:lstStyle/>
              <a:p>
                <a:endParaRPr lang="en-US"/>
              </a:p>
            </p:txBody>
          </p:sp>
          <p:sp>
            <p:nvSpPr>
              <p:cNvPr id="23" name="Freeform 251">
                <a:extLst>
                  <a:ext uri="{FF2B5EF4-FFF2-40B4-BE49-F238E27FC236}">
                    <a16:creationId xmlns:a16="http://schemas.microsoft.com/office/drawing/2014/main" id="{24814D4B-BC40-44B1-AA6A-F90ECBFB304E}"/>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solidFill>
                <a:srgbClr val="010101"/>
              </a:solidFill>
              <a:ln w="9028" cap="flat">
                <a:noFill/>
                <a:prstDash val="solid"/>
                <a:miter/>
              </a:ln>
            </p:spPr>
            <p:txBody>
              <a:bodyPr rtlCol="0" anchor="ctr"/>
              <a:lstStyle/>
              <a:p>
                <a:endParaRPr lang="en-US"/>
              </a:p>
            </p:txBody>
          </p:sp>
          <p:sp>
            <p:nvSpPr>
              <p:cNvPr id="24" name="Freeform 252">
                <a:extLst>
                  <a:ext uri="{FF2B5EF4-FFF2-40B4-BE49-F238E27FC236}">
                    <a16:creationId xmlns:a16="http://schemas.microsoft.com/office/drawing/2014/main" id="{A231DAD3-2C70-41E4-82AD-3EE655BC1978}"/>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solidFill>
                <a:srgbClr val="010101"/>
              </a:solidFill>
              <a:ln w="9028" cap="flat">
                <a:noFill/>
                <a:prstDash val="solid"/>
                <a:miter/>
              </a:ln>
            </p:spPr>
            <p:txBody>
              <a:bodyPr rtlCol="0" anchor="ctr"/>
              <a:lstStyle/>
              <a:p>
                <a:endParaRPr lang="en-US"/>
              </a:p>
            </p:txBody>
          </p:sp>
          <p:sp>
            <p:nvSpPr>
              <p:cNvPr id="25" name="Freeform 253">
                <a:extLst>
                  <a:ext uri="{FF2B5EF4-FFF2-40B4-BE49-F238E27FC236}">
                    <a16:creationId xmlns:a16="http://schemas.microsoft.com/office/drawing/2014/main" id="{1B93CA90-83F0-4998-ADC8-D1ABEB3C9196}"/>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solidFill>
                <a:srgbClr val="010101"/>
              </a:solidFill>
              <a:ln w="9028" cap="flat">
                <a:noFill/>
                <a:prstDash val="solid"/>
                <a:miter/>
              </a:ln>
            </p:spPr>
            <p:txBody>
              <a:bodyPr rtlCol="0" anchor="ctr"/>
              <a:lstStyle/>
              <a:p>
                <a:endParaRPr lang="en-US"/>
              </a:p>
            </p:txBody>
          </p:sp>
          <p:sp>
            <p:nvSpPr>
              <p:cNvPr id="26" name="Freeform 254">
                <a:extLst>
                  <a:ext uri="{FF2B5EF4-FFF2-40B4-BE49-F238E27FC236}">
                    <a16:creationId xmlns:a16="http://schemas.microsoft.com/office/drawing/2014/main" id="{C3C54F11-0D59-4DB5-91CB-10F8FA66CD2B}"/>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solidFill>
                <a:srgbClr val="010101"/>
              </a:solidFill>
              <a:ln w="9028" cap="flat">
                <a:noFill/>
                <a:prstDash val="solid"/>
                <a:miter/>
              </a:ln>
            </p:spPr>
            <p:txBody>
              <a:bodyPr rtlCol="0" anchor="ctr"/>
              <a:lstStyle/>
              <a:p>
                <a:endParaRPr lang="en-US"/>
              </a:p>
            </p:txBody>
          </p:sp>
          <p:sp>
            <p:nvSpPr>
              <p:cNvPr id="27" name="Freeform 255">
                <a:extLst>
                  <a:ext uri="{FF2B5EF4-FFF2-40B4-BE49-F238E27FC236}">
                    <a16:creationId xmlns:a16="http://schemas.microsoft.com/office/drawing/2014/main" id="{32A8237B-0972-4989-AB91-FC6DEB0A82ED}"/>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solidFill>
                <a:srgbClr val="010101"/>
              </a:solidFill>
              <a:ln w="9028" cap="flat">
                <a:noFill/>
                <a:prstDash val="solid"/>
                <a:miter/>
              </a:ln>
            </p:spPr>
            <p:txBody>
              <a:bodyPr rtlCol="0" anchor="ctr"/>
              <a:lstStyle/>
              <a:p>
                <a:endParaRPr lang="en-US"/>
              </a:p>
            </p:txBody>
          </p:sp>
          <p:sp>
            <p:nvSpPr>
              <p:cNvPr id="28" name="Freeform 256">
                <a:extLst>
                  <a:ext uri="{FF2B5EF4-FFF2-40B4-BE49-F238E27FC236}">
                    <a16:creationId xmlns:a16="http://schemas.microsoft.com/office/drawing/2014/main" id="{C74B89C6-47A6-4156-A7F6-841752777648}"/>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solidFill>
                <a:srgbClr val="010101"/>
              </a:solidFill>
              <a:ln w="9028" cap="flat">
                <a:noFill/>
                <a:prstDash val="solid"/>
                <a:miter/>
              </a:ln>
            </p:spPr>
            <p:txBody>
              <a:bodyPr rtlCol="0" anchor="ctr"/>
              <a:lstStyle/>
              <a:p>
                <a:endParaRPr lang="en-US"/>
              </a:p>
            </p:txBody>
          </p:sp>
          <p:sp>
            <p:nvSpPr>
              <p:cNvPr id="29" name="Freeform 257">
                <a:extLst>
                  <a:ext uri="{FF2B5EF4-FFF2-40B4-BE49-F238E27FC236}">
                    <a16:creationId xmlns:a16="http://schemas.microsoft.com/office/drawing/2014/main" id="{4124318F-4A0C-41CA-9699-7D98AFCA4E3D}"/>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solidFill>
                <a:srgbClr val="010101"/>
              </a:solidFill>
              <a:ln w="9028" cap="flat">
                <a:noFill/>
                <a:prstDash val="solid"/>
                <a:miter/>
              </a:ln>
            </p:spPr>
            <p:txBody>
              <a:bodyPr rtlCol="0" anchor="ctr"/>
              <a:lstStyle/>
              <a:p>
                <a:endParaRPr lang="en-US"/>
              </a:p>
            </p:txBody>
          </p:sp>
          <p:sp>
            <p:nvSpPr>
              <p:cNvPr id="30" name="Freeform 258">
                <a:extLst>
                  <a:ext uri="{FF2B5EF4-FFF2-40B4-BE49-F238E27FC236}">
                    <a16:creationId xmlns:a16="http://schemas.microsoft.com/office/drawing/2014/main" id="{41B0C9C0-EAFB-4117-B6EF-654BB7E5D2BA}"/>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solidFill>
                <a:srgbClr val="010101"/>
              </a:solidFill>
              <a:ln w="9028" cap="flat">
                <a:noFill/>
                <a:prstDash val="solid"/>
                <a:miter/>
              </a:ln>
            </p:spPr>
            <p:txBody>
              <a:bodyPr rtlCol="0" anchor="ctr"/>
              <a:lstStyle/>
              <a:p>
                <a:endParaRPr lang="en-US"/>
              </a:p>
            </p:txBody>
          </p:sp>
          <p:sp>
            <p:nvSpPr>
              <p:cNvPr id="31" name="Freeform 259">
                <a:extLst>
                  <a:ext uri="{FF2B5EF4-FFF2-40B4-BE49-F238E27FC236}">
                    <a16:creationId xmlns:a16="http://schemas.microsoft.com/office/drawing/2014/main" id="{A3F0D0B1-7277-459C-B45F-FD9A6025FAF5}"/>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solidFill>
                <a:srgbClr val="010101"/>
              </a:solidFill>
              <a:ln w="9028" cap="flat">
                <a:noFill/>
                <a:prstDash val="solid"/>
                <a:miter/>
              </a:ln>
            </p:spPr>
            <p:txBody>
              <a:bodyPr rtlCol="0" anchor="ctr"/>
              <a:lstStyle/>
              <a:p>
                <a:endParaRPr lang="en-US"/>
              </a:p>
            </p:txBody>
          </p:sp>
          <p:sp>
            <p:nvSpPr>
              <p:cNvPr id="32" name="Freeform 260">
                <a:extLst>
                  <a:ext uri="{FF2B5EF4-FFF2-40B4-BE49-F238E27FC236}">
                    <a16:creationId xmlns:a16="http://schemas.microsoft.com/office/drawing/2014/main" id="{840CAE19-490A-4431-A923-F4B10EB67865}"/>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solidFill>
                <a:srgbClr val="010101"/>
              </a:solidFill>
              <a:ln w="9028" cap="flat">
                <a:noFill/>
                <a:prstDash val="solid"/>
                <a:miter/>
              </a:ln>
            </p:spPr>
            <p:txBody>
              <a:bodyPr rtlCol="0" anchor="ctr"/>
              <a:lstStyle/>
              <a:p>
                <a:endParaRPr lang="en-US"/>
              </a:p>
            </p:txBody>
          </p:sp>
          <p:sp>
            <p:nvSpPr>
              <p:cNvPr id="33" name="Freeform 261">
                <a:extLst>
                  <a:ext uri="{FF2B5EF4-FFF2-40B4-BE49-F238E27FC236}">
                    <a16:creationId xmlns:a16="http://schemas.microsoft.com/office/drawing/2014/main" id="{3DE18ADC-11BB-4D70-9003-09C854370FCB}"/>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solidFill>
                <a:srgbClr val="010101"/>
              </a:solidFill>
              <a:ln w="9028" cap="flat">
                <a:noFill/>
                <a:prstDash val="solid"/>
                <a:miter/>
              </a:ln>
            </p:spPr>
            <p:txBody>
              <a:bodyPr rtlCol="0" anchor="ctr"/>
              <a:lstStyle/>
              <a:p>
                <a:endParaRPr lang="en-US"/>
              </a:p>
            </p:txBody>
          </p:sp>
          <p:sp>
            <p:nvSpPr>
              <p:cNvPr id="34" name="Freeform 262">
                <a:extLst>
                  <a:ext uri="{FF2B5EF4-FFF2-40B4-BE49-F238E27FC236}">
                    <a16:creationId xmlns:a16="http://schemas.microsoft.com/office/drawing/2014/main" id="{E298CCE1-3BDF-4CEA-A1D5-DA8264DC2AAD}"/>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solidFill>
                <a:srgbClr val="010101"/>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9723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a:xfrm>
            <a:off x="768174" y="709438"/>
            <a:ext cx="4466300" cy="697353"/>
          </a:xfrm>
        </p:spPr>
        <p:txBody>
          <a:bodyPr/>
          <a:lstStyle/>
          <a:p>
            <a:r>
              <a:rPr lang="pt" dirty="0"/>
              <a:t>6 . Gestão da identidade digital</a:t>
            </a:r>
          </a:p>
          <a:p>
            <a:endParaRPr lang="en-US" dirty="0"/>
          </a:p>
        </p:txBody>
      </p:sp>
      <p:pic>
        <p:nvPicPr>
          <p:cNvPr id="6" name="Picture Placeholder 5" descr="A person working on a computer&#10;&#10;Description automatically generated with low confidence">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14135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768174" y="709438"/>
            <a:ext cx="9168928" cy="697353"/>
          </a:xfrm>
        </p:spPr>
        <p:txBody>
          <a:bodyPr/>
          <a:lstStyle/>
          <a:p>
            <a:pPr algn="ctr"/>
            <a:r>
              <a:rPr lang="pt" dirty="0"/>
              <a:t>Definições importantes</a:t>
            </a:r>
            <a:endParaRPr lang="en-US" dirty="0"/>
          </a:p>
        </p:txBody>
      </p:sp>
      <p:sp>
        <p:nvSpPr>
          <p:cNvPr id="5" name="Text Placeholder 4">
            <a:extLst>
              <a:ext uri="{FF2B5EF4-FFF2-40B4-BE49-F238E27FC236}">
                <a16:creationId xmlns:a16="http://schemas.microsoft.com/office/drawing/2014/main" id="{D6003290-84E2-467A-929D-E457EF4D3E31}"/>
              </a:ext>
            </a:extLst>
          </p:cNvPr>
          <p:cNvSpPr txBox="1">
            <a:spLocks noGrp="1"/>
          </p:cNvSpPr>
          <p:nvPr>
            <p:ph type="body" sz="quarter" idx="14"/>
          </p:nvPr>
        </p:nvSpPr>
        <p:spPr>
          <a:xfrm>
            <a:off x="926322" y="1702125"/>
            <a:ext cx="10345057" cy="3267561"/>
          </a:xfrm>
          <a:prstGeom prst="rect">
            <a:avLst/>
          </a:prstGeom>
          <a:noFill/>
        </p:spPr>
        <p:txBody>
          <a:bodyPr wrap="square" rtlCol="0">
            <a:spAutoFit/>
          </a:bodyPr>
          <a:lstStyle/>
          <a:p>
            <a:pPr marL="342900" indent="-342900" algn="just">
              <a:buFont typeface="Arial" panose="020B0604020202020204" pitchFamily="34" charset="0"/>
              <a:buChar char="•"/>
            </a:pPr>
            <a:r>
              <a:rPr lang="pt" sz="2000" b="1" dirty="0"/>
              <a:t>Uma identidade digital </a:t>
            </a:r>
            <a:r>
              <a:rPr lang="pt" sz="2000" dirty="0"/>
              <a:t>é uma identidade online ou em rede adotada ou reivindicada no ciberespaço por um indivíduo, organização ou dispositivo eletrónico. Esses usuários também podem projetar mais do que uma identidade digital através de várias comunidades. Em termos de gestão da identidade digital, as principais áreas de preocupação são segurança e privacidade.</a:t>
            </a:r>
            <a:endParaRPr lang="hr-BA" sz="2000" dirty="0"/>
          </a:p>
          <a:p>
            <a:pPr marL="342900" indent="-342900" algn="just">
              <a:buFont typeface="Arial" panose="020B0604020202020204" pitchFamily="34" charset="0"/>
              <a:buChar char="•"/>
            </a:pPr>
            <a:r>
              <a:rPr lang="pt" sz="2000" b="1" dirty="0"/>
              <a:t>As pegadas digitais </a:t>
            </a:r>
            <a:r>
              <a:rPr lang="pt" sz="2000" dirty="0"/>
              <a:t>são o rasto de dados que uma pessoa deixa para trás enquanto usa a Internet. Isso pode incluir várias atividades, como os sites que visita, quais produtos comprou e os gostos, parrtilhas e publicações que faz nas redes sociais. A pegada digital também inclui os dispositivos que a pessoa usa para aceder à Internet e os artigos que escreveu ou foram escritos sobre si. Literalmente engloba tudo o que pode ser encontrado sobre uma pessoa online, até mesmo as informações que são difíceis de encontrar.</a:t>
            </a:r>
          </a:p>
        </p:txBody>
      </p:sp>
      <p:sp>
        <p:nvSpPr>
          <p:cNvPr id="2" name="TextBox 1">
            <a:extLst>
              <a:ext uri="{FF2B5EF4-FFF2-40B4-BE49-F238E27FC236}">
                <a16:creationId xmlns:a16="http://schemas.microsoft.com/office/drawing/2014/main" id="{D2949F91-D131-44D7-8BC0-D35D54FD8B56}"/>
              </a:ext>
            </a:extLst>
          </p:cNvPr>
          <p:cNvSpPr txBox="1"/>
          <p:nvPr/>
        </p:nvSpPr>
        <p:spPr>
          <a:xfrm>
            <a:off x="5010539" y="5938824"/>
            <a:ext cx="5106398" cy="830997"/>
          </a:xfrm>
          <a:prstGeom prst="rect">
            <a:avLst/>
          </a:prstGeom>
          <a:noFill/>
        </p:spPr>
        <p:txBody>
          <a:bodyPr wrap="none" rtlCol="0">
            <a:spAutoFit/>
          </a:bodyPr>
          <a:lstStyle/>
          <a:p>
            <a:r>
              <a:rPr lang="pt" sz="1200" b="1" dirty="0">
                <a:solidFill>
                  <a:srgbClr val="5E5E5E"/>
                </a:solidFill>
              </a:rPr>
              <a:t>FONTES:</a:t>
            </a:r>
          </a:p>
          <a:p>
            <a:r>
              <a:rPr lang="pt" sz="1200" dirty="0">
                <a:solidFill>
                  <a:srgbClr val="5E5E5E"/>
                </a:solidFill>
              </a:rPr>
              <a:t>TECNOPEDIA;</a:t>
            </a:r>
          </a:p>
          <a:p>
            <a:r>
              <a:rPr lang="pt" sz="1200" dirty="0">
                <a:solidFill>
                  <a:srgbClr val="5E5E5E"/>
                </a:solidFill>
              </a:rPr>
              <a:t>Como gerenciar sua pegada digital: 20 dicas para estudantes , por Imed Bouchrika</a:t>
            </a:r>
          </a:p>
          <a:p>
            <a:r>
              <a:rPr lang="pt" sz="1200" dirty="0">
                <a:solidFill>
                  <a:srgbClr val="5E5E5E"/>
                </a:solidFill>
              </a:rPr>
              <a:t>Cientista de dados e chefe de conteúdo</a:t>
            </a:r>
          </a:p>
        </p:txBody>
      </p:sp>
    </p:spTree>
    <p:extLst>
      <p:ext uri="{BB962C8B-B14F-4D97-AF65-F5344CB8AC3E}">
        <p14:creationId xmlns:p14="http://schemas.microsoft.com/office/powerpoint/2010/main" val="7101451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5870119" y="373628"/>
            <a:ext cx="5430928" cy="18992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r>
              <a:rPr lang="pt" altLang="en-US" sz="4400" dirty="0">
                <a:solidFill>
                  <a:srgbClr val="E78631"/>
                </a:solidFill>
                <a:latin typeface="+mn-lt"/>
              </a:rPr>
              <a:t>Identidade Online – </a:t>
            </a:r>
            <a:r>
              <a:rPr lang="pt" altLang="en-US" sz="4400" dirty="0">
                <a:solidFill>
                  <a:srgbClr val="5E5E5E"/>
                </a:solidFill>
                <a:latin typeface="+mn-lt"/>
              </a:rPr>
              <a:t>Como ser o seu verdadeiro eu online?</a:t>
            </a:r>
            <a:endParaRPr kumimoji="1" lang="ja-JP" altLang="en-US" sz="4400" dirty="0">
              <a:solidFill>
                <a:srgbClr val="5E5E5E"/>
              </a:solidFill>
              <a:latin typeface="+mn-lt"/>
              <a:ea typeface="MS PGothic" charset="-128"/>
            </a:endParaRPr>
          </a:p>
        </p:txBody>
      </p:sp>
      <p:sp>
        <p:nvSpPr>
          <p:cNvPr id="13" name="Text Placeholder 8"/>
          <p:cNvSpPr txBox="1">
            <a:spLocks/>
          </p:cNvSpPr>
          <p:nvPr/>
        </p:nvSpPr>
        <p:spPr>
          <a:xfrm>
            <a:off x="5870119" y="2507850"/>
            <a:ext cx="5430927" cy="4397113"/>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nSpc>
                <a:spcPct val="100000"/>
              </a:lnSpc>
              <a:tabLst>
                <a:tab pos="484741" algn="l"/>
              </a:tabLst>
            </a:pPr>
            <a:r>
              <a:rPr lang="pt" sz="2400" dirty="0">
                <a:solidFill>
                  <a:srgbClr val="525252"/>
                </a:solidFill>
              </a:rPr>
              <a:t>É muito fácil transformar-se numa outra pessoa enquanto está online ou viver atrás de uma máscara. Cada vez mais, os indivíduos estão tornar-se cada vez menos autênticos online, sem sequer se aperceberem disso. Isto não só é prejudicial à sua própria autoestima, mas pode enviar mensagens confusas ou enganosas para a sua rede e potencial rede.</a:t>
            </a:r>
          </a:p>
          <a:p>
            <a:pPr>
              <a:lnSpc>
                <a:spcPct val="100000"/>
              </a:lnSpc>
            </a:pPr>
            <a:endParaRPr lang="en-IE" sz="2400" dirty="0">
              <a:solidFill>
                <a:srgbClr val="525252"/>
              </a:solidFill>
            </a:endParaRPr>
          </a:p>
          <a:p>
            <a:pPr>
              <a:lnSpc>
                <a:spcPct val="100000"/>
              </a:lnSpc>
            </a:pPr>
            <a:endParaRPr lang="en-IE" sz="2400" dirty="0">
              <a:solidFill>
                <a:srgbClr val="525252"/>
              </a:solidFill>
            </a:endParaRPr>
          </a:p>
        </p:txBody>
      </p:sp>
      <p:cxnSp>
        <p:nvCxnSpPr>
          <p:cNvPr id="16" name="Straight Connector 15"/>
          <p:cNvCxnSpPr/>
          <p:nvPr/>
        </p:nvCxnSpPr>
        <p:spPr>
          <a:xfrm>
            <a:off x="5736306" y="2385521"/>
            <a:ext cx="5564741" cy="0"/>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pic>
        <p:nvPicPr>
          <p:cNvPr id="6" name="Picture 2" descr="Woman posing for camera">
            <a:extLst>
              <a:ext uri="{FF2B5EF4-FFF2-40B4-BE49-F238E27FC236}">
                <a16:creationId xmlns:a16="http://schemas.microsoft.com/office/drawing/2014/main" id="{2D7444DE-CE28-452B-82C7-282B8AD6B49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1" y="0"/>
            <a:ext cx="5410124" cy="68569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27B37E7-5EE2-4663-879D-2FF160DCFB67}"/>
              </a:ext>
            </a:extLst>
          </p:cNvPr>
          <p:cNvSpPr/>
          <p:nvPr/>
        </p:nvSpPr>
        <p:spPr>
          <a:xfrm>
            <a:off x="5870119" y="6251509"/>
            <a:ext cx="3171244" cy="502573"/>
          </a:xfrm>
          <a:prstGeom prst="rect">
            <a:avLst/>
          </a:prstGeom>
        </p:spPr>
        <p:txBody>
          <a:bodyPr wrap="square">
            <a:spAutoFit/>
          </a:bodyPr>
          <a:lstStyle/>
          <a:p>
            <a:r>
              <a:rPr lang="pt" sz="1333" dirty="0">
                <a:hlinkClick r:id="rId3"/>
              </a:rPr>
              <a:t>https://corporatemagicinc.com/finding-your-true-self-in-a-world-of-social-media/</a:t>
            </a:r>
            <a:r>
              <a:rPr lang="pt" sz="1333" dirty="0"/>
              <a:t> </a:t>
            </a:r>
          </a:p>
        </p:txBody>
      </p:sp>
    </p:spTree>
    <p:extLst>
      <p:ext uri="{BB962C8B-B14F-4D97-AF65-F5344CB8AC3E}">
        <p14:creationId xmlns:p14="http://schemas.microsoft.com/office/powerpoint/2010/main" val="3680138606"/>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1483313" y="624885"/>
            <a:ext cx="9834466"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r>
              <a:rPr lang="pt" altLang="en-US" sz="3200" dirty="0">
                <a:solidFill>
                  <a:srgbClr val="5E5E5E"/>
                </a:solidFill>
                <a:latin typeface="+mn-lt"/>
              </a:rPr>
              <a:t> </a:t>
            </a:r>
            <a:r>
              <a:rPr lang="pt" altLang="en-US" sz="3200" b="1" dirty="0">
                <a:solidFill>
                  <a:srgbClr val="5E5E5E"/>
                </a:solidFill>
                <a:latin typeface="+mn-lt"/>
                <a:ea typeface="+mn-ea"/>
                <a:cs typeface="+mn-cs"/>
              </a:rPr>
              <a:t>EXERCÍCIO: Como ser </a:t>
            </a:r>
            <a:r>
              <a:rPr lang="pt" altLang="en-US" sz="3200" dirty="0">
                <a:solidFill>
                  <a:srgbClr val="00ACA7"/>
                </a:solidFill>
                <a:latin typeface="+mn-lt"/>
                <a:ea typeface="+mn-ea"/>
                <a:cs typeface="+mn-cs"/>
              </a:rPr>
              <a:t>o seu verdadeiro eu online</a:t>
            </a:r>
            <a:endParaRPr lang="ja-JP" altLang="en-US" sz="3200" dirty="0">
              <a:solidFill>
                <a:srgbClr val="00ACA7"/>
              </a:solidFill>
              <a:latin typeface="+mn-lt"/>
              <a:ea typeface="+mn-ea"/>
              <a:cs typeface="+mn-cs"/>
            </a:endParaRPr>
          </a:p>
        </p:txBody>
      </p:sp>
      <p:sp>
        <p:nvSpPr>
          <p:cNvPr id="8" name="Text Placeholder 8"/>
          <p:cNvSpPr txBox="1">
            <a:spLocks/>
          </p:cNvSpPr>
          <p:nvPr/>
        </p:nvSpPr>
        <p:spPr>
          <a:xfrm>
            <a:off x="1531421" y="4105932"/>
            <a:ext cx="10094982" cy="2116090"/>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lnSpc>
                <a:spcPct val="100000"/>
              </a:lnSpc>
            </a:pPr>
            <a:r>
              <a:rPr lang="pt" sz="2400" dirty="0">
                <a:solidFill>
                  <a:srgbClr val="525252"/>
                </a:solidFill>
              </a:rPr>
              <a:t>Passe alguns minutos e anote exatamente o que deseja obter com seu envolvimento online, porque faz o que faz. Esta reflexão pode ajudá-lo a reconhecer as verdadeiras razões por trás do seu desejo de estar online.</a:t>
            </a:r>
          </a:p>
        </p:txBody>
      </p:sp>
      <p:sp>
        <p:nvSpPr>
          <p:cNvPr id="10" name="Text Placeholder 8"/>
          <p:cNvSpPr txBox="1">
            <a:spLocks/>
          </p:cNvSpPr>
          <p:nvPr/>
        </p:nvSpPr>
        <p:spPr>
          <a:xfrm>
            <a:off x="1483313" y="3267623"/>
            <a:ext cx="9003300" cy="773805"/>
          </a:xfrm>
          <a:prstGeom prst="rect">
            <a:avLst/>
          </a:prstGeom>
        </p:spPr>
        <p:txBody>
          <a:bodyPr>
            <a:noAutofit/>
          </a:bodyPr>
          <a:lstStyle>
            <a:lvl1pPr marL="0" indent="0" algn="l" defTabSz="1371417" rtl="0" eaLnBrk="1" latinLnBrk="0" hangingPunct="1">
              <a:lnSpc>
                <a:spcPct val="130000"/>
              </a:lnSpc>
              <a:spcBef>
                <a:spcPts val="1200"/>
              </a:spcBef>
              <a:buFontTx/>
              <a:buNone/>
              <a:defRPr sz="2000" kern="1200" baseline="0">
                <a:solidFill>
                  <a:schemeClr val="tx1"/>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nSpc>
                <a:spcPct val="100000"/>
              </a:lnSpc>
            </a:pPr>
            <a:r>
              <a:rPr lang="pt" sz="3334" dirty="0">
                <a:solidFill>
                  <a:srgbClr val="E78631"/>
                </a:solidFill>
              </a:rPr>
              <a:t>Qual é o seu propósito pessoal de estar online?</a:t>
            </a:r>
          </a:p>
        </p:txBody>
      </p:sp>
      <p:sp>
        <p:nvSpPr>
          <p:cNvPr id="18" name="Footer Placeholder 1"/>
          <p:cNvSpPr txBox="1">
            <a:spLocks/>
          </p:cNvSpPr>
          <p:nvPr/>
        </p:nvSpPr>
        <p:spPr>
          <a:xfrm>
            <a:off x="7337156" y="6406004"/>
            <a:ext cx="4114800" cy="365069"/>
          </a:xfrm>
          <a:prstGeom prst="rect">
            <a:avLst/>
          </a:prstGeom>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r>
              <a:rPr lang="pt" sz="1067" dirty="0" err="1">
                <a:solidFill>
                  <a:srgbClr val="898C92"/>
                </a:solidFill>
              </a:rPr>
              <a:t>www.empowerme-project.eu</a:t>
            </a:r>
            <a:endParaRPr lang="en-US" sz="1067" dirty="0">
              <a:solidFill>
                <a:srgbClr val="898C92"/>
              </a:solidFill>
            </a:endParaRPr>
          </a:p>
        </p:txBody>
      </p:sp>
      <p:grpSp>
        <p:nvGrpSpPr>
          <p:cNvPr id="14" name="Graphic 2">
            <a:extLst>
              <a:ext uri="{FF2B5EF4-FFF2-40B4-BE49-F238E27FC236}">
                <a16:creationId xmlns:a16="http://schemas.microsoft.com/office/drawing/2014/main" id="{85183ED8-5E24-467E-AC1A-9FE5E7830E2B}"/>
              </a:ext>
            </a:extLst>
          </p:cNvPr>
          <p:cNvGrpSpPr/>
          <p:nvPr/>
        </p:nvGrpSpPr>
        <p:grpSpPr>
          <a:xfrm>
            <a:off x="5272899" y="1544123"/>
            <a:ext cx="1642398" cy="1256799"/>
            <a:chOff x="10641441" y="5322217"/>
            <a:chExt cx="740723" cy="746143"/>
          </a:xfrm>
        </p:grpSpPr>
        <p:sp>
          <p:nvSpPr>
            <p:cNvPr id="15" name="Freeform 393">
              <a:extLst>
                <a:ext uri="{FF2B5EF4-FFF2-40B4-BE49-F238E27FC236}">
                  <a16:creationId xmlns:a16="http://schemas.microsoft.com/office/drawing/2014/main" id="{23CAFD85-661D-4A90-9101-B5AE856BD459}"/>
                </a:ext>
              </a:extLst>
            </p:cNvPr>
            <p:cNvSpPr/>
            <p:nvPr/>
          </p:nvSpPr>
          <p:spPr>
            <a:xfrm>
              <a:off x="11105749" y="5334863"/>
              <a:ext cx="249410" cy="275513"/>
            </a:xfrm>
            <a:custGeom>
              <a:avLst/>
              <a:gdLst>
                <a:gd name="connsiteX0" fmla="*/ 196020 w 249410"/>
                <a:gd name="connsiteY0" fmla="*/ 0 h 275513"/>
                <a:gd name="connsiteX1" fmla="*/ 54199 w 249410"/>
                <a:gd name="connsiteY1" fmla="*/ 0 h 275513"/>
                <a:gd name="connsiteX2" fmla="*/ 0 w 249410"/>
                <a:gd name="connsiteY2" fmla="*/ 55103 h 275513"/>
                <a:gd name="connsiteX3" fmla="*/ 0 w 249410"/>
                <a:gd name="connsiteY3" fmla="*/ 165308 h 275513"/>
                <a:gd name="connsiteX4" fmla="*/ 54199 w 249410"/>
                <a:gd name="connsiteY4" fmla="*/ 220411 h 275513"/>
                <a:gd name="connsiteX5" fmla="*/ 75879 w 249410"/>
                <a:gd name="connsiteY5" fmla="*/ 220411 h 275513"/>
                <a:gd name="connsiteX6" fmla="*/ 75879 w 249410"/>
                <a:gd name="connsiteY6" fmla="*/ 264674 h 275513"/>
                <a:gd name="connsiteX7" fmla="*/ 81299 w 249410"/>
                <a:gd name="connsiteY7" fmla="*/ 275513 h 275513"/>
                <a:gd name="connsiteX8" fmla="*/ 86719 w 249410"/>
                <a:gd name="connsiteY8" fmla="*/ 275513 h 275513"/>
                <a:gd name="connsiteX9" fmla="*/ 94849 w 249410"/>
                <a:gd name="connsiteY9" fmla="*/ 272804 h 275513"/>
                <a:gd name="connsiteX10" fmla="*/ 146338 w 249410"/>
                <a:gd name="connsiteY10" fmla="*/ 220411 h 275513"/>
                <a:gd name="connsiteX11" fmla="*/ 195117 w 249410"/>
                <a:gd name="connsiteY11" fmla="*/ 220411 h 275513"/>
                <a:gd name="connsiteX12" fmla="*/ 249317 w 249410"/>
                <a:gd name="connsiteY12" fmla="*/ 165308 h 275513"/>
                <a:gd name="connsiteX13" fmla="*/ 249317 w 249410"/>
                <a:gd name="connsiteY13" fmla="*/ 55103 h 275513"/>
                <a:gd name="connsiteX14" fmla="*/ 196020 w 249410"/>
                <a:gd name="connsiteY14" fmla="*/ 0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10" h="275513">
                  <a:moveTo>
                    <a:pt x="196020" y="0"/>
                  </a:moveTo>
                  <a:lnTo>
                    <a:pt x="54199" y="0"/>
                  </a:lnTo>
                  <a:cubicBezTo>
                    <a:pt x="24389" y="0"/>
                    <a:pt x="0" y="24390"/>
                    <a:pt x="0" y="55103"/>
                  </a:cubicBezTo>
                  <a:lnTo>
                    <a:pt x="0" y="165308"/>
                  </a:lnTo>
                  <a:cubicBezTo>
                    <a:pt x="0" y="196021"/>
                    <a:pt x="24389" y="220411"/>
                    <a:pt x="54199" y="220411"/>
                  </a:cubicBezTo>
                  <a:lnTo>
                    <a:pt x="75879" y="220411"/>
                  </a:lnTo>
                  <a:lnTo>
                    <a:pt x="75879" y="264674"/>
                  </a:lnTo>
                  <a:cubicBezTo>
                    <a:pt x="75879" y="270093"/>
                    <a:pt x="78589" y="272804"/>
                    <a:pt x="81299" y="275513"/>
                  </a:cubicBezTo>
                  <a:cubicBezTo>
                    <a:pt x="81299" y="275513"/>
                    <a:pt x="84009" y="275513"/>
                    <a:pt x="86719" y="275513"/>
                  </a:cubicBezTo>
                  <a:cubicBezTo>
                    <a:pt x="89428" y="275513"/>
                    <a:pt x="92138" y="275513"/>
                    <a:pt x="94849" y="272804"/>
                  </a:cubicBezTo>
                  <a:lnTo>
                    <a:pt x="146338" y="220411"/>
                  </a:lnTo>
                  <a:lnTo>
                    <a:pt x="195117" y="220411"/>
                  </a:lnTo>
                  <a:cubicBezTo>
                    <a:pt x="224927" y="220411"/>
                    <a:pt x="249317" y="196021"/>
                    <a:pt x="249317" y="165308"/>
                  </a:cubicBezTo>
                  <a:lnTo>
                    <a:pt x="249317" y="55103"/>
                  </a:lnTo>
                  <a:cubicBezTo>
                    <a:pt x="251123" y="24390"/>
                    <a:pt x="226733" y="0"/>
                    <a:pt x="196020" y="0"/>
                  </a:cubicBezTo>
                  <a:close/>
                </a:path>
              </a:pathLst>
            </a:custGeom>
            <a:solidFill>
              <a:srgbClr val="E78631"/>
            </a:solidFill>
            <a:ln w="9028" cap="flat">
              <a:noFill/>
              <a:prstDash val="solid"/>
              <a:miter/>
            </a:ln>
          </p:spPr>
          <p:txBody>
            <a:bodyPr rtlCol="0" anchor="ctr"/>
            <a:lstStyle/>
            <a:p>
              <a:endParaRPr lang="en-US" dirty="0"/>
            </a:p>
          </p:txBody>
        </p:sp>
        <p:sp>
          <p:nvSpPr>
            <p:cNvPr id="19" name="Freeform 394">
              <a:extLst>
                <a:ext uri="{FF2B5EF4-FFF2-40B4-BE49-F238E27FC236}">
                  <a16:creationId xmlns:a16="http://schemas.microsoft.com/office/drawing/2014/main" id="{FA32C2B5-8F51-4644-AD32-545250CDF791}"/>
                </a:ext>
              </a:extLst>
            </p:cNvPr>
            <p:cNvSpPr/>
            <p:nvPr/>
          </p:nvSpPr>
          <p:spPr>
            <a:xfrm>
              <a:off x="10704674" y="5322217"/>
              <a:ext cx="364067" cy="407398"/>
            </a:xfrm>
            <a:custGeom>
              <a:avLst/>
              <a:gdLst>
                <a:gd name="connsiteX0" fmla="*/ 183374 w 364067"/>
                <a:gd name="connsiteY0" fmla="*/ 0 h 407398"/>
                <a:gd name="connsiteX1" fmla="*/ 0 w 364067"/>
                <a:gd name="connsiteY1" fmla="*/ 186085 h 407398"/>
                <a:gd name="connsiteX2" fmla="*/ 0 w 364067"/>
                <a:gd name="connsiteY2" fmla="*/ 321583 h 407398"/>
                <a:gd name="connsiteX3" fmla="*/ 84912 w 364067"/>
                <a:gd name="connsiteY3" fmla="*/ 407398 h 407398"/>
                <a:gd name="connsiteX4" fmla="*/ 95752 w 364067"/>
                <a:gd name="connsiteY4" fmla="*/ 407398 h 407398"/>
                <a:gd name="connsiteX5" fmla="*/ 95752 w 364067"/>
                <a:gd name="connsiteY5" fmla="*/ 382105 h 407398"/>
                <a:gd name="connsiteX6" fmla="*/ 84912 w 364067"/>
                <a:gd name="connsiteY6" fmla="*/ 382105 h 407398"/>
                <a:gd name="connsiteX7" fmla="*/ 24390 w 364067"/>
                <a:gd name="connsiteY7" fmla="*/ 320679 h 407398"/>
                <a:gd name="connsiteX8" fmla="*/ 24390 w 364067"/>
                <a:gd name="connsiteY8" fmla="*/ 185180 h 407398"/>
                <a:gd name="connsiteX9" fmla="*/ 183374 w 364067"/>
                <a:gd name="connsiteY9" fmla="*/ 24390 h 407398"/>
                <a:gd name="connsiteX10" fmla="*/ 342359 w 364067"/>
                <a:gd name="connsiteY10" fmla="*/ 185180 h 407398"/>
                <a:gd name="connsiteX11" fmla="*/ 342359 w 364067"/>
                <a:gd name="connsiteY11" fmla="*/ 320679 h 407398"/>
                <a:gd name="connsiteX12" fmla="*/ 281836 w 364067"/>
                <a:gd name="connsiteY12" fmla="*/ 382105 h 407398"/>
                <a:gd name="connsiteX13" fmla="*/ 268287 w 364067"/>
                <a:gd name="connsiteY13" fmla="*/ 382105 h 407398"/>
                <a:gd name="connsiteX14" fmla="*/ 268287 w 364067"/>
                <a:gd name="connsiteY14" fmla="*/ 407398 h 407398"/>
                <a:gd name="connsiteX15" fmla="*/ 279127 w 364067"/>
                <a:gd name="connsiteY15" fmla="*/ 407398 h 407398"/>
                <a:gd name="connsiteX16" fmla="*/ 364038 w 364067"/>
                <a:gd name="connsiteY16" fmla="*/ 321583 h 407398"/>
                <a:gd name="connsiteX17" fmla="*/ 364038 w 364067"/>
                <a:gd name="connsiteY17" fmla="*/ 186085 h 407398"/>
                <a:gd name="connsiteX18" fmla="*/ 183374 w 364067"/>
                <a:gd name="connsiteY18" fmla="*/ 0 h 4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067" h="407398">
                  <a:moveTo>
                    <a:pt x="183374" y="0"/>
                  </a:moveTo>
                  <a:cubicBezTo>
                    <a:pt x="82202" y="0"/>
                    <a:pt x="0" y="83106"/>
                    <a:pt x="0" y="186085"/>
                  </a:cubicBezTo>
                  <a:lnTo>
                    <a:pt x="0" y="321583"/>
                  </a:lnTo>
                  <a:cubicBezTo>
                    <a:pt x="0" y="368555"/>
                    <a:pt x="37940" y="407398"/>
                    <a:pt x="84912" y="407398"/>
                  </a:cubicBezTo>
                  <a:lnTo>
                    <a:pt x="95752" y="407398"/>
                  </a:lnTo>
                  <a:lnTo>
                    <a:pt x="95752" y="382105"/>
                  </a:lnTo>
                  <a:lnTo>
                    <a:pt x="84912" y="382105"/>
                  </a:lnTo>
                  <a:cubicBezTo>
                    <a:pt x="52393" y="382105"/>
                    <a:pt x="24390" y="354102"/>
                    <a:pt x="24390" y="320679"/>
                  </a:cubicBezTo>
                  <a:lnTo>
                    <a:pt x="24390" y="185180"/>
                  </a:lnTo>
                  <a:cubicBezTo>
                    <a:pt x="24390" y="96656"/>
                    <a:pt x="95752" y="24390"/>
                    <a:pt x="183374" y="24390"/>
                  </a:cubicBezTo>
                  <a:cubicBezTo>
                    <a:pt x="270996" y="24390"/>
                    <a:pt x="342359" y="96656"/>
                    <a:pt x="342359" y="185180"/>
                  </a:cubicBezTo>
                  <a:lnTo>
                    <a:pt x="342359" y="320679"/>
                  </a:lnTo>
                  <a:cubicBezTo>
                    <a:pt x="342359" y="354102"/>
                    <a:pt x="315259" y="382105"/>
                    <a:pt x="281836" y="382105"/>
                  </a:cubicBezTo>
                  <a:lnTo>
                    <a:pt x="268287" y="382105"/>
                  </a:lnTo>
                  <a:lnTo>
                    <a:pt x="268287" y="407398"/>
                  </a:lnTo>
                  <a:lnTo>
                    <a:pt x="279127" y="407398"/>
                  </a:lnTo>
                  <a:cubicBezTo>
                    <a:pt x="325196" y="407398"/>
                    <a:pt x="364038" y="368555"/>
                    <a:pt x="364038" y="321583"/>
                  </a:cubicBezTo>
                  <a:lnTo>
                    <a:pt x="364038" y="186085"/>
                  </a:lnTo>
                  <a:cubicBezTo>
                    <a:pt x="365845" y="83106"/>
                    <a:pt x="284546" y="0"/>
                    <a:pt x="183374" y="0"/>
                  </a:cubicBezTo>
                  <a:close/>
                </a:path>
              </a:pathLst>
            </a:custGeom>
            <a:solidFill>
              <a:srgbClr val="000000"/>
            </a:solidFill>
            <a:ln w="9028" cap="flat">
              <a:noFill/>
              <a:prstDash val="solid"/>
              <a:miter/>
            </a:ln>
          </p:spPr>
          <p:txBody>
            <a:bodyPr rtlCol="0" anchor="ctr"/>
            <a:lstStyle/>
            <a:p>
              <a:endParaRPr lang="en-US"/>
            </a:p>
          </p:txBody>
        </p:sp>
        <p:sp>
          <p:nvSpPr>
            <p:cNvPr id="20" name="Freeform 395">
              <a:extLst>
                <a:ext uri="{FF2B5EF4-FFF2-40B4-BE49-F238E27FC236}">
                  <a16:creationId xmlns:a16="http://schemas.microsoft.com/office/drawing/2014/main" id="{B6FE7A36-28DC-406D-80B9-7A95DA9F4C77}"/>
                </a:ext>
              </a:extLst>
            </p:cNvPr>
            <p:cNvSpPr/>
            <p:nvPr/>
          </p:nvSpPr>
          <p:spPr>
            <a:xfrm>
              <a:off x="11100328" y="5322217"/>
              <a:ext cx="280954" cy="306225"/>
            </a:xfrm>
            <a:custGeom>
              <a:avLst/>
              <a:gdLst>
                <a:gd name="connsiteX0" fmla="*/ 259253 w 280954"/>
                <a:gd name="connsiteY0" fmla="*/ 185180 h 306225"/>
                <a:gd name="connsiteX1" fmla="*/ 223121 w 280954"/>
                <a:gd name="connsiteY1" fmla="*/ 221313 h 306225"/>
                <a:gd name="connsiteX2" fmla="*/ 162598 w 280954"/>
                <a:gd name="connsiteY2" fmla="*/ 221313 h 306225"/>
                <a:gd name="connsiteX3" fmla="*/ 154468 w 280954"/>
                <a:gd name="connsiteY3" fmla="*/ 224024 h 306225"/>
                <a:gd name="connsiteX4" fmla="*/ 112915 w 280954"/>
                <a:gd name="connsiteY4" fmla="*/ 265576 h 306225"/>
                <a:gd name="connsiteX5" fmla="*/ 112915 w 280954"/>
                <a:gd name="connsiteY5" fmla="*/ 232154 h 306225"/>
                <a:gd name="connsiteX6" fmla="*/ 102075 w 280954"/>
                <a:gd name="connsiteY6" fmla="*/ 221313 h 306225"/>
                <a:gd name="connsiteX7" fmla="*/ 65942 w 280954"/>
                <a:gd name="connsiteY7" fmla="*/ 221313 h 306225"/>
                <a:gd name="connsiteX8" fmla="*/ 29809 w 280954"/>
                <a:gd name="connsiteY8" fmla="*/ 185180 h 306225"/>
                <a:gd name="connsiteX9" fmla="*/ 29809 w 280954"/>
                <a:gd name="connsiteY9" fmla="*/ 60523 h 306225"/>
                <a:gd name="connsiteX10" fmla="*/ 65942 w 280954"/>
                <a:gd name="connsiteY10" fmla="*/ 24390 h 306225"/>
                <a:gd name="connsiteX11" fmla="*/ 226734 w 280954"/>
                <a:gd name="connsiteY11" fmla="*/ 24390 h 306225"/>
                <a:gd name="connsiteX12" fmla="*/ 262867 w 280954"/>
                <a:gd name="connsiteY12" fmla="*/ 60523 h 306225"/>
                <a:gd name="connsiteX13" fmla="*/ 262867 w 280954"/>
                <a:gd name="connsiteY13" fmla="*/ 185180 h 306225"/>
                <a:gd name="connsiteX14" fmla="*/ 259253 w 280954"/>
                <a:gd name="connsiteY14" fmla="*/ 185180 h 306225"/>
                <a:gd name="connsiteX15" fmla="*/ 220411 w 280954"/>
                <a:gd name="connsiteY15" fmla="*/ 0 h 306225"/>
                <a:gd name="connsiteX16" fmla="*/ 60523 w 280954"/>
                <a:gd name="connsiteY16" fmla="*/ 0 h 306225"/>
                <a:gd name="connsiteX17" fmla="*/ 0 w 280954"/>
                <a:gd name="connsiteY17" fmla="*/ 60523 h 306225"/>
                <a:gd name="connsiteX18" fmla="*/ 0 w 280954"/>
                <a:gd name="connsiteY18" fmla="*/ 185180 h 306225"/>
                <a:gd name="connsiteX19" fmla="*/ 60523 w 280954"/>
                <a:gd name="connsiteY19" fmla="*/ 245704 h 306225"/>
                <a:gd name="connsiteX20" fmla="*/ 85816 w 280954"/>
                <a:gd name="connsiteY20" fmla="*/ 245704 h 306225"/>
                <a:gd name="connsiteX21" fmla="*/ 85816 w 280954"/>
                <a:gd name="connsiteY21" fmla="*/ 295386 h 306225"/>
                <a:gd name="connsiteX22" fmla="*/ 93946 w 280954"/>
                <a:gd name="connsiteY22" fmla="*/ 306226 h 306225"/>
                <a:gd name="connsiteX23" fmla="*/ 99365 w 280954"/>
                <a:gd name="connsiteY23" fmla="*/ 306226 h 306225"/>
                <a:gd name="connsiteX24" fmla="*/ 107495 w 280954"/>
                <a:gd name="connsiteY24" fmla="*/ 303516 h 306225"/>
                <a:gd name="connsiteX25" fmla="*/ 165308 w 280954"/>
                <a:gd name="connsiteY25" fmla="*/ 245704 h 306225"/>
                <a:gd name="connsiteX26" fmla="*/ 220411 w 280954"/>
                <a:gd name="connsiteY26" fmla="*/ 245704 h 306225"/>
                <a:gd name="connsiteX27" fmla="*/ 280933 w 280954"/>
                <a:gd name="connsiteY27" fmla="*/ 185180 h 306225"/>
                <a:gd name="connsiteX28" fmla="*/ 280933 w 280954"/>
                <a:gd name="connsiteY28" fmla="*/ 60523 h 306225"/>
                <a:gd name="connsiteX29" fmla="*/ 220411 w 280954"/>
                <a:gd name="connsiteY29" fmla="*/ 0 h 30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0954" h="306225">
                  <a:moveTo>
                    <a:pt x="259253" y="185180"/>
                  </a:moveTo>
                  <a:cubicBezTo>
                    <a:pt x="259253" y="204151"/>
                    <a:pt x="242994" y="221313"/>
                    <a:pt x="223121" y="221313"/>
                  </a:cubicBezTo>
                  <a:lnTo>
                    <a:pt x="162598" y="221313"/>
                  </a:lnTo>
                  <a:cubicBezTo>
                    <a:pt x="159888" y="221313"/>
                    <a:pt x="157178" y="221313"/>
                    <a:pt x="154468" y="224024"/>
                  </a:cubicBezTo>
                  <a:lnTo>
                    <a:pt x="112915" y="265576"/>
                  </a:lnTo>
                  <a:lnTo>
                    <a:pt x="112915" y="232154"/>
                  </a:lnTo>
                  <a:cubicBezTo>
                    <a:pt x="112915" y="226734"/>
                    <a:pt x="107495" y="221313"/>
                    <a:pt x="102075" y="221313"/>
                  </a:cubicBezTo>
                  <a:lnTo>
                    <a:pt x="65942" y="221313"/>
                  </a:lnTo>
                  <a:cubicBezTo>
                    <a:pt x="46973" y="221313"/>
                    <a:pt x="29809" y="205054"/>
                    <a:pt x="29809" y="185180"/>
                  </a:cubicBezTo>
                  <a:lnTo>
                    <a:pt x="29809" y="60523"/>
                  </a:lnTo>
                  <a:cubicBezTo>
                    <a:pt x="29809" y="41553"/>
                    <a:pt x="46070" y="24390"/>
                    <a:pt x="65942" y="24390"/>
                  </a:cubicBezTo>
                  <a:lnTo>
                    <a:pt x="226734" y="24390"/>
                  </a:lnTo>
                  <a:cubicBezTo>
                    <a:pt x="245704" y="24390"/>
                    <a:pt x="262867" y="40649"/>
                    <a:pt x="262867" y="60523"/>
                  </a:cubicBezTo>
                  <a:lnTo>
                    <a:pt x="262867" y="185180"/>
                  </a:lnTo>
                  <a:lnTo>
                    <a:pt x="259253" y="185180"/>
                  </a:lnTo>
                  <a:close/>
                  <a:moveTo>
                    <a:pt x="220411" y="0"/>
                  </a:moveTo>
                  <a:lnTo>
                    <a:pt x="60523" y="0"/>
                  </a:lnTo>
                  <a:cubicBezTo>
                    <a:pt x="27100" y="0"/>
                    <a:pt x="0" y="28003"/>
                    <a:pt x="0" y="60523"/>
                  </a:cubicBezTo>
                  <a:lnTo>
                    <a:pt x="0" y="185180"/>
                  </a:lnTo>
                  <a:cubicBezTo>
                    <a:pt x="0" y="218604"/>
                    <a:pt x="28003" y="245704"/>
                    <a:pt x="60523" y="245704"/>
                  </a:cubicBezTo>
                  <a:lnTo>
                    <a:pt x="85816" y="245704"/>
                  </a:lnTo>
                  <a:lnTo>
                    <a:pt x="85816" y="295386"/>
                  </a:lnTo>
                  <a:cubicBezTo>
                    <a:pt x="85816" y="300806"/>
                    <a:pt x="88525" y="303516"/>
                    <a:pt x="93946" y="306226"/>
                  </a:cubicBezTo>
                  <a:cubicBezTo>
                    <a:pt x="96656" y="306226"/>
                    <a:pt x="96656" y="306226"/>
                    <a:pt x="99365" y="306226"/>
                  </a:cubicBezTo>
                  <a:cubicBezTo>
                    <a:pt x="102075" y="306226"/>
                    <a:pt x="104786" y="306226"/>
                    <a:pt x="107495" y="303516"/>
                  </a:cubicBezTo>
                  <a:lnTo>
                    <a:pt x="165308" y="245704"/>
                  </a:lnTo>
                  <a:lnTo>
                    <a:pt x="220411" y="245704"/>
                  </a:lnTo>
                  <a:cubicBezTo>
                    <a:pt x="253834" y="245704"/>
                    <a:pt x="280933" y="217701"/>
                    <a:pt x="280933" y="185180"/>
                  </a:cubicBezTo>
                  <a:lnTo>
                    <a:pt x="280933" y="60523"/>
                  </a:lnTo>
                  <a:cubicBezTo>
                    <a:pt x="281836" y="28003"/>
                    <a:pt x="253834" y="0"/>
                    <a:pt x="220411" y="0"/>
                  </a:cubicBezTo>
                  <a:close/>
                </a:path>
              </a:pathLst>
            </a:custGeom>
            <a:solidFill>
              <a:srgbClr val="000000"/>
            </a:solidFill>
            <a:ln w="9028" cap="flat">
              <a:noFill/>
              <a:prstDash val="solid"/>
              <a:miter/>
            </a:ln>
          </p:spPr>
          <p:txBody>
            <a:bodyPr rtlCol="0" anchor="ctr"/>
            <a:lstStyle/>
            <a:p>
              <a:endParaRPr lang="en-US"/>
            </a:p>
          </p:txBody>
        </p:sp>
        <p:sp>
          <p:nvSpPr>
            <p:cNvPr id="21" name="Freeform 396">
              <a:extLst>
                <a:ext uri="{FF2B5EF4-FFF2-40B4-BE49-F238E27FC236}">
                  <a16:creationId xmlns:a16="http://schemas.microsoft.com/office/drawing/2014/main" id="{5D8B0F0B-F4BB-4AFC-9D95-07AA99FB6EBD}"/>
                </a:ext>
              </a:extLst>
            </p:cNvPr>
            <p:cNvSpPr/>
            <p:nvPr/>
          </p:nvSpPr>
          <p:spPr>
            <a:xfrm>
              <a:off x="11162658" y="5390870"/>
              <a:ext cx="81298" cy="18969"/>
            </a:xfrm>
            <a:custGeom>
              <a:avLst/>
              <a:gdLst>
                <a:gd name="connsiteX0" fmla="*/ 0 w 81298"/>
                <a:gd name="connsiteY0" fmla="*/ 0 h 18969"/>
                <a:gd name="connsiteX1" fmla="*/ 81299 w 81298"/>
                <a:gd name="connsiteY1" fmla="*/ 0 h 18969"/>
                <a:gd name="connsiteX2" fmla="*/ 81299 w 81298"/>
                <a:gd name="connsiteY2" fmla="*/ 18969 h 18969"/>
                <a:gd name="connsiteX3" fmla="*/ 0 w 81298"/>
                <a:gd name="connsiteY3" fmla="*/ 18969 h 18969"/>
              </a:gdLst>
              <a:ahLst/>
              <a:cxnLst>
                <a:cxn ang="0">
                  <a:pos x="connsiteX0" y="connsiteY0"/>
                </a:cxn>
                <a:cxn ang="0">
                  <a:pos x="connsiteX1" y="connsiteY1"/>
                </a:cxn>
                <a:cxn ang="0">
                  <a:pos x="connsiteX2" y="connsiteY2"/>
                </a:cxn>
                <a:cxn ang="0">
                  <a:pos x="connsiteX3" y="connsiteY3"/>
                </a:cxn>
              </a:cxnLst>
              <a:rect l="l" t="t" r="r" b="b"/>
              <a:pathLst>
                <a:path w="81298" h="18969">
                  <a:moveTo>
                    <a:pt x="0" y="0"/>
                  </a:moveTo>
                  <a:lnTo>
                    <a:pt x="81299" y="0"/>
                  </a:lnTo>
                  <a:lnTo>
                    <a:pt x="81299" y="18969"/>
                  </a:lnTo>
                  <a:lnTo>
                    <a:pt x="0" y="18969"/>
                  </a:lnTo>
                  <a:close/>
                </a:path>
              </a:pathLst>
            </a:custGeom>
            <a:solidFill>
              <a:srgbClr val="000000"/>
            </a:solidFill>
            <a:ln w="9028" cap="flat">
              <a:noFill/>
              <a:prstDash val="solid"/>
              <a:miter/>
            </a:ln>
          </p:spPr>
          <p:txBody>
            <a:bodyPr rtlCol="0" anchor="ctr"/>
            <a:lstStyle/>
            <a:p>
              <a:endParaRPr lang="en-US"/>
            </a:p>
          </p:txBody>
        </p:sp>
        <p:sp>
          <p:nvSpPr>
            <p:cNvPr id="22" name="Freeform 397">
              <a:extLst>
                <a:ext uri="{FF2B5EF4-FFF2-40B4-BE49-F238E27FC236}">
                  <a16:creationId xmlns:a16="http://schemas.microsoft.com/office/drawing/2014/main" id="{0DF4ADF8-41C4-4ED4-AC4E-75C2331FF75D}"/>
                </a:ext>
              </a:extLst>
            </p:cNvPr>
            <p:cNvSpPr/>
            <p:nvPr/>
          </p:nvSpPr>
          <p:spPr>
            <a:xfrm>
              <a:off x="11269250" y="5390870"/>
              <a:ext cx="50586" cy="18969"/>
            </a:xfrm>
            <a:custGeom>
              <a:avLst/>
              <a:gdLst>
                <a:gd name="connsiteX0" fmla="*/ 0 w 50586"/>
                <a:gd name="connsiteY0" fmla="*/ 0 h 18969"/>
                <a:gd name="connsiteX1" fmla="*/ 50586 w 50586"/>
                <a:gd name="connsiteY1" fmla="*/ 0 h 18969"/>
                <a:gd name="connsiteX2" fmla="*/ 50586 w 50586"/>
                <a:gd name="connsiteY2" fmla="*/ 18969 h 18969"/>
                <a:gd name="connsiteX3" fmla="*/ 0 w 50586"/>
                <a:gd name="connsiteY3" fmla="*/ 18969 h 18969"/>
              </a:gdLst>
              <a:ahLst/>
              <a:cxnLst>
                <a:cxn ang="0">
                  <a:pos x="connsiteX0" y="connsiteY0"/>
                </a:cxn>
                <a:cxn ang="0">
                  <a:pos x="connsiteX1" y="connsiteY1"/>
                </a:cxn>
                <a:cxn ang="0">
                  <a:pos x="connsiteX2" y="connsiteY2"/>
                </a:cxn>
                <a:cxn ang="0">
                  <a:pos x="connsiteX3" y="connsiteY3"/>
                </a:cxn>
              </a:cxnLst>
              <a:rect l="l" t="t" r="r" b="b"/>
              <a:pathLst>
                <a:path w="50586" h="18969">
                  <a:moveTo>
                    <a:pt x="0" y="0"/>
                  </a:moveTo>
                  <a:lnTo>
                    <a:pt x="50586" y="0"/>
                  </a:lnTo>
                  <a:lnTo>
                    <a:pt x="50586" y="18969"/>
                  </a:lnTo>
                  <a:lnTo>
                    <a:pt x="0" y="18969"/>
                  </a:lnTo>
                  <a:close/>
                </a:path>
              </a:pathLst>
            </a:custGeom>
            <a:solidFill>
              <a:srgbClr val="000000"/>
            </a:solidFill>
            <a:ln w="9028" cap="flat">
              <a:noFill/>
              <a:prstDash val="solid"/>
              <a:miter/>
            </a:ln>
          </p:spPr>
          <p:txBody>
            <a:bodyPr rtlCol="0" anchor="ctr"/>
            <a:lstStyle/>
            <a:p>
              <a:endParaRPr lang="en-US"/>
            </a:p>
          </p:txBody>
        </p:sp>
        <p:sp>
          <p:nvSpPr>
            <p:cNvPr id="23" name="Freeform 398">
              <a:extLst>
                <a:ext uri="{FF2B5EF4-FFF2-40B4-BE49-F238E27FC236}">
                  <a16:creationId xmlns:a16="http://schemas.microsoft.com/office/drawing/2014/main" id="{BE97EABE-0DA2-4693-BF7B-61FE77368BDE}"/>
                </a:ext>
              </a:extLst>
            </p:cNvPr>
            <p:cNvSpPr/>
            <p:nvPr/>
          </p:nvSpPr>
          <p:spPr>
            <a:xfrm>
              <a:off x="11162658" y="5435132"/>
              <a:ext cx="157177" cy="25293"/>
            </a:xfrm>
            <a:custGeom>
              <a:avLst/>
              <a:gdLst>
                <a:gd name="connsiteX0" fmla="*/ 0 w 157177"/>
                <a:gd name="connsiteY0" fmla="*/ 0 h 25293"/>
                <a:gd name="connsiteX1" fmla="*/ 157178 w 157177"/>
                <a:gd name="connsiteY1" fmla="*/ 0 h 25293"/>
                <a:gd name="connsiteX2" fmla="*/ 157178 w 157177"/>
                <a:gd name="connsiteY2" fmla="*/ 25293 h 25293"/>
                <a:gd name="connsiteX3" fmla="*/ 0 w 157177"/>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57177" h="25293">
                  <a:moveTo>
                    <a:pt x="0" y="0"/>
                  </a:moveTo>
                  <a:lnTo>
                    <a:pt x="157178" y="0"/>
                  </a:lnTo>
                  <a:lnTo>
                    <a:pt x="157178" y="25293"/>
                  </a:lnTo>
                  <a:lnTo>
                    <a:pt x="0" y="25293"/>
                  </a:lnTo>
                  <a:close/>
                </a:path>
              </a:pathLst>
            </a:custGeom>
            <a:solidFill>
              <a:srgbClr val="000000"/>
            </a:solidFill>
            <a:ln w="9028" cap="flat">
              <a:noFill/>
              <a:prstDash val="solid"/>
              <a:miter/>
            </a:ln>
          </p:spPr>
          <p:txBody>
            <a:bodyPr rtlCol="0" anchor="ctr"/>
            <a:lstStyle/>
            <a:p>
              <a:endParaRPr lang="en-US"/>
            </a:p>
          </p:txBody>
        </p:sp>
        <p:sp>
          <p:nvSpPr>
            <p:cNvPr id="24" name="Freeform 399">
              <a:extLst>
                <a:ext uri="{FF2B5EF4-FFF2-40B4-BE49-F238E27FC236}">
                  <a16:creationId xmlns:a16="http://schemas.microsoft.com/office/drawing/2014/main" id="{2FB40857-5332-469D-A1EE-EFEDA5DBAD55}"/>
                </a:ext>
              </a:extLst>
            </p:cNvPr>
            <p:cNvSpPr/>
            <p:nvPr/>
          </p:nvSpPr>
          <p:spPr>
            <a:xfrm>
              <a:off x="11162658" y="5484815"/>
              <a:ext cx="81298" cy="25293"/>
            </a:xfrm>
            <a:custGeom>
              <a:avLst/>
              <a:gdLst>
                <a:gd name="connsiteX0" fmla="*/ 0 w 81298"/>
                <a:gd name="connsiteY0" fmla="*/ 0 h 25293"/>
                <a:gd name="connsiteX1" fmla="*/ 81299 w 81298"/>
                <a:gd name="connsiteY1" fmla="*/ 0 h 25293"/>
                <a:gd name="connsiteX2" fmla="*/ 81299 w 81298"/>
                <a:gd name="connsiteY2" fmla="*/ 25293 h 25293"/>
                <a:gd name="connsiteX3" fmla="*/ 0 w 81298"/>
                <a:gd name="connsiteY3" fmla="*/ 25293 h 25293"/>
              </a:gdLst>
              <a:ahLst/>
              <a:cxnLst>
                <a:cxn ang="0">
                  <a:pos x="connsiteX0" y="connsiteY0"/>
                </a:cxn>
                <a:cxn ang="0">
                  <a:pos x="connsiteX1" y="connsiteY1"/>
                </a:cxn>
                <a:cxn ang="0">
                  <a:pos x="connsiteX2" y="connsiteY2"/>
                </a:cxn>
                <a:cxn ang="0">
                  <a:pos x="connsiteX3" y="connsiteY3"/>
                </a:cxn>
              </a:cxnLst>
              <a:rect l="l" t="t" r="r" b="b"/>
              <a:pathLst>
                <a:path w="81298" h="25293">
                  <a:moveTo>
                    <a:pt x="0" y="0"/>
                  </a:moveTo>
                  <a:lnTo>
                    <a:pt x="81299" y="0"/>
                  </a:lnTo>
                  <a:lnTo>
                    <a:pt x="81299" y="25293"/>
                  </a:lnTo>
                  <a:lnTo>
                    <a:pt x="0" y="25293"/>
                  </a:lnTo>
                  <a:close/>
                </a:path>
              </a:pathLst>
            </a:custGeom>
            <a:solidFill>
              <a:srgbClr val="000000"/>
            </a:solidFill>
            <a:ln w="9028" cap="flat">
              <a:noFill/>
              <a:prstDash val="solid"/>
              <a:miter/>
            </a:ln>
          </p:spPr>
          <p:txBody>
            <a:bodyPr rtlCol="0" anchor="ctr"/>
            <a:lstStyle/>
            <a:p>
              <a:endParaRPr lang="en-US"/>
            </a:p>
          </p:txBody>
        </p:sp>
        <p:sp>
          <p:nvSpPr>
            <p:cNvPr id="25" name="Freeform 400">
              <a:extLst>
                <a:ext uri="{FF2B5EF4-FFF2-40B4-BE49-F238E27FC236}">
                  <a16:creationId xmlns:a16="http://schemas.microsoft.com/office/drawing/2014/main" id="{0D8B6CE7-AAA5-4978-843F-DD3D05EEA1E8}"/>
                </a:ext>
              </a:extLst>
            </p:cNvPr>
            <p:cNvSpPr/>
            <p:nvPr/>
          </p:nvSpPr>
          <p:spPr>
            <a:xfrm>
              <a:off x="11024450" y="5879567"/>
              <a:ext cx="50126" cy="187890"/>
            </a:xfrm>
            <a:custGeom>
              <a:avLst/>
              <a:gdLst>
                <a:gd name="connsiteX0" fmla="*/ 30713 w 50126"/>
                <a:gd name="connsiteY0" fmla="*/ 14453 h 187890"/>
                <a:gd name="connsiteX1" fmla="*/ 22583 w 50126"/>
                <a:gd name="connsiteY1" fmla="*/ 0 h 187890"/>
                <a:gd name="connsiteX2" fmla="*/ 0 w 50126"/>
                <a:gd name="connsiteY2" fmla="*/ 14453 h 187890"/>
                <a:gd name="connsiteX3" fmla="*/ 8130 w 50126"/>
                <a:gd name="connsiteY3" fmla="*/ 28906 h 187890"/>
                <a:gd name="connsiteX4" fmla="*/ 2710 w 50126"/>
                <a:gd name="connsiteY4" fmla="*/ 143628 h 187890"/>
                <a:gd name="connsiteX5" fmla="*/ 0 w 50126"/>
                <a:gd name="connsiteY5" fmla="*/ 151757 h 187890"/>
                <a:gd name="connsiteX6" fmla="*/ 0 w 50126"/>
                <a:gd name="connsiteY6" fmla="*/ 187890 h 187890"/>
                <a:gd name="connsiteX7" fmla="*/ 25293 w 50126"/>
                <a:gd name="connsiteY7" fmla="*/ 187890 h 187890"/>
                <a:gd name="connsiteX8" fmla="*/ 25293 w 50126"/>
                <a:gd name="connsiteY8" fmla="*/ 154468 h 187890"/>
                <a:gd name="connsiteX9" fmla="*/ 30713 w 50126"/>
                <a:gd name="connsiteY9" fmla="*/ 14453 h 18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26" h="187890">
                  <a:moveTo>
                    <a:pt x="30713" y="14453"/>
                  </a:moveTo>
                  <a:lnTo>
                    <a:pt x="22583" y="0"/>
                  </a:lnTo>
                  <a:lnTo>
                    <a:pt x="0" y="14453"/>
                  </a:lnTo>
                  <a:lnTo>
                    <a:pt x="8130" y="28906"/>
                  </a:lnTo>
                  <a:cubicBezTo>
                    <a:pt x="30713" y="65039"/>
                    <a:pt x="28003" y="110205"/>
                    <a:pt x="2710" y="143628"/>
                  </a:cubicBezTo>
                  <a:cubicBezTo>
                    <a:pt x="0" y="146338"/>
                    <a:pt x="0" y="149048"/>
                    <a:pt x="0" y="151757"/>
                  </a:cubicBezTo>
                  <a:lnTo>
                    <a:pt x="0" y="187890"/>
                  </a:lnTo>
                  <a:lnTo>
                    <a:pt x="25293" y="187890"/>
                  </a:lnTo>
                  <a:lnTo>
                    <a:pt x="25293" y="154468"/>
                  </a:lnTo>
                  <a:cubicBezTo>
                    <a:pt x="56005" y="112915"/>
                    <a:pt x="58716" y="56909"/>
                    <a:pt x="30713" y="14453"/>
                  </a:cubicBezTo>
                  <a:close/>
                </a:path>
              </a:pathLst>
            </a:custGeom>
            <a:solidFill>
              <a:srgbClr val="000000"/>
            </a:solidFill>
            <a:ln w="9028" cap="flat">
              <a:noFill/>
              <a:prstDash val="solid"/>
              <a:miter/>
            </a:ln>
          </p:spPr>
          <p:txBody>
            <a:bodyPr rtlCol="0" anchor="ctr"/>
            <a:lstStyle/>
            <a:p>
              <a:endParaRPr lang="en-US"/>
            </a:p>
          </p:txBody>
        </p:sp>
        <p:sp>
          <p:nvSpPr>
            <p:cNvPr id="26" name="Freeform 401">
              <a:extLst>
                <a:ext uri="{FF2B5EF4-FFF2-40B4-BE49-F238E27FC236}">
                  <a16:creationId xmlns:a16="http://schemas.microsoft.com/office/drawing/2014/main" id="{B44565DF-1BD8-475E-A59D-A017A7284B87}"/>
                </a:ext>
              </a:extLst>
            </p:cNvPr>
            <p:cNvSpPr/>
            <p:nvPr/>
          </p:nvSpPr>
          <p:spPr>
            <a:xfrm>
              <a:off x="10641441" y="5428649"/>
              <a:ext cx="740723" cy="639712"/>
            </a:xfrm>
            <a:custGeom>
              <a:avLst/>
              <a:gdLst>
                <a:gd name="connsiteX0" fmla="*/ 654005 w 740723"/>
                <a:gd name="connsiteY0" fmla="*/ 391299 h 639712"/>
                <a:gd name="connsiteX1" fmla="*/ 557349 w 740723"/>
                <a:gd name="connsiteY1" fmla="*/ 391299 h 639712"/>
                <a:gd name="connsiteX2" fmla="*/ 618775 w 740723"/>
                <a:gd name="connsiteY2" fmla="*/ 340712 h 639712"/>
                <a:gd name="connsiteX3" fmla="*/ 715431 w 740723"/>
                <a:gd name="connsiteY3" fmla="*/ 340712 h 639712"/>
                <a:gd name="connsiteX4" fmla="*/ 654005 w 740723"/>
                <a:gd name="connsiteY4" fmla="*/ 391299 h 639712"/>
                <a:gd name="connsiteX5" fmla="*/ 305323 w 740723"/>
                <a:gd name="connsiteY5" fmla="*/ 403041 h 639712"/>
                <a:gd name="connsiteX6" fmla="*/ 191504 w 740723"/>
                <a:gd name="connsiteY6" fmla="*/ 403041 h 639712"/>
                <a:gd name="connsiteX7" fmla="*/ 155371 w 740723"/>
                <a:gd name="connsiteY7" fmla="*/ 352455 h 639712"/>
                <a:gd name="connsiteX8" fmla="*/ 160791 w 740723"/>
                <a:gd name="connsiteY8" fmla="*/ 352455 h 639712"/>
                <a:gd name="connsiteX9" fmla="*/ 210474 w 740723"/>
                <a:gd name="connsiteY9" fmla="*/ 301870 h 639712"/>
                <a:gd name="connsiteX10" fmla="*/ 210474 w 740723"/>
                <a:gd name="connsiteY10" fmla="*/ 281996 h 639712"/>
                <a:gd name="connsiteX11" fmla="*/ 285449 w 740723"/>
                <a:gd name="connsiteY11" fmla="*/ 281996 h 639712"/>
                <a:gd name="connsiteX12" fmla="*/ 285449 w 740723"/>
                <a:gd name="connsiteY12" fmla="*/ 301870 h 639712"/>
                <a:gd name="connsiteX13" fmla="*/ 335132 w 740723"/>
                <a:gd name="connsiteY13" fmla="*/ 352455 h 639712"/>
                <a:gd name="connsiteX14" fmla="*/ 345972 w 740723"/>
                <a:gd name="connsiteY14" fmla="*/ 352455 h 639712"/>
                <a:gd name="connsiteX15" fmla="*/ 305323 w 740723"/>
                <a:gd name="connsiteY15" fmla="*/ 403041 h 639712"/>
                <a:gd name="connsiteX16" fmla="*/ 246607 w 740723"/>
                <a:gd name="connsiteY16" fmla="*/ 480727 h 639712"/>
                <a:gd name="connsiteX17" fmla="*/ 207764 w 740723"/>
                <a:gd name="connsiteY17" fmla="*/ 427431 h 639712"/>
                <a:gd name="connsiteX18" fmla="*/ 285449 w 740723"/>
                <a:gd name="connsiteY18" fmla="*/ 427431 h 639712"/>
                <a:gd name="connsiteX19" fmla="*/ 246607 w 740723"/>
                <a:gd name="connsiteY19" fmla="*/ 480727 h 639712"/>
                <a:gd name="connsiteX20" fmla="*/ 147241 w 740723"/>
                <a:gd name="connsiteY20" fmla="*/ 165468 h 639712"/>
                <a:gd name="connsiteX21" fmla="*/ 147241 w 740723"/>
                <a:gd name="connsiteY21" fmla="*/ 121205 h 639712"/>
                <a:gd name="connsiteX22" fmla="*/ 338746 w 740723"/>
                <a:gd name="connsiteY22" fmla="*/ 31776 h 639712"/>
                <a:gd name="connsiteX23" fmla="*/ 344165 w 740723"/>
                <a:gd name="connsiteY23" fmla="*/ 67909 h 639712"/>
                <a:gd name="connsiteX24" fmla="*/ 344165 w 740723"/>
                <a:gd name="connsiteY24" fmla="*/ 168178 h 639712"/>
                <a:gd name="connsiteX25" fmla="*/ 244800 w 740723"/>
                <a:gd name="connsiteY25" fmla="*/ 268446 h 639712"/>
                <a:gd name="connsiteX26" fmla="*/ 147241 w 740723"/>
                <a:gd name="connsiteY26" fmla="*/ 165468 h 639712"/>
                <a:gd name="connsiteX27" fmla="*/ 728981 w 740723"/>
                <a:gd name="connsiteY27" fmla="*/ 316323 h 639712"/>
                <a:gd name="connsiteX28" fmla="*/ 618775 w 740723"/>
                <a:gd name="connsiteY28" fmla="*/ 316323 h 639712"/>
                <a:gd name="connsiteX29" fmla="*/ 532960 w 740723"/>
                <a:gd name="connsiteY29" fmla="*/ 400332 h 639712"/>
                <a:gd name="connsiteX30" fmla="*/ 496827 w 740723"/>
                <a:gd name="connsiteY30" fmla="*/ 467177 h 639712"/>
                <a:gd name="connsiteX31" fmla="*/ 496827 w 740723"/>
                <a:gd name="connsiteY31" fmla="*/ 416591 h 639712"/>
                <a:gd name="connsiteX32" fmla="*/ 411011 w 740723"/>
                <a:gd name="connsiteY32" fmla="*/ 329872 h 639712"/>
                <a:gd name="connsiteX33" fmla="*/ 365845 w 740723"/>
                <a:gd name="connsiteY33" fmla="*/ 329872 h 639712"/>
                <a:gd name="connsiteX34" fmla="*/ 338746 w 740723"/>
                <a:gd name="connsiteY34" fmla="*/ 329872 h 639712"/>
                <a:gd name="connsiteX35" fmla="*/ 313453 w 740723"/>
                <a:gd name="connsiteY35" fmla="*/ 304579 h 639712"/>
                <a:gd name="connsiteX36" fmla="*/ 313453 w 740723"/>
                <a:gd name="connsiteY36" fmla="*/ 273867 h 639712"/>
                <a:gd name="connsiteX37" fmla="*/ 374878 w 740723"/>
                <a:gd name="connsiteY37" fmla="*/ 165468 h 639712"/>
                <a:gd name="connsiteX38" fmla="*/ 374878 w 740723"/>
                <a:gd name="connsiteY38" fmla="*/ 65199 h 639712"/>
                <a:gd name="connsiteX39" fmla="*/ 361329 w 740723"/>
                <a:gd name="connsiteY39" fmla="*/ 6483 h 639712"/>
                <a:gd name="connsiteX40" fmla="*/ 345069 w 740723"/>
                <a:gd name="connsiteY40" fmla="*/ 1063 h 639712"/>
                <a:gd name="connsiteX41" fmla="*/ 134595 w 740723"/>
                <a:gd name="connsiteY41" fmla="*/ 101332 h 639712"/>
                <a:gd name="connsiteX42" fmla="*/ 126465 w 740723"/>
                <a:gd name="connsiteY42" fmla="*/ 112172 h 639712"/>
                <a:gd name="connsiteX43" fmla="*/ 126465 w 740723"/>
                <a:gd name="connsiteY43" fmla="*/ 165468 h 639712"/>
                <a:gd name="connsiteX44" fmla="*/ 187891 w 740723"/>
                <a:gd name="connsiteY44" fmla="*/ 273867 h 639712"/>
                <a:gd name="connsiteX45" fmla="*/ 187891 w 740723"/>
                <a:gd name="connsiteY45" fmla="*/ 304579 h 639712"/>
                <a:gd name="connsiteX46" fmla="*/ 162598 w 740723"/>
                <a:gd name="connsiteY46" fmla="*/ 329872 h 639712"/>
                <a:gd name="connsiteX47" fmla="*/ 85816 w 740723"/>
                <a:gd name="connsiteY47" fmla="*/ 329872 h 639712"/>
                <a:gd name="connsiteX48" fmla="*/ 0 w 740723"/>
                <a:gd name="connsiteY48" fmla="*/ 416591 h 639712"/>
                <a:gd name="connsiteX49" fmla="*/ 0 w 740723"/>
                <a:gd name="connsiteY49" fmla="*/ 639712 h 639712"/>
                <a:gd name="connsiteX50" fmla="*/ 25293 w 740723"/>
                <a:gd name="connsiteY50" fmla="*/ 639712 h 639712"/>
                <a:gd name="connsiteX51" fmla="*/ 25293 w 740723"/>
                <a:gd name="connsiteY51" fmla="*/ 416591 h 639712"/>
                <a:gd name="connsiteX52" fmla="*/ 86719 w 740723"/>
                <a:gd name="connsiteY52" fmla="*/ 355166 h 639712"/>
                <a:gd name="connsiteX53" fmla="*/ 125562 w 740723"/>
                <a:gd name="connsiteY53" fmla="*/ 355166 h 639712"/>
                <a:gd name="connsiteX54" fmla="*/ 236670 w 740723"/>
                <a:gd name="connsiteY54" fmla="*/ 511440 h 639712"/>
                <a:gd name="connsiteX55" fmla="*/ 247510 w 740723"/>
                <a:gd name="connsiteY55" fmla="*/ 516859 h 639712"/>
                <a:gd name="connsiteX56" fmla="*/ 258350 w 740723"/>
                <a:gd name="connsiteY56" fmla="*/ 511440 h 639712"/>
                <a:gd name="connsiteX57" fmla="*/ 374878 w 740723"/>
                <a:gd name="connsiteY57" fmla="*/ 355166 h 639712"/>
                <a:gd name="connsiteX58" fmla="*/ 408301 w 740723"/>
                <a:gd name="connsiteY58" fmla="*/ 355166 h 639712"/>
                <a:gd name="connsiteX59" fmla="*/ 469727 w 740723"/>
                <a:gd name="connsiteY59" fmla="*/ 416591 h 639712"/>
                <a:gd name="connsiteX60" fmla="*/ 469727 w 740723"/>
                <a:gd name="connsiteY60" fmla="*/ 516859 h 639712"/>
                <a:gd name="connsiteX61" fmla="*/ 480567 w 740723"/>
                <a:gd name="connsiteY61" fmla="*/ 527700 h 639712"/>
                <a:gd name="connsiteX62" fmla="*/ 491407 w 740723"/>
                <a:gd name="connsiteY62" fmla="*/ 522280 h 639712"/>
                <a:gd name="connsiteX63" fmla="*/ 549219 w 740723"/>
                <a:gd name="connsiteY63" fmla="*/ 416591 h 639712"/>
                <a:gd name="connsiteX64" fmla="*/ 621485 w 740723"/>
                <a:gd name="connsiteY64" fmla="*/ 416591 h 639712"/>
                <a:gd name="connsiteX65" fmla="*/ 499537 w 740723"/>
                <a:gd name="connsiteY65" fmla="*/ 639712 h 639712"/>
                <a:gd name="connsiteX66" fmla="*/ 527540 w 740723"/>
                <a:gd name="connsiteY66" fmla="*/ 639712 h 639712"/>
                <a:gd name="connsiteX67" fmla="*/ 649488 w 740723"/>
                <a:gd name="connsiteY67" fmla="*/ 416591 h 639712"/>
                <a:gd name="connsiteX68" fmla="*/ 654908 w 740723"/>
                <a:gd name="connsiteY68" fmla="*/ 416591 h 639712"/>
                <a:gd name="connsiteX69" fmla="*/ 740724 w 740723"/>
                <a:gd name="connsiteY69" fmla="*/ 329872 h 639712"/>
                <a:gd name="connsiteX70" fmla="*/ 728981 w 740723"/>
                <a:gd name="connsiteY70" fmla="*/ 316323 h 63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40723" h="639712">
                  <a:moveTo>
                    <a:pt x="654005" y="391299"/>
                  </a:moveTo>
                  <a:lnTo>
                    <a:pt x="557349" y="391299"/>
                  </a:lnTo>
                  <a:cubicBezTo>
                    <a:pt x="562769" y="363295"/>
                    <a:pt x="588062" y="340712"/>
                    <a:pt x="618775" y="340712"/>
                  </a:cubicBezTo>
                  <a:lnTo>
                    <a:pt x="715431" y="340712"/>
                  </a:lnTo>
                  <a:cubicBezTo>
                    <a:pt x="710010" y="369619"/>
                    <a:pt x="684718" y="391299"/>
                    <a:pt x="654005" y="391299"/>
                  </a:cubicBezTo>
                  <a:close/>
                  <a:moveTo>
                    <a:pt x="305323" y="403041"/>
                  </a:moveTo>
                  <a:lnTo>
                    <a:pt x="191504" y="403041"/>
                  </a:lnTo>
                  <a:lnTo>
                    <a:pt x="155371" y="352455"/>
                  </a:lnTo>
                  <a:lnTo>
                    <a:pt x="160791" y="352455"/>
                  </a:lnTo>
                  <a:cubicBezTo>
                    <a:pt x="188794" y="352455"/>
                    <a:pt x="210474" y="329872"/>
                    <a:pt x="210474" y="301870"/>
                  </a:cubicBezTo>
                  <a:lnTo>
                    <a:pt x="210474" y="281996"/>
                  </a:lnTo>
                  <a:cubicBezTo>
                    <a:pt x="235767" y="290126"/>
                    <a:pt x="260156" y="290126"/>
                    <a:pt x="285449" y="281996"/>
                  </a:cubicBezTo>
                  <a:lnTo>
                    <a:pt x="285449" y="301870"/>
                  </a:lnTo>
                  <a:cubicBezTo>
                    <a:pt x="285449" y="329872"/>
                    <a:pt x="308032" y="352455"/>
                    <a:pt x="335132" y="352455"/>
                  </a:cubicBezTo>
                  <a:lnTo>
                    <a:pt x="345972" y="352455"/>
                  </a:lnTo>
                  <a:lnTo>
                    <a:pt x="305323" y="403041"/>
                  </a:lnTo>
                  <a:close/>
                  <a:moveTo>
                    <a:pt x="246607" y="480727"/>
                  </a:moveTo>
                  <a:lnTo>
                    <a:pt x="207764" y="427431"/>
                  </a:lnTo>
                  <a:lnTo>
                    <a:pt x="285449" y="427431"/>
                  </a:lnTo>
                  <a:lnTo>
                    <a:pt x="246607" y="480727"/>
                  </a:lnTo>
                  <a:close/>
                  <a:moveTo>
                    <a:pt x="147241" y="165468"/>
                  </a:moveTo>
                  <a:lnTo>
                    <a:pt x="147241" y="121205"/>
                  </a:lnTo>
                  <a:lnTo>
                    <a:pt x="338746" y="31776"/>
                  </a:lnTo>
                  <a:cubicBezTo>
                    <a:pt x="344165" y="42616"/>
                    <a:pt x="344165" y="57069"/>
                    <a:pt x="344165" y="67909"/>
                  </a:cubicBezTo>
                  <a:lnTo>
                    <a:pt x="344165" y="168178"/>
                  </a:lnTo>
                  <a:cubicBezTo>
                    <a:pt x="344165" y="224184"/>
                    <a:pt x="299903" y="268446"/>
                    <a:pt x="244800" y="268446"/>
                  </a:cubicBezTo>
                  <a:cubicBezTo>
                    <a:pt x="189698" y="268446"/>
                    <a:pt x="147241" y="221474"/>
                    <a:pt x="147241" y="165468"/>
                  </a:cubicBezTo>
                  <a:close/>
                  <a:moveTo>
                    <a:pt x="728981" y="316323"/>
                  </a:moveTo>
                  <a:lnTo>
                    <a:pt x="618775" y="316323"/>
                  </a:lnTo>
                  <a:cubicBezTo>
                    <a:pt x="571802" y="316323"/>
                    <a:pt x="535670" y="352455"/>
                    <a:pt x="532960" y="400332"/>
                  </a:cubicBezTo>
                  <a:lnTo>
                    <a:pt x="496827" y="467177"/>
                  </a:lnTo>
                  <a:lnTo>
                    <a:pt x="496827" y="416591"/>
                  </a:lnTo>
                  <a:cubicBezTo>
                    <a:pt x="496827" y="369619"/>
                    <a:pt x="457984" y="329872"/>
                    <a:pt x="411011" y="329872"/>
                  </a:cubicBezTo>
                  <a:lnTo>
                    <a:pt x="365845" y="329872"/>
                  </a:lnTo>
                  <a:lnTo>
                    <a:pt x="338746" y="329872"/>
                  </a:lnTo>
                  <a:cubicBezTo>
                    <a:pt x="325196" y="329872"/>
                    <a:pt x="313453" y="319033"/>
                    <a:pt x="313453" y="304579"/>
                  </a:cubicBezTo>
                  <a:lnTo>
                    <a:pt x="313453" y="273867"/>
                  </a:lnTo>
                  <a:cubicBezTo>
                    <a:pt x="352295" y="251284"/>
                    <a:pt x="374878" y="209730"/>
                    <a:pt x="374878" y="165468"/>
                  </a:cubicBezTo>
                  <a:lnTo>
                    <a:pt x="374878" y="65199"/>
                  </a:lnTo>
                  <a:cubicBezTo>
                    <a:pt x="374878" y="45326"/>
                    <a:pt x="369459" y="23646"/>
                    <a:pt x="361329" y="6483"/>
                  </a:cubicBezTo>
                  <a:cubicBezTo>
                    <a:pt x="358619" y="1063"/>
                    <a:pt x="350489" y="-1647"/>
                    <a:pt x="345069" y="1063"/>
                  </a:cubicBezTo>
                  <a:lnTo>
                    <a:pt x="134595" y="101332"/>
                  </a:lnTo>
                  <a:cubicBezTo>
                    <a:pt x="129175" y="104042"/>
                    <a:pt x="126465" y="106752"/>
                    <a:pt x="126465" y="112172"/>
                  </a:cubicBezTo>
                  <a:lnTo>
                    <a:pt x="126465" y="165468"/>
                  </a:lnTo>
                  <a:cubicBezTo>
                    <a:pt x="126465" y="209730"/>
                    <a:pt x="151758" y="252187"/>
                    <a:pt x="187891" y="273867"/>
                  </a:cubicBezTo>
                  <a:lnTo>
                    <a:pt x="187891" y="304579"/>
                  </a:lnTo>
                  <a:cubicBezTo>
                    <a:pt x="187891" y="318129"/>
                    <a:pt x="177051" y="329872"/>
                    <a:pt x="162598" y="329872"/>
                  </a:cubicBezTo>
                  <a:lnTo>
                    <a:pt x="85816" y="329872"/>
                  </a:lnTo>
                  <a:cubicBezTo>
                    <a:pt x="38843" y="329872"/>
                    <a:pt x="0" y="368716"/>
                    <a:pt x="0" y="416591"/>
                  </a:cubicBezTo>
                  <a:lnTo>
                    <a:pt x="0" y="639712"/>
                  </a:lnTo>
                  <a:lnTo>
                    <a:pt x="25293" y="639712"/>
                  </a:lnTo>
                  <a:lnTo>
                    <a:pt x="25293" y="416591"/>
                  </a:lnTo>
                  <a:cubicBezTo>
                    <a:pt x="25293" y="383169"/>
                    <a:pt x="53296" y="355166"/>
                    <a:pt x="86719" y="355166"/>
                  </a:cubicBezTo>
                  <a:lnTo>
                    <a:pt x="125562" y="355166"/>
                  </a:lnTo>
                  <a:lnTo>
                    <a:pt x="236670" y="511440"/>
                  </a:lnTo>
                  <a:cubicBezTo>
                    <a:pt x="239380" y="514150"/>
                    <a:pt x="242090" y="516859"/>
                    <a:pt x="247510" y="516859"/>
                  </a:cubicBezTo>
                  <a:cubicBezTo>
                    <a:pt x="250220" y="516859"/>
                    <a:pt x="255640" y="514150"/>
                    <a:pt x="258350" y="511440"/>
                  </a:cubicBezTo>
                  <a:lnTo>
                    <a:pt x="374878" y="355166"/>
                  </a:lnTo>
                  <a:lnTo>
                    <a:pt x="408301" y="355166"/>
                  </a:lnTo>
                  <a:cubicBezTo>
                    <a:pt x="441724" y="355166"/>
                    <a:pt x="469727" y="383169"/>
                    <a:pt x="469727" y="416591"/>
                  </a:cubicBezTo>
                  <a:lnTo>
                    <a:pt x="469727" y="516859"/>
                  </a:lnTo>
                  <a:cubicBezTo>
                    <a:pt x="469727" y="522280"/>
                    <a:pt x="475147" y="527700"/>
                    <a:pt x="480567" y="527700"/>
                  </a:cubicBezTo>
                  <a:cubicBezTo>
                    <a:pt x="485987" y="527700"/>
                    <a:pt x="488697" y="524990"/>
                    <a:pt x="491407" y="522280"/>
                  </a:cubicBezTo>
                  <a:lnTo>
                    <a:pt x="549219" y="416591"/>
                  </a:lnTo>
                  <a:lnTo>
                    <a:pt x="621485" y="416591"/>
                  </a:lnTo>
                  <a:lnTo>
                    <a:pt x="499537" y="639712"/>
                  </a:lnTo>
                  <a:lnTo>
                    <a:pt x="527540" y="639712"/>
                  </a:lnTo>
                  <a:lnTo>
                    <a:pt x="649488" y="416591"/>
                  </a:lnTo>
                  <a:lnTo>
                    <a:pt x="654908" y="416591"/>
                  </a:lnTo>
                  <a:cubicBezTo>
                    <a:pt x="701881" y="416591"/>
                    <a:pt x="740724" y="377749"/>
                    <a:pt x="740724" y="329872"/>
                  </a:cubicBezTo>
                  <a:cubicBezTo>
                    <a:pt x="740724" y="321742"/>
                    <a:pt x="734400" y="316323"/>
                    <a:pt x="728981" y="316323"/>
                  </a:cubicBezTo>
                  <a:close/>
                </a:path>
              </a:pathLst>
            </a:custGeom>
            <a:solidFill>
              <a:srgbClr val="000000"/>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3734449012"/>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A02255-1F68-4969-B6B0-59DAED199EA9}"/>
              </a:ext>
            </a:extLst>
          </p:cNvPr>
          <p:cNvSpPr>
            <a:spLocks noGrp="1"/>
          </p:cNvSpPr>
          <p:nvPr>
            <p:ph type="body" sz="quarter" idx="13"/>
          </p:nvPr>
        </p:nvSpPr>
        <p:spPr/>
        <p:txBody>
          <a:bodyPr>
            <a:normAutofit fontScale="92500" lnSpcReduction="20000"/>
          </a:bodyPr>
          <a:lstStyle/>
          <a:p>
            <a:r>
              <a:rPr lang="pt" dirty="0">
                <a:effectLst/>
                <a:latin typeface="Arial" panose="020B0604020202020204" pitchFamily="34" charset="0"/>
              </a:rPr>
              <a:t>A comunicação pessoal é diferente da comunicação online. Quando se </a:t>
            </a:r>
            <a:br>
              <a:rPr lang="en-US" dirty="0"/>
            </a:br>
            <a:r>
              <a:rPr lang="pt" dirty="0">
                <a:effectLst/>
                <a:latin typeface="Arial" panose="020B0604020202020204" pitchFamily="34" charset="0"/>
              </a:rPr>
              <a:t>comunica com alguém cara a cara, pode ouvir o seu tom de voz, ver as suas </a:t>
            </a:r>
            <a:br>
              <a:rPr lang="en-US" dirty="0"/>
            </a:br>
            <a:r>
              <a:rPr lang="pt" dirty="0">
                <a:effectLst/>
                <a:latin typeface="Arial" panose="020B0604020202020204" pitchFamily="34" charset="0"/>
              </a:rPr>
              <a:t>expressões faciais, linguagem corporal e gestos com as mãos. Estes métodos de </a:t>
            </a:r>
            <a:br>
              <a:rPr lang="en-US" dirty="0"/>
            </a:br>
            <a:r>
              <a:rPr lang="pt" dirty="0">
                <a:effectLst/>
                <a:latin typeface="Arial" panose="020B0604020202020204" pitchFamily="34" charset="0"/>
              </a:rPr>
              <a:t>comunicação não são confiáveis no ambiente online.</a:t>
            </a:r>
            <a:endParaRPr lang="en-US" dirty="0"/>
          </a:p>
        </p:txBody>
      </p:sp>
      <p:pic>
        <p:nvPicPr>
          <p:cNvPr id="7" name="Picture Placeholder 6" descr="A group of people sitting on a bench&#10;&#10;Description automatically generated">
            <a:extLst>
              <a:ext uri="{FF2B5EF4-FFF2-40B4-BE49-F238E27FC236}">
                <a16:creationId xmlns:a16="http://schemas.microsoft.com/office/drawing/2014/main" id="{F326ED8F-7838-499B-ACB8-9CF58240D45E}"/>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t="-1650" b="-19637"/>
          <a:stretch/>
        </p:blipFill>
        <p:spPr>
          <a:xfrm>
            <a:off x="5734225" y="261256"/>
            <a:ext cx="5689601" cy="6858001"/>
          </a:xfrm>
        </p:spPr>
      </p:pic>
    </p:spTree>
    <p:extLst>
      <p:ext uri="{BB962C8B-B14F-4D97-AF65-F5344CB8AC3E}">
        <p14:creationId xmlns:p14="http://schemas.microsoft.com/office/powerpoint/2010/main" val="37711268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69B8F4-CD72-4AD1-AD8E-27C022C2826B}"/>
              </a:ext>
            </a:extLst>
          </p:cNvPr>
          <p:cNvSpPr>
            <a:spLocks noGrp="1"/>
          </p:cNvSpPr>
          <p:nvPr>
            <p:ph type="body" sz="quarter" idx="13"/>
          </p:nvPr>
        </p:nvSpPr>
        <p:spPr>
          <a:xfrm>
            <a:off x="413222" y="1459075"/>
            <a:ext cx="4755407" cy="2281335"/>
          </a:xfrm>
        </p:spPr>
        <p:txBody>
          <a:bodyPr/>
          <a:lstStyle/>
          <a:p>
            <a:r>
              <a:rPr lang="pt" dirty="0"/>
              <a:t>Qual é o seu propósito </a:t>
            </a:r>
            <a:br>
              <a:rPr lang="en-US" dirty="0"/>
            </a:br>
            <a:r>
              <a:rPr lang="pt" dirty="0"/>
              <a:t>de estar online como estudante?</a:t>
            </a:r>
          </a:p>
        </p:txBody>
      </p:sp>
      <p:sp>
        <p:nvSpPr>
          <p:cNvPr id="3" name="Text Placeholder 2">
            <a:extLst>
              <a:ext uri="{FF2B5EF4-FFF2-40B4-BE49-F238E27FC236}">
                <a16:creationId xmlns:a16="http://schemas.microsoft.com/office/drawing/2014/main" id="{D3D8355B-2FA4-4C49-84AE-0B7C7BDF91E9}"/>
              </a:ext>
            </a:extLst>
          </p:cNvPr>
          <p:cNvSpPr>
            <a:spLocks noGrp="1"/>
          </p:cNvSpPr>
          <p:nvPr>
            <p:ph type="body" sz="quarter" idx="14"/>
          </p:nvPr>
        </p:nvSpPr>
        <p:spPr>
          <a:xfrm>
            <a:off x="5798987" y="4552360"/>
            <a:ext cx="6090015" cy="1727364"/>
          </a:xfrm>
        </p:spPr>
        <p:txBody>
          <a:bodyPr/>
          <a:lstStyle/>
          <a:p>
            <a:pPr indent="-342900">
              <a:lnSpc>
                <a:spcPct val="100000"/>
              </a:lnSpc>
              <a:spcBef>
                <a:spcPts val="0"/>
              </a:spcBef>
              <a:buFont typeface="Wingdings" panose="05000000000000000000" pitchFamily="2" charset="2"/>
              <a:buChar char="ü"/>
            </a:pPr>
            <a:r>
              <a:rPr lang="pt" dirty="0"/>
              <a:t>Ficar em contato com colegas e o seu trabalho</a:t>
            </a:r>
            <a:endParaRPr lang="en-US" dirty="0"/>
          </a:p>
          <a:p>
            <a:pPr indent="-342900">
              <a:lnSpc>
                <a:spcPct val="100000"/>
              </a:lnSpc>
              <a:spcBef>
                <a:spcPts val="0"/>
              </a:spcBef>
              <a:buFont typeface="Wingdings" panose="05000000000000000000" pitchFamily="2" charset="2"/>
              <a:buChar char="ü"/>
            </a:pPr>
            <a:r>
              <a:rPr lang="pt" dirty="0"/>
              <a:t>Manter-se a par das notícias e eventos </a:t>
            </a:r>
          </a:p>
          <a:p>
            <a:pPr indent="-342900">
              <a:lnSpc>
                <a:spcPct val="100000"/>
              </a:lnSpc>
              <a:spcBef>
                <a:spcPts val="0"/>
              </a:spcBef>
              <a:buFont typeface="Wingdings" panose="05000000000000000000" pitchFamily="2" charset="2"/>
              <a:buChar char="ü"/>
            </a:pPr>
            <a:r>
              <a:rPr lang="pt" dirty="0"/>
              <a:t>Investigar</a:t>
            </a:r>
            <a:endParaRPr lang="en-US" dirty="0"/>
          </a:p>
          <a:p>
            <a:pPr indent="-342900">
              <a:lnSpc>
                <a:spcPct val="100000"/>
              </a:lnSpc>
              <a:spcBef>
                <a:spcPts val="0"/>
              </a:spcBef>
              <a:buFont typeface="Wingdings" panose="05000000000000000000" pitchFamily="2" charset="2"/>
              <a:buChar char="ü"/>
            </a:pPr>
            <a:r>
              <a:rPr lang="pt" dirty="0"/>
              <a:t>Aprender</a:t>
            </a:r>
            <a:endParaRPr lang="en-US" dirty="0"/>
          </a:p>
          <a:p>
            <a:pPr>
              <a:lnSpc>
                <a:spcPct val="100000"/>
              </a:lnSpc>
              <a:spcBef>
                <a:spcPts val="0"/>
              </a:spcBef>
            </a:pPr>
            <a:endParaRPr lang="en-US" dirty="0"/>
          </a:p>
        </p:txBody>
      </p:sp>
      <p:pic>
        <p:nvPicPr>
          <p:cNvPr id="6" name="Picture 5" descr="Woman looking at laptop">
            <a:extLst>
              <a:ext uri="{FF2B5EF4-FFF2-40B4-BE49-F238E27FC236}">
                <a16:creationId xmlns:a16="http://schemas.microsoft.com/office/drawing/2014/main" id="{C6AE5E7D-2769-4EC8-916E-0AB69E44726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78785" y="1"/>
            <a:ext cx="7217673" cy="4226766"/>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5ADCC277-51E4-4707-8AEB-EF20445E0BB9}"/>
              </a:ext>
            </a:extLst>
          </p:cNvPr>
          <p:cNvSpPr/>
          <p:nvPr/>
        </p:nvSpPr>
        <p:spPr>
          <a:xfrm>
            <a:off x="0" y="5876925"/>
            <a:ext cx="2447925" cy="828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21AA0B6-092C-476A-8EE8-E30BB3BDF0C6}"/>
              </a:ext>
            </a:extLst>
          </p:cNvPr>
          <p:cNvSpPr txBox="1"/>
          <p:nvPr/>
        </p:nvSpPr>
        <p:spPr>
          <a:xfrm>
            <a:off x="302998" y="4552360"/>
            <a:ext cx="5495989" cy="1938992"/>
          </a:xfrm>
          <a:prstGeom prst="rect">
            <a:avLst/>
          </a:prstGeom>
          <a:noFill/>
        </p:spPr>
        <p:txBody>
          <a:bodyPr wrap="square">
            <a:spAutoFit/>
          </a:bodyPr>
          <a:lstStyle/>
          <a:p>
            <a:pPr indent="-342900">
              <a:lnSpc>
                <a:spcPct val="100000"/>
              </a:lnSpc>
              <a:spcBef>
                <a:spcPts val="0"/>
              </a:spcBef>
              <a:buFont typeface="Wingdings" panose="05000000000000000000" pitchFamily="2" charset="2"/>
              <a:buChar char="ü"/>
            </a:pPr>
            <a:r>
              <a:rPr lang="pt" sz="2400" dirty="0">
                <a:solidFill>
                  <a:srgbClr val="5E5E5E"/>
                </a:solidFill>
              </a:rPr>
              <a:t>Colaborar</a:t>
            </a:r>
            <a:endParaRPr lang="en-US" sz="2400" dirty="0">
              <a:solidFill>
                <a:srgbClr val="5E5E5E"/>
              </a:solidFill>
            </a:endParaRPr>
          </a:p>
          <a:p>
            <a:pPr indent="-342900">
              <a:lnSpc>
                <a:spcPct val="100000"/>
              </a:lnSpc>
              <a:spcBef>
                <a:spcPts val="0"/>
              </a:spcBef>
              <a:buFont typeface="Wingdings" panose="05000000000000000000" pitchFamily="2" charset="2"/>
              <a:buChar char="ü"/>
            </a:pPr>
            <a:r>
              <a:rPr lang="pt" sz="2400" dirty="0">
                <a:solidFill>
                  <a:srgbClr val="5E5E5E"/>
                </a:solidFill>
              </a:rPr>
              <a:t>Partilhar conteúdo com outras pessoas</a:t>
            </a:r>
          </a:p>
          <a:p>
            <a:pPr indent="-342900">
              <a:lnSpc>
                <a:spcPct val="100000"/>
              </a:lnSpc>
              <a:spcBef>
                <a:spcPts val="0"/>
              </a:spcBef>
              <a:buFont typeface="Wingdings" panose="05000000000000000000" pitchFamily="2" charset="2"/>
              <a:buChar char="ü"/>
            </a:pPr>
            <a:r>
              <a:rPr lang="pt" sz="2400" dirty="0">
                <a:solidFill>
                  <a:srgbClr val="5E5E5E"/>
                </a:solidFill>
              </a:rPr>
              <a:t>Partilhar a minha opinião</a:t>
            </a:r>
          </a:p>
          <a:p>
            <a:pPr indent="-342900">
              <a:lnSpc>
                <a:spcPct val="100000"/>
              </a:lnSpc>
              <a:spcBef>
                <a:spcPts val="0"/>
              </a:spcBef>
              <a:buFont typeface="Wingdings" panose="05000000000000000000" pitchFamily="2" charset="2"/>
              <a:buChar char="ü"/>
            </a:pPr>
            <a:r>
              <a:rPr lang="pt" sz="2400" dirty="0">
                <a:solidFill>
                  <a:srgbClr val="5E5E5E"/>
                </a:solidFill>
              </a:rPr>
              <a:t>Concluir tarefas/trabalhos</a:t>
            </a:r>
            <a:endParaRPr lang="en-US" sz="2400" dirty="0">
              <a:solidFill>
                <a:srgbClr val="5E5E5E"/>
              </a:solidFill>
            </a:endParaRPr>
          </a:p>
          <a:p>
            <a:pPr indent="-342900">
              <a:lnSpc>
                <a:spcPct val="100000"/>
              </a:lnSpc>
              <a:spcBef>
                <a:spcPts val="0"/>
              </a:spcBef>
              <a:buFont typeface="Wingdings" panose="05000000000000000000" pitchFamily="2" charset="2"/>
              <a:buChar char="ü"/>
            </a:pPr>
            <a:r>
              <a:rPr lang="pt" sz="2400" dirty="0">
                <a:solidFill>
                  <a:srgbClr val="5E5E5E"/>
                </a:solidFill>
              </a:rPr>
              <a:t>Conhecer pessoas novas </a:t>
            </a:r>
          </a:p>
        </p:txBody>
      </p:sp>
    </p:spTree>
    <p:extLst>
      <p:ext uri="{BB962C8B-B14F-4D97-AF65-F5344CB8AC3E}">
        <p14:creationId xmlns:p14="http://schemas.microsoft.com/office/powerpoint/2010/main" val="21931087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97EBC4-12E7-4254-B20C-D442AEE8060F}"/>
              </a:ext>
            </a:extLst>
          </p:cNvPr>
          <p:cNvSpPr>
            <a:spLocks noGrp="1"/>
          </p:cNvSpPr>
          <p:nvPr>
            <p:ph type="body" sz="quarter" idx="13"/>
          </p:nvPr>
        </p:nvSpPr>
        <p:spPr>
          <a:xfrm>
            <a:off x="902600" y="1166327"/>
            <a:ext cx="10386799" cy="4627983"/>
          </a:xfrm>
          <a:ln w="44450">
            <a:gradFill>
              <a:gsLst>
                <a:gs pos="0">
                  <a:srgbClr val="F9A01E"/>
                </a:gs>
                <a:gs pos="74000">
                  <a:srgbClr val="00ACA7"/>
                </a:gs>
                <a:gs pos="83000">
                  <a:srgbClr val="00ACA7"/>
                </a:gs>
                <a:gs pos="100000">
                  <a:srgbClr val="00ACA7"/>
                </a:gs>
              </a:gsLst>
              <a:lin ang="5400000" scaled="1"/>
            </a:gradFill>
          </a:ln>
        </p:spPr>
        <p:txBody>
          <a:bodyPr anchor="t" anchorCtr="0">
            <a:normAutofit/>
          </a:bodyPr>
          <a:lstStyle/>
          <a:p>
            <a:pPr algn="l"/>
            <a:r>
              <a:rPr lang="pt" sz="2400" dirty="0">
                <a:effectLst/>
              </a:rPr>
              <a:t>IDENTIDADE ONLINE – AUTENTICIDADE</a:t>
            </a:r>
          </a:p>
          <a:p>
            <a:pPr algn="l"/>
            <a:endParaRPr lang="hr-BA" sz="2400" dirty="0">
              <a:effectLst/>
            </a:endParaRPr>
          </a:p>
          <a:p>
            <a:pPr algn="l">
              <a:lnSpc>
                <a:spcPct val="100000"/>
              </a:lnSpc>
            </a:pPr>
            <a:r>
              <a:rPr lang="pt" sz="2400" i="0" dirty="0"/>
              <a:t>A autenticidade é o aspecto experiencial da confiança online. A ideia é que as pessoas respondam, se envolvam e confiem em outras pessoas, empresas e marcas, demonstrando consistência entre as suas reivindicações e sua conduta.</a:t>
            </a:r>
          </a:p>
          <a:p>
            <a:pPr algn="l">
              <a:lnSpc>
                <a:spcPct val="100000"/>
              </a:lnSpc>
            </a:pPr>
            <a:endParaRPr lang="en-IE" sz="2400" i="0" dirty="0"/>
          </a:p>
          <a:p>
            <a:pPr algn="l">
              <a:lnSpc>
                <a:spcPct val="100000"/>
              </a:lnSpc>
            </a:pPr>
            <a:r>
              <a:rPr lang="pt" sz="2400" i="0" dirty="0"/>
              <a:t>Significa, efetivamente, que a pessoa tem de encaminhar o seu discurso para ser digno de confiança. Isto também significa que ganha confiança através de interações honestas, pessoais e transparentes com o seu público.</a:t>
            </a:r>
          </a:p>
          <a:p>
            <a:pPr algn="l"/>
            <a:endParaRPr lang="hr-BA" sz="2400" dirty="0">
              <a:effectLst/>
            </a:endParaRPr>
          </a:p>
        </p:txBody>
      </p:sp>
      <p:sp>
        <p:nvSpPr>
          <p:cNvPr id="2" name="TextBox 1">
            <a:extLst>
              <a:ext uri="{FF2B5EF4-FFF2-40B4-BE49-F238E27FC236}">
                <a16:creationId xmlns:a16="http://schemas.microsoft.com/office/drawing/2014/main" id="{E99D3FD7-B44A-4C0A-A6FD-8E486ED77FCA}"/>
              </a:ext>
            </a:extLst>
          </p:cNvPr>
          <p:cNvSpPr txBox="1"/>
          <p:nvPr/>
        </p:nvSpPr>
        <p:spPr>
          <a:xfrm>
            <a:off x="902600" y="363388"/>
            <a:ext cx="10312247" cy="769441"/>
          </a:xfrm>
          <a:prstGeom prst="rect">
            <a:avLst/>
          </a:prstGeom>
          <a:noFill/>
        </p:spPr>
        <p:txBody>
          <a:bodyPr wrap="square" rtlCol="0">
            <a:spAutoFit/>
          </a:bodyPr>
          <a:lstStyle/>
          <a:p>
            <a:pPr algn="ctr"/>
            <a:r>
              <a:rPr lang="pt" sz="4400" dirty="0">
                <a:solidFill>
                  <a:schemeClr val="bg1"/>
                </a:solidFill>
              </a:rPr>
              <a:t>As melhores Dicas!</a:t>
            </a:r>
            <a:endParaRPr lang="en-US" sz="4400" dirty="0">
              <a:solidFill>
                <a:schemeClr val="bg1"/>
              </a:solidFill>
            </a:endParaRPr>
          </a:p>
        </p:txBody>
      </p:sp>
      <p:sp>
        <p:nvSpPr>
          <p:cNvPr id="5" name="TextBox 4">
            <a:extLst>
              <a:ext uri="{FF2B5EF4-FFF2-40B4-BE49-F238E27FC236}">
                <a16:creationId xmlns:a16="http://schemas.microsoft.com/office/drawing/2014/main" id="{AC6C2F42-B94E-437D-83DB-C3C2CD4E3484}"/>
              </a:ext>
            </a:extLst>
          </p:cNvPr>
          <p:cNvSpPr txBox="1"/>
          <p:nvPr/>
        </p:nvSpPr>
        <p:spPr>
          <a:xfrm>
            <a:off x="1686508" y="6125280"/>
            <a:ext cx="7522805" cy="369332"/>
          </a:xfrm>
          <a:prstGeom prst="rect">
            <a:avLst/>
          </a:prstGeom>
          <a:noFill/>
        </p:spPr>
        <p:txBody>
          <a:bodyPr wrap="square">
            <a:spAutoFit/>
          </a:bodyPr>
          <a:lstStyle/>
          <a:p>
            <a:pPr algn="r"/>
            <a:r>
              <a:rPr lang="pt" sz="1800" dirty="0">
                <a:solidFill>
                  <a:srgbClr val="898C92"/>
                </a:solidFill>
              </a:rPr>
              <a:t>FONTE: PROJETO EMPOWER ME ( </a:t>
            </a:r>
            <a:r>
              <a:rPr lang="pt" sz="1800" dirty="0">
                <a:solidFill>
                  <a:srgbClr val="898C92"/>
                </a:solidFill>
                <a:hlinkClick r:id="rId2"/>
              </a:rPr>
              <a:t>www.empowerme-project.eu </a:t>
            </a:r>
            <a:r>
              <a:rPr lang="pt" sz="1800" dirty="0">
                <a:solidFill>
                  <a:srgbClr val="898C92"/>
                </a:solidFill>
              </a:rPr>
              <a:t>)</a:t>
            </a:r>
            <a:endParaRPr lang="en-US" sz="1800" dirty="0">
              <a:solidFill>
                <a:srgbClr val="898C92"/>
              </a:solidFill>
            </a:endParaRPr>
          </a:p>
        </p:txBody>
      </p:sp>
    </p:spTree>
    <p:extLst>
      <p:ext uri="{BB962C8B-B14F-4D97-AF65-F5344CB8AC3E}">
        <p14:creationId xmlns:p14="http://schemas.microsoft.com/office/powerpoint/2010/main" val="23623393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oy&#10;&#10;Description generated with high confidence">
            <a:extLst>
              <a:ext uri="{FF2B5EF4-FFF2-40B4-BE49-F238E27FC236}">
                <a16:creationId xmlns:a16="http://schemas.microsoft.com/office/drawing/2014/main" id="{31F38B13-D23D-4147-BC5F-11073BA06D3A}"/>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755363" y="3054614"/>
            <a:ext cx="5166049" cy="3567906"/>
          </a:xfrm>
          <a:prstGeom prst="rect">
            <a:avLst/>
          </a:prstGeom>
        </p:spPr>
      </p:pic>
      <p:sp>
        <p:nvSpPr>
          <p:cNvPr id="2" name="Text Placeholder 1">
            <a:extLst>
              <a:ext uri="{FF2B5EF4-FFF2-40B4-BE49-F238E27FC236}">
                <a16:creationId xmlns:a16="http://schemas.microsoft.com/office/drawing/2014/main" id="{38EC8A42-9FD5-4E31-A6E0-29A66C7BED88}"/>
              </a:ext>
            </a:extLst>
          </p:cNvPr>
          <p:cNvSpPr>
            <a:spLocks noGrp="1"/>
          </p:cNvSpPr>
          <p:nvPr>
            <p:ph type="body" sz="quarter" idx="20"/>
          </p:nvPr>
        </p:nvSpPr>
        <p:spPr>
          <a:xfrm>
            <a:off x="5008891" y="3942514"/>
            <a:ext cx="4329496" cy="1073394"/>
          </a:xfrm>
        </p:spPr>
        <p:txBody>
          <a:bodyPr/>
          <a:lstStyle/>
          <a:p>
            <a:pPr marL="342900" indent="-342900">
              <a:buClr>
                <a:srgbClr val="5E5E5E"/>
              </a:buClr>
              <a:buFont typeface="Wingdings" panose="05000000000000000000" pitchFamily="2" charset="2"/>
              <a:buChar char="ü"/>
            </a:pPr>
            <a:r>
              <a:rPr lang="pt" dirty="0"/>
              <a:t>Existem aspetos das nossas pegadas digitais que nunca podemos apagar</a:t>
            </a:r>
          </a:p>
          <a:p>
            <a:endParaRPr lang="en-US" dirty="0"/>
          </a:p>
        </p:txBody>
      </p:sp>
      <p:sp>
        <p:nvSpPr>
          <p:cNvPr id="3" name="Text Placeholder 2">
            <a:extLst>
              <a:ext uri="{FF2B5EF4-FFF2-40B4-BE49-F238E27FC236}">
                <a16:creationId xmlns:a16="http://schemas.microsoft.com/office/drawing/2014/main" id="{5EE66AE5-D929-4534-BD81-0B481C8A8AB0}"/>
              </a:ext>
            </a:extLst>
          </p:cNvPr>
          <p:cNvSpPr>
            <a:spLocks noGrp="1"/>
          </p:cNvSpPr>
          <p:nvPr>
            <p:ph type="body" sz="quarter" idx="22"/>
          </p:nvPr>
        </p:nvSpPr>
        <p:spPr/>
        <p:txBody>
          <a:bodyPr/>
          <a:lstStyle/>
          <a:p>
            <a:r>
              <a:rPr lang="pt" dirty="0"/>
              <a:t>PEGADA DIGITAL</a:t>
            </a:r>
          </a:p>
        </p:txBody>
      </p:sp>
      <p:sp>
        <p:nvSpPr>
          <p:cNvPr id="4" name="Text Placeholder 3">
            <a:extLst>
              <a:ext uri="{FF2B5EF4-FFF2-40B4-BE49-F238E27FC236}">
                <a16:creationId xmlns:a16="http://schemas.microsoft.com/office/drawing/2014/main" id="{20BD9567-34B0-4EA8-935E-5A229D6273F3}"/>
              </a:ext>
            </a:extLst>
          </p:cNvPr>
          <p:cNvSpPr>
            <a:spLocks noGrp="1"/>
          </p:cNvSpPr>
          <p:nvPr>
            <p:ph type="body" sz="quarter" idx="23"/>
          </p:nvPr>
        </p:nvSpPr>
        <p:spPr>
          <a:xfrm>
            <a:off x="413465" y="1581939"/>
            <a:ext cx="3452394" cy="3433969"/>
          </a:xfrm>
        </p:spPr>
        <p:txBody>
          <a:bodyPr/>
          <a:lstStyle/>
          <a:p>
            <a:r>
              <a:rPr lang="pt" dirty="0"/>
              <a:t>Muito do que faz online deixa rastos contínuos das suas atividades.</a:t>
            </a:r>
          </a:p>
          <a:p>
            <a:endParaRPr lang="en-US" dirty="0"/>
          </a:p>
        </p:txBody>
      </p:sp>
      <p:sp>
        <p:nvSpPr>
          <p:cNvPr id="8" name="TextBox 7">
            <a:extLst>
              <a:ext uri="{FF2B5EF4-FFF2-40B4-BE49-F238E27FC236}">
                <a16:creationId xmlns:a16="http://schemas.microsoft.com/office/drawing/2014/main" id="{E48F5369-2E3A-40D4-8DA0-A217904F5D57}"/>
              </a:ext>
            </a:extLst>
          </p:cNvPr>
          <p:cNvSpPr txBox="1"/>
          <p:nvPr/>
        </p:nvSpPr>
        <p:spPr>
          <a:xfrm>
            <a:off x="4954463" y="1984741"/>
            <a:ext cx="6097554" cy="1569660"/>
          </a:xfrm>
          <a:prstGeom prst="rect">
            <a:avLst/>
          </a:prstGeom>
          <a:noFill/>
        </p:spPr>
        <p:txBody>
          <a:bodyPr wrap="square">
            <a:spAutoFit/>
          </a:bodyPr>
          <a:lstStyle/>
          <a:p>
            <a:pPr marL="342900" indent="-342900">
              <a:buClr>
                <a:srgbClr val="5E5E5E"/>
              </a:buClr>
              <a:buFont typeface="Wingdings" panose="05000000000000000000" pitchFamily="2" charset="2"/>
              <a:buChar char="ü"/>
            </a:pPr>
            <a:r>
              <a:rPr lang="pt" sz="2400" dirty="0">
                <a:solidFill>
                  <a:srgbClr val="6D6E6C"/>
                </a:solidFill>
              </a:rPr>
              <a:t>Sem perceber, todos os dias está a fazer uma apresentação pública dinâmica de quem é, que pode ser vista por qualquer pessoa online</a:t>
            </a:r>
            <a:endParaRPr lang="hr-BA" sz="2400" dirty="0">
              <a:solidFill>
                <a:srgbClr val="6D6E6C"/>
              </a:solidFill>
            </a:endParaRPr>
          </a:p>
        </p:txBody>
      </p:sp>
    </p:spTree>
    <p:extLst>
      <p:ext uri="{BB962C8B-B14F-4D97-AF65-F5344CB8AC3E}">
        <p14:creationId xmlns:p14="http://schemas.microsoft.com/office/powerpoint/2010/main" val="7124496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bowed instrument&#10;&#10;Description automatically generated">
            <a:extLst>
              <a:ext uri="{FF2B5EF4-FFF2-40B4-BE49-F238E27FC236}">
                <a16:creationId xmlns:a16="http://schemas.microsoft.com/office/drawing/2014/main" id="{13F74FE8-45CA-4493-9DC8-53E6E1A828B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600200" y="1771649"/>
            <a:ext cx="8991600" cy="2762251"/>
          </a:xfrm>
          <a:prstGeom prst="rect">
            <a:avLst/>
          </a:prstGeom>
          <a:ln>
            <a:noFill/>
          </a:ln>
          <a:effectLst>
            <a:outerShdw blurRad="292100" dist="139700" dir="2700000" algn="tl" rotWithShape="0">
              <a:srgbClr val="333333">
                <a:alpha val="65000"/>
              </a:srgbClr>
            </a:outerShdw>
          </a:effectLst>
        </p:spPr>
      </p:pic>
      <p:sp>
        <p:nvSpPr>
          <p:cNvPr id="3" name="Text Placeholder 2">
            <a:extLst>
              <a:ext uri="{FF2B5EF4-FFF2-40B4-BE49-F238E27FC236}">
                <a16:creationId xmlns:a16="http://schemas.microsoft.com/office/drawing/2014/main" id="{41C659DA-7714-49F2-A7CF-94C0D72086FD}"/>
              </a:ext>
            </a:extLst>
          </p:cNvPr>
          <p:cNvSpPr>
            <a:spLocks noGrp="1"/>
          </p:cNvSpPr>
          <p:nvPr>
            <p:ph type="body" sz="quarter" idx="15"/>
          </p:nvPr>
        </p:nvSpPr>
        <p:spPr>
          <a:xfrm>
            <a:off x="3175536" y="356855"/>
            <a:ext cx="8541335" cy="1658523"/>
          </a:xfrm>
        </p:spPr>
        <p:txBody>
          <a:bodyPr>
            <a:normAutofit/>
          </a:bodyPr>
          <a:lstStyle/>
          <a:p>
            <a:r>
              <a:rPr lang="pt" sz="2400" b="1" dirty="0"/>
              <a:t>Cybervetting e a sua pegada digital</a:t>
            </a:r>
            <a:endParaRPr lang="hr-BA" sz="2400" b="1" dirty="0"/>
          </a:p>
          <a:p>
            <a:r>
              <a:rPr lang="pt" sz="2400" dirty="0"/>
              <a:t>A cybervetting, ou a prática de investigar candidatos online, tornou-se uma prática aceite entre os responsáveis da admissão </a:t>
            </a:r>
            <a:r>
              <a:rPr lang="pt-PT" sz="2400" dirty="0"/>
              <a:t>às instituições de ensino superior</a:t>
            </a:r>
            <a:endParaRPr lang="hr-BA" sz="2400" dirty="0"/>
          </a:p>
          <a:p>
            <a:endParaRPr lang="en-US" sz="2400" dirty="0"/>
          </a:p>
          <a:p>
            <a:endParaRPr lang="en-US" sz="2400" dirty="0"/>
          </a:p>
        </p:txBody>
      </p:sp>
      <p:sp>
        <p:nvSpPr>
          <p:cNvPr id="7" name="TextBox 6">
            <a:extLst>
              <a:ext uri="{FF2B5EF4-FFF2-40B4-BE49-F238E27FC236}">
                <a16:creationId xmlns:a16="http://schemas.microsoft.com/office/drawing/2014/main" id="{282B9775-B7B2-4F7C-9486-273AA3BAB03F}"/>
              </a:ext>
            </a:extLst>
          </p:cNvPr>
          <p:cNvSpPr txBox="1"/>
          <p:nvPr/>
        </p:nvSpPr>
        <p:spPr>
          <a:xfrm>
            <a:off x="2157412" y="4619625"/>
            <a:ext cx="9094519" cy="1631216"/>
          </a:xfrm>
          <a:prstGeom prst="rect">
            <a:avLst/>
          </a:prstGeom>
          <a:noFill/>
        </p:spPr>
        <p:txBody>
          <a:bodyPr wrap="square">
            <a:spAutoFit/>
          </a:bodyPr>
          <a:lstStyle/>
          <a:p>
            <a:pPr algn="just"/>
            <a:r>
              <a:rPr lang="pt" sz="2000" b="1" dirty="0">
                <a:solidFill>
                  <a:srgbClr val="5E5E5E"/>
                </a:solidFill>
              </a:rPr>
              <a:t>A verificação online também </a:t>
            </a:r>
            <a:r>
              <a:rPr lang="pt" sz="2000" dirty="0">
                <a:solidFill>
                  <a:srgbClr val="5E5E5E"/>
                </a:solidFill>
              </a:rPr>
              <a:t>é usada por potenciais empregadores para verificar a presença online das pessoas ou a "reputação na Internet" (" </a:t>
            </a:r>
            <a:r>
              <a:rPr lang="pt" sz="2000" i="1" dirty="0">
                <a:solidFill>
                  <a:srgbClr val="5E5E5E"/>
                </a:solidFill>
              </a:rPr>
              <a:t>netrep</a:t>
            </a:r>
            <a:r>
              <a:rPr lang="pt" sz="2000" dirty="0">
                <a:solidFill>
                  <a:srgbClr val="5E5E5E"/>
                </a:solidFill>
              </a:rPr>
              <a:t>")</a:t>
            </a:r>
            <a:r>
              <a:rPr lang="pt" sz="2000" baseline="30000" dirty="0">
                <a:solidFill>
                  <a:srgbClr val="5E5E5E"/>
                </a:solidFill>
              </a:rPr>
              <a:t> </a:t>
            </a:r>
            <a:r>
              <a:rPr lang="pt" sz="2000" dirty="0">
                <a:solidFill>
                  <a:srgbClr val="5E5E5E"/>
                </a:solidFill>
              </a:rPr>
              <a:t>em motores de busca como Google e Yahoo, e plataformas de redes sociais como Facebook, Twitter, Instagram e LinkedIn. Os empregadores podem verificar perfis, publicações e fotografias para obter indicações de que o candidato não é adequado.</a:t>
            </a:r>
          </a:p>
        </p:txBody>
      </p:sp>
    </p:spTree>
    <p:extLst>
      <p:ext uri="{BB962C8B-B14F-4D97-AF65-F5344CB8AC3E}">
        <p14:creationId xmlns:p14="http://schemas.microsoft.com/office/powerpoint/2010/main" val="24730469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3E259E-BDC3-4C1F-A496-276244561534}"/>
              </a:ext>
            </a:extLst>
          </p:cNvPr>
          <p:cNvSpPr>
            <a:spLocks noGrp="1"/>
          </p:cNvSpPr>
          <p:nvPr>
            <p:ph type="body" sz="quarter" idx="13"/>
          </p:nvPr>
        </p:nvSpPr>
        <p:spPr/>
        <p:txBody>
          <a:bodyPr/>
          <a:lstStyle/>
          <a:p>
            <a:r>
              <a:rPr lang="pt" dirty="0"/>
              <a:t>Gerir a sua pegada digital</a:t>
            </a:r>
            <a:endParaRPr lang="en-US" dirty="0"/>
          </a:p>
        </p:txBody>
      </p:sp>
      <p:sp>
        <p:nvSpPr>
          <p:cNvPr id="3" name="Text Placeholder 2">
            <a:extLst>
              <a:ext uri="{FF2B5EF4-FFF2-40B4-BE49-F238E27FC236}">
                <a16:creationId xmlns:a16="http://schemas.microsoft.com/office/drawing/2014/main" id="{AFFF70EC-FA6B-488F-9917-C31EF328246F}"/>
              </a:ext>
            </a:extLst>
          </p:cNvPr>
          <p:cNvSpPr>
            <a:spLocks noGrp="1"/>
          </p:cNvSpPr>
          <p:nvPr>
            <p:ph type="body" sz="quarter" idx="14"/>
          </p:nvPr>
        </p:nvSpPr>
        <p:spPr>
          <a:xfrm>
            <a:off x="954051" y="1839897"/>
            <a:ext cx="4881973" cy="3537886"/>
          </a:xfrm>
        </p:spPr>
        <p:txBody>
          <a:bodyPr/>
          <a:lstStyle/>
          <a:p>
            <a:pPr marL="457200" indent="-457200">
              <a:buFont typeface="+mj-lt"/>
              <a:buAutoNum type="arabicPeriod"/>
            </a:pPr>
            <a:r>
              <a:rPr lang="pt" dirty="0"/>
              <a:t>Procure a si próprio online</a:t>
            </a:r>
          </a:p>
          <a:p>
            <a:pPr marL="457200" indent="-457200">
              <a:buFont typeface="+mj-lt"/>
              <a:buAutoNum type="arabicPeriod"/>
            </a:pPr>
            <a:r>
              <a:rPr lang="pt" dirty="0"/>
              <a:t>Liste todas as suas contas</a:t>
            </a:r>
          </a:p>
          <a:p>
            <a:pPr marL="457200" indent="-457200">
              <a:buFont typeface="+mj-lt"/>
              <a:buAutoNum type="arabicPeriod"/>
            </a:pPr>
            <a:r>
              <a:rPr lang="pt" dirty="0"/>
              <a:t>Use configurações de privacidade</a:t>
            </a:r>
          </a:p>
          <a:p>
            <a:pPr marL="457200" indent="-457200">
              <a:buFont typeface="+mj-lt"/>
              <a:buAutoNum type="arabicPeriod"/>
            </a:pPr>
            <a:r>
              <a:rPr lang="pt" dirty="0"/>
              <a:t>Mantenha as coisas profissionais</a:t>
            </a:r>
          </a:p>
          <a:p>
            <a:pPr marL="457200" indent="-457200">
              <a:buFont typeface="+mj-lt"/>
              <a:buAutoNum type="arabicPeriod"/>
            </a:pPr>
            <a:r>
              <a:rPr lang="pt" dirty="0"/>
              <a:t>Mantenha seu perfil atualizado</a:t>
            </a:r>
          </a:p>
          <a:p>
            <a:pPr marL="457200" indent="-457200">
              <a:buFont typeface="+mj-lt"/>
              <a:buAutoNum type="arabicPeriod"/>
            </a:pPr>
            <a:r>
              <a:rPr lang="pt" dirty="0"/>
              <a:t>Não partilhe demasiado</a:t>
            </a:r>
          </a:p>
          <a:p>
            <a:pPr marL="457200" indent="-457200">
              <a:buFont typeface="+mj-lt"/>
              <a:buAutoNum type="arabicPeriod"/>
            </a:pPr>
            <a:r>
              <a:rPr lang="pt" dirty="0"/>
              <a:t>Exclua conteúdo pouco simpático</a:t>
            </a:r>
          </a:p>
          <a:p>
            <a:r>
              <a:rPr lang="pt" dirty="0"/>
              <a:t>     </a:t>
            </a:r>
          </a:p>
        </p:txBody>
      </p:sp>
      <p:sp>
        <p:nvSpPr>
          <p:cNvPr id="5" name="TextBox 4">
            <a:extLst>
              <a:ext uri="{FF2B5EF4-FFF2-40B4-BE49-F238E27FC236}">
                <a16:creationId xmlns:a16="http://schemas.microsoft.com/office/drawing/2014/main" id="{30913039-2D1B-4D05-AA28-4BD6475EBDF6}"/>
              </a:ext>
            </a:extLst>
          </p:cNvPr>
          <p:cNvSpPr txBox="1"/>
          <p:nvPr/>
        </p:nvSpPr>
        <p:spPr>
          <a:xfrm>
            <a:off x="5952564" y="1826764"/>
            <a:ext cx="5925671" cy="3188565"/>
          </a:xfrm>
          <a:prstGeom prst="rect">
            <a:avLst/>
          </a:prstGeom>
          <a:noFill/>
        </p:spPr>
        <p:txBody>
          <a:bodyPr wrap="square">
            <a:spAutoFit/>
          </a:bodyPr>
          <a:lstStyle/>
          <a:p>
            <a:pPr marL="457200" indent="-457200">
              <a:lnSpc>
                <a:spcPct val="90000"/>
              </a:lnSpc>
              <a:spcBef>
                <a:spcPts val="1000"/>
              </a:spcBef>
              <a:buFont typeface="+mj-lt"/>
              <a:buAutoNum type="arabicPeriod" startAt="8"/>
            </a:pPr>
            <a:r>
              <a:rPr lang="pt" sz="2400" dirty="0">
                <a:solidFill>
                  <a:srgbClr val="5E5E5E"/>
                </a:solidFill>
              </a:rPr>
              <a:t>Verifique se o seu navegador tem cookies</a:t>
            </a:r>
          </a:p>
          <a:p>
            <a:pPr marL="457200" indent="-457200">
              <a:lnSpc>
                <a:spcPct val="90000"/>
              </a:lnSpc>
              <a:spcBef>
                <a:spcPts val="1000"/>
              </a:spcBef>
              <a:buFont typeface="+mj-lt"/>
              <a:buAutoNum type="arabicPeriod" startAt="8"/>
            </a:pPr>
            <a:r>
              <a:rPr lang="pt" sz="2400" dirty="0">
                <a:solidFill>
                  <a:srgbClr val="5E5E5E"/>
                </a:solidFill>
              </a:rPr>
              <a:t>Proteja assuas senhas</a:t>
            </a:r>
          </a:p>
          <a:p>
            <a:pPr marL="457200" indent="-457200">
              <a:lnSpc>
                <a:spcPct val="90000"/>
              </a:lnSpc>
              <a:spcBef>
                <a:spcPts val="1000"/>
              </a:spcBef>
              <a:buFont typeface="+mj-lt"/>
              <a:buAutoNum type="arabicPeriod" startAt="8"/>
            </a:pPr>
            <a:r>
              <a:rPr lang="pt" sz="2400" dirty="0">
                <a:solidFill>
                  <a:srgbClr val="5E5E5E"/>
                </a:solidFill>
              </a:rPr>
              <a:t>Use palavras-passe fortes</a:t>
            </a:r>
          </a:p>
          <a:p>
            <a:pPr marL="457200" indent="-457200">
              <a:lnSpc>
                <a:spcPct val="90000"/>
              </a:lnSpc>
              <a:spcBef>
                <a:spcPts val="1000"/>
              </a:spcBef>
              <a:buFont typeface="+mj-lt"/>
              <a:buAutoNum type="arabicPeriod" startAt="8"/>
            </a:pPr>
            <a:r>
              <a:rPr lang="pt" sz="2400" dirty="0">
                <a:solidFill>
                  <a:srgbClr val="5E5E5E"/>
                </a:solidFill>
              </a:rPr>
              <a:t>Crié uma segunda conta de e-mail</a:t>
            </a:r>
          </a:p>
          <a:p>
            <a:pPr marL="457200" indent="-457200">
              <a:lnSpc>
                <a:spcPct val="90000"/>
              </a:lnSpc>
              <a:spcBef>
                <a:spcPts val="1000"/>
              </a:spcBef>
              <a:buFont typeface="+mj-lt"/>
              <a:buAutoNum type="arabicPeriod" startAt="8"/>
            </a:pPr>
            <a:r>
              <a:rPr lang="pt" sz="2400" dirty="0">
                <a:solidFill>
                  <a:srgbClr val="5E5E5E"/>
                </a:solidFill>
              </a:rPr>
              <a:t>Partilhe as suas conquistas</a:t>
            </a:r>
          </a:p>
          <a:p>
            <a:pPr marL="457200" indent="-457200">
              <a:lnSpc>
                <a:spcPct val="90000"/>
              </a:lnSpc>
              <a:spcBef>
                <a:spcPts val="1000"/>
              </a:spcBef>
              <a:buFont typeface="+mj-lt"/>
              <a:buAutoNum type="arabicPeriod" startAt="8"/>
            </a:pPr>
            <a:r>
              <a:rPr lang="pt" sz="2400" dirty="0">
                <a:solidFill>
                  <a:srgbClr val="5E5E5E"/>
                </a:solidFill>
              </a:rPr>
              <a:t>Pense antes de publicar</a:t>
            </a:r>
          </a:p>
          <a:p>
            <a:pPr marL="457200" indent="-457200">
              <a:lnSpc>
                <a:spcPct val="90000"/>
              </a:lnSpc>
              <a:spcBef>
                <a:spcPts val="1000"/>
              </a:spcBef>
              <a:buFont typeface="+mj-lt"/>
              <a:buAutoNum type="arabicPeriod" startAt="8"/>
            </a:pPr>
            <a:r>
              <a:rPr lang="pt" sz="2400" dirty="0">
                <a:solidFill>
                  <a:srgbClr val="5E5E5E"/>
                </a:solidFill>
              </a:rPr>
              <a:t>Atualize sempre o seu software</a:t>
            </a:r>
          </a:p>
        </p:txBody>
      </p:sp>
      <p:sp>
        <p:nvSpPr>
          <p:cNvPr id="7" name="TextBox 6">
            <a:extLst>
              <a:ext uri="{FF2B5EF4-FFF2-40B4-BE49-F238E27FC236}">
                <a16:creationId xmlns:a16="http://schemas.microsoft.com/office/drawing/2014/main" id="{E4AD7E6D-592A-4B8C-B0EE-1C8C2D65484C}"/>
              </a:ext>
            </a:extLst>
          </p:cNvPr>
          <p:cNvSpPr txBox="1"/>
          <p:nvPr/>
        </p:nvSpPr>
        <p:spPr>
          <a:xfrm>
            <a:off x="828674" y="5774322"/>
            <a:ext cx="8258175" cy="584775"/>
          </a:xfrm>
          <a:prstGeom prst="rect">
            <a:avLst/>
          </a:prstGeom>
          <a:noFill/>
        </p:spPr>
        <p:txBody>
          <a:bodyPr wrap="square">
            <a:spAutoFit/>
          </a:bodyPr>
          <a:lstStyle/>
          <a:p>
            <a:r>
              <a:rPr lang="pt" sz="1600" dirty="0">
                <a:solidFill>
                  <a:srgbClr val="5E5E5E"/>
                </a:solidFill>
              </a:rPr>
              <a:t>FONTE: Como gerir a sua pegada digital: 20 dicas para estudantes , por Imed Bouchrika , cientista-chefe de dados e chefe de conteúdo</a:t>
            </a:r>
          </a:p>
        </p:txBody>
      </p:sp>
    </p:spTree>
    <p:extLst>
      <p:ext uri="{BB962C8B-B14F-4D97-AF65-F5344CB8AC3E}">
        <p14:creationId xmlns:p14="http://schemas.microsoft.com/office/powerpoint/2010/main" val="29525429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268C38-87A9-4895-8931-891468F6FE36}"/>
              </a:ext>
            </a:extLst>
          </p:cNvPr>
          <p:cNvSpPr>
            <a:spLocks noGrp="1"/>
          </p:cNvSpPr>
          <p:nvPr>
            <p:ph type="body" sz="quarter" idx="13"/>
          </p:nvPr>
        </p:nvSpPr>
        <p:spPr>
          <a:xfrm>
            <a:off x="515902" y="478994"/>
            <a:ext cx="11171222" cy="844269"/>
          </a:xfrm>
        </p:spPr>
        <p:txBody>
          <a:bodyPr/>
          <a:lstStyle/>
          <a:p>
            <a:r>
              <a:rPr lang="pt" dirty="0"/>
              <a:t>Gerir a sua pegada digital - </a:t>
            </a:r>
            <a:r>
              <a:rPr lang="pt" dirty="0">
                <a:solidFill>
                  <a:srgbClr val="00ACA7"/>
                </a:solidFill>
              </a:rPr>
              <a:t>Use ferramentas digitais</a:t>
            </a:r>
          </a:p>
          <a:p>
            <a:endParaRPr lang="en-US" dirty="0"/>
          </a:p>
        </p:txBody>
      </p:sp>
      <p:sp>
        <p:nvSpPr>
          <p:cNvPr id="3" name="Text Placeholder 2">
            <a:extLst>
              <a:ext uri="{FF2B5EF4-FFF2-40B4-BE49-F238E27FC236}">
                <a16:creationId xmlns:a16="http://schemas.microsoft.com/office/drawing/2014/main" id="{BCF8D15E-DDCD-4860-945C-69055FAFEE66}"/>
              </a:ext>
            </a:extLst>
          </p:cNvPr>
          <p:cNvSpPr>
            <a:spLocks noGrp="1"/>
          </p:cNvSpPr>
          <p:nvPr>
            <p:ph type="body" sz="quarter" idx="14"/>
          </p:nvPr>
        </p:nvSpPr>
        <p:spPr>
          <a:xfrm>
            <a:off x="530137" y="1107065"/>
            <a:ext cx="11156987" cy="2090320"/>
          </a:xfrm>
        </p:spPr>
        <p:txBody>
          <a:bodyPr/>
          <a:lstStyle/>
          <a:p>
            <a:r>
              <a:rPr lang="pt" dirty="0">
                <a:effectLst/>
                <a:latin typeface="Calibri" panose="020F0502020204030204" pitchFamily="34" charset="0"/>
                <a:ea typeface="Calibri" panose="020F0502020204030204" pitchFamily="34" charset="0"/>
                <a:cs typeface="Times New Roman" panose="02020603050405020304" pitchFamily="18" charset="0"/>
              </a:rPr>
              <a:t>Para proteger a sua privacidade, pode usar ferramentas antirastreamento, motores de busca privados ou navegadores anónimos. Uma ferramenta que ganhou popularidade ultimamente são as redes privadas virtuais (VPNs), que mascaram o seu endereço IP para que possa manter a sua localização, histórico de navegação e outras informações privadas </a:t>
            </a:r>
            <a:r>
              <a:rPr lang="pt" sz="1400" i="1" dirty="0">
                <a:effectLst/>
                <a:latin typeface="Calibri" panose="020F0502020204030204" pitchFamily="34" charset="0"/>
                <a:ea typeface="Calibri" panose="020F0502020204030204" pitchFamily="34" charset="0"/>
                <a:cs typeface="Times New Roman" panose="02020603050405020304" pitchFamily="18" charset="0"/>
              </a:rPr>
              <a:t>( </a:t>
            </a:r>
            <a:r>
              <a:rPr lang="pt" sz="1400" i="1" dirty="0"/>
              <a:t>FONTE: Como gerir a sua pegada digital: 20 dicas para estudantes , por Imed Bouchrika , cientista-chefe de dados e chefe de conteúdo </a:t>
            </a:r>
            <a:r>
              <a:rPr lang="pt" sz="1400" i="1" dirty="0">
                <a:effectLst/>
                <a:latin typeface="Calibri" panose="020F0502020204030204" pitchFamily="34" charset="0"/>
                <a:ea typeface="Calibri" panose="020F0502020204030204" pitchFamily="34" charset="0"/>
                <a:cs typeface="Times New Roman" panose="02020603050405020304" pitchFamily="18" charset="0"/>
              </a:rPr>
              <a:t>)</a:t>
            </a:r>
            <a:endParaRPr lang="en-US" sz="3200" dirty="0"/>
          </a:p>
        </p:txBody>
      </p:sp>
      <p:pic>
        <p:nvPicPr>
          <p:cNvPr id="5" name="Online Media 4" title="What is a VPN? Explained in 90 seconds">
            <a:hlinkClick r:id="" action="ppaction://media"/>
            <a:extLst>
              <a:ext uri="{FF2B5EF4-FFF2-40B4-BE49-F238E27FC236}">
                <a16:creationId xmlns:a16="http://schemas.microsoft.com/office/drawing/2014/main" id="{F3D1CBDD-D436-438C-9902-BBFB133FDBA5}"/>
              </a:ext>
            </a:extLst>
          </p:cNvPr>
          <p:cNvPicPr>
            <a:picLocks noRot="1" noChangeAspect="1"/>
          </p:cNvPicPr>
          <p:nvPr>
            <a:videoFile r:link="rId1"/>
          </p:nvPr>
        </p:nvPicPr>
        <p:blipFill>
          <a:blip r:embed="rId3"/>
          <a:stretch>
            <a:fillRect/>
          </a:stretch>
        </p:blipFill>
        <p:spPr>
          <a:xfrm>
            <a:off x="219075" y="2981186"/>
            <a:ext cx="6501376" cy="3673277"/>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sp>
        <p:nvSpPr>
          <p:cNvPr id="7" name="TextBox 6">
            <a:extLst>
              <a:ext uri="{FF2B5EF4-FFF2-40B4-BE49-F238E27FC236}">
                <a16:creationId xmlns:a16="http://schemas.microsoft.com/office/drawing/2014/main" id="{D9EC675B-5E45-4837-931E-F3DC0CF8222D}"/>
              </a:ext>
            </a:extLst>
          </p:cNvPr>
          <p:cNvSpPr txBox="1"/>
          <p:nvPr/>
        </p:nvSpPr>
        <p:spPr>
          <a:xfrm>
            <a:off x="8699378" y="3558848"/>
            <a:ext cx="2592406" cy="1569660"/>
          </a:xfrm>
          <a:prstGeom prst="rect">
            <a:avLst/>
          </a:prstGeom>
          <a:noFill/>
        </p:spPr>
        <p:txBody>
          <a:bodyPr wrap="square">
            <a:spAutoFit/>
          </a:bodyPr>
          <a:lstStyle/>
          <a:p>
            <a:pPr algn="ctr"/>
            <a:r>
              <a:rPr lang="pt" sz="2400" b="1" dirty="0">
                <a:solidFill>
                  <a:srgbClr val="00ACA7"/>
                </a:solidFill>
              </a:rPr>
              <a:t>ASSISTA AO VÍDEO: O que é uma VPN? Explicado em 90 segundos</a:t>
            </a:r>
          </a:p>
        </p:txBody>
      </p:sp>
      <p:pic>
        <p:nvPicPr>
          <p:cNvPr id="9" name="Graphic 8" descr="Arrow: Straight with solid fill">
            <a:extLst>
              <a:ext uri="{FF2B5EF4-FFF2-40B4-BE49-F238E27FC236}">
                <a16:creationId xmlns:a16="http://schemas.microsoft.com/office/drawing/2014/main" id="{EB103C5D-77D0-48B7-BAFD-7F8998AEA6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47914" y="3769167"/>
            <a:ext cx="1524000" cy="1149022"/>
          </a:xfrm>
          <a:prstGeom prst="rect">
            <a:avLst/>
          </a:prstGeom>
        </p:spPr>
      </p:pic>
    </p:spTree>
    <p:extLst>
      <p:ext uri="{BB962C8B-B14F-4D97-AF65-F5344CB8AC3E}">
        <p14:creationId xmlns:p14="http://schemas.microsoft.com/office/powerpoint/2010/main" val="89368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2CC3C0-F0C6-41EF-A47C-CA295E6AC472}"/>
              </a:ext>
            </a:extLst>
          </p:cNvPr>
          <p:cNvSpPr>
            <a:spLocks noGrp="1"/>
          </p:cNvSpPr>
          <p:nvPr>
            <p:ph type="body" sz="quarter" idx="13"/>
          </p:nvPr>
        </p:nvSpPr>
        <p:spPr/>
        <p:txBody>
          <a:bodyPr/>
          <a:lstStyle/>
          <a:p>
            <a:r>
              <a:rPr lang="pt" dirty="0"/>
              <a:t>Se não houver outra forma de lidar com uma situação desfavorável como a pegada digital, pode decidir </a:t>
            </a:r>
            <a:r>
              <a:rPr lang="pt" dirty="0">
                <a:solidFill>
                  <a:srgbClr val="F5B020"/>
                </a:solidFill>
              </a:rPr>
              <a:t>apagar toda a sua pegada digital</a:t>
            </a:r>
            <a:endParaRPr lang="en-US" dirty="0">
              <a:solidFill>
                <a:srgbClr val="F5B020"/>
              </a:solidFill>
            </a:endParaRPr>
          </a:p>
        </p:txBody>
      </p:sp>
      <p:pic>
        <p:nvPicPr>
          <p:cNvPr id="4" name="Picture Placeholder 3" descr="A picture containing floor, indoor, person, tool&#10;&#10;Description automatically generated">
            <a:extLst>
              <a:ext uri="{FF2B5EF4-FFF2-40B4-BE49-F238E27FC236}">
                <a16:creationId xmlns:a16="http://schemas.microsoft.com/office/drawing/2014/main" id="{F581812F-A6BE-42FE-A122-DDAA5044F32B}"/>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102800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0BD66E6-7CE6-4182-B374-90C2F85D7D3E}"/>
              </a:ext>
            </a:extLst>
          </p:cNvPr>
          <p:cNvSpPr txBox="1">
            <a:spLocks/>
          </p:cNvSpPr>
          <p:nvPr/>
        </p:nvSpPr>
        <p:spPr>
          <a:xfrm>
            <a:off x="508928" y="546725"/>
            <a:ext cx="11174143" cy="95342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t" sz="3200" dirty="0">
                <a:solidFill>
                  <a:srgbClr val="E78631"/>
                </a:solidFill>
              </a:rPr>
              <a:t>De acordo com wethegeek.com, aqui estão as </a:t>
            </a:r>
            <a:r>
              <a:rPr lang="pt" sz="3200" b="1" dirty="0">
                <a:solidFill>
                  <a:srgbClr val="E78631"/>
                </a:solidFill>
              </a:rPr>
              <a:t>9 maneiras de apagar sua pegada digital</a:t>
            </a:r>
          </a:p>
          <a:p>
            <a:pPr algn="ctr"/>
            <a:endParaRPr lang="en-US" sz="3200" dirty="0">
              <a:solidFill>
                <a:srgbClr val="E78631"/>
              </a:solidFill>
            </a:endParaRPr>
          </a:p>
        </p:txBody>
      </p:sp>
      <p:graphicFrame>
        <p:nvGraphicFramePr>
          <p:cNvPr id="6" name="Diagram 5">
            <a:extLst>
              <a:ext uri="{FF2B5EF4-FFF2-40B4-BE49-F238E27FC236}">
                <a16:creationId xmlns:a16="http://schemas.microsoft.com/office/drawing/2014/main" id="{07DA0C20-E330-483C-A0C2-113DFE47BC0F}"/>
              </a:ext>
            </a:extLst>
          </p:cNvPr>
          <p:cNvGraphicFramePr/>
          <p:nvPr>
            <p:extLst>
              <p:ext uri="{D42A27DB-BD31-4B8C-83A1-F6EECF244321}">
                <p14:modId xmlns:p14="http://schemas.microsoft.com/office/powerpoint/2010/main" val="2034985470"/>
              </p:ext>
            </p:extLst>
          </p:nvPr>
        </p:nvGraphicFramePr>
        <p:xfrm>
          <a:off x="1017872" y="3077357"/>
          <a:ext cx="10665199"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52068EB6-076F-49C7-B423-65A2962E43E1}"/>
              </a:ext>
            </a:extLst>
          </p:cNvPr>
          <p:cNvGraphicFramePr/>
          <p:nvPr>
            <p:extLst>
              <p:ext uri="{D42A27DB-BD31-4B8C-83A1-F6EECF244321}">
                <p14:modId xmlns:p14="http://schemas.microsoft.com/office/powerpoint/2010/main" val="1229278550"/>
              </p:ext>
            </p:extLst>
          </p:nvPr>
        </p:nvGraphicFramePr>
        <p:xfrm>
          <a:off x="1017873" y="1568830"/>
          <a:ext cx="10665198" cy="18964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a:extLst>
              <a:ext uri="{FF2B5EF4-FFF2-40B4-BE49-F238E27FC236}">
                <a16:creationId xmlns:a16="http://schemas.microsoft.com/office/drawing/2014/main" id="{89F5E8F2-422F-4B76-8794-7DF6FC59D5DF}"/>
              </a:ext>
            </a:extLst>
          </p:cNvPr>
          <p:cNvGraphicFramePr/>
          <p:nvPr>
            <p:extLst>
              <p:ext uri="{D42A27DB-BD31-4B8C-83A1-F6EECF244321}">
                <p14:modId xmlns:p14="http://schemas.microsoft.com/office/powerpoint/2010/main" val="1063643636"/>
              </p:ext>
            </p:extLst>
          </p:nvPr>
        </p:nvGraphicFramePr>
        <p:xfrm>
          <a:off x="1017871" y="4787151"/>
          <a:ext cx="10665198" cy="196327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6617014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4ED51-865E-DE43-962F-970393711B3E}"/>
              </a:ext>
            </a:extLst>
          </p:cNvPr>
          <p:cNvSpPr>
            <a:spLocks noGrp="1"/>
          </p:cNvSpPr>
          <p:nvPr>
            <p:ph type="body" sz="quarter" idx="13"/>
          </p:nvPr>
        </p:nvSpPr>
        <p:spPr/>
        <p:txBody>
          <a:bodyPr/>
          <a:lstStyle/>
          <a:p>
            <a:r>
              <a:rPr lang="pt" dirty="0"/>
              <a:t>Conclusões deste módulo</a:t>
            </a:r>
            <a:endParaRPr lang="en-US" dirty="0"/>
          </a:p>
        </p:txBody>
      </p:sp>
      <p:sp>
        <p:nvSpPr>
          <p:cNvPr id="3" name="Text Placeholder 2">
            <a:extLst>
              <a:ext uri="{FF2B5EF4-FFF2-40B4-BE49-F238E27FC236}">
                <a16:creationId xmlns:a16="http://schemas.microsoft.com/office/drawing/2014/main" id="{52C1F4D1-F946-3249-892E-E2727FBB3B79}"/>
              </a:ext>
            </a:extLst>
          </p:cNvPr>
          <p:cNvSpPr>
            <a:spLocks noGrp="1"/>
          </p:cNvSpPr>
          <p:nvPr>
            <p:ph type="body" sz="quarter" idx="14"/>
          </p:nvPr>
        </p:nvSpPr>
        <p:spPr/>
        <p:txBody>
          <a:bodyPr/>
          <a:lstStyle/>
          <a:p>
            <a:pPr marL="342900" indent="-342900">
              <a:buFont typeface="Wingdings" panose="05000000000000000000" pitchFamily="2" charset="2"/>
              <a:buChar char="ü"/>
            </a:pPr>
            <a:r>
              <a:rPr lang="pt" dirty="0"/>
              <a:t>A comunicação presencial é diferente da comunicação online</a:t>
            </a:r>
            <a:endParaRPr lang="hr-BA" dirty="0"/>
          </a:p>
          <a:p>
            <a:pPr marL="342900" indent="-342900">
              <a:buFont typeface="Wingdings" panose="05000000000000000000" pitchFamily="2" charset="2"/>
              <a:buChar char="ü"/>
            </a:pPr>
            <a:r>
              <a:rPr lang="pt" dirty="0"/>
              <a:t>Existem muitas ferramentas digitais que pode usar para gerir a sua comunicação e colaboração online</a:t>
            </a:r>
          </a:p>
          <a:p>
            <a:pPr marL="342900" indent="-342900">
              <a:buFont typeface="Wingdings" panose="05000000000000000000" pitchFamily="2" charset="2"/>
              <a:buChar char="ü"/>
            </a:pPr>
            <a:r>
              <a:rPr lang="pt" dirty="0"/>
              <a:t>Seja um bom cidadão online, esteja seguro, seja gentil</a:t>
            </a:r>
          </a:p>
          <a:p>
            <a:pPr marL="342900" indent="-342900">
              <a:buFont typeface="Wingdings" panose="05000000000000000000" pitchFamily="2" charset="2"/>
              <a:buChar char="ü"/>
            </a:pPr>
            <a:r>
              <a:rPr lang="pt" dirty="0"/>
              <a:t>Cuidado com a sua pegada digital e controle o que publica e quem pode ver</a:t>
            </a:r>
          </a:p>
          <a:p>
            <a:pPr marL="342900" indent="-342900">
              <a:buFont typeface="Wingdings" panose="05000000000000000000" pitchFamily="2" charset="2"/>
              <a:buChar char="ü"/>
            </a:pPr>
            <a:r>
              <a:rPr lang="pt" dirty="0"/>
              <a:t>Seja autêntico e digno de confiança durante toda a sua vida online</a:t>
            </a:r>
          </a:p>
          <a:p>
            <a:pPr marL="342900" indent="-342900">
              <a:buFont typeface="Wingdings" panose="05000000000000000000" pitchFamily="2" charset="2"/>
              <a:buChar char="ü"/>
            </a:pPr>
            <a:r>
              <a:rPr lang="pt" dirty="0"/>
              <a:t>Cuide do seu bem-estar online ao se envolver e colaborar, nem tudo precisa ser digital, mas dominar o digital é o caminho para o equilíbrio!</a:t>
            </a:r>
          </a:p>
          <a:p>
            <a:pPr marL="342900" indent="-342900">
              <a:buFont typeface="Wingdings" panose="05000000000000000000" pitchFamily="2" charset="2"/>
              <a:buChar char="ü"/>
            </a:pPr>
            <a:endParaRPr lang="en-US" dirty="0">
              <a:solidFill>
                <a:srgbClr val="FF0000"/>
              </a:solidFill>
            </a:endParaRPr>
          </a:p>
        </p:txBody>
      </p:sp>
    </p:spTree>
    <p:extLst>
      <p:ext uri="{BB962C8B-B14F-4D97-AF65-F5344CB8AC3E}">
        <p14:creationId xmlns:p14="http://schemas.microsoft.com/office/powerpoint/2010/main" val="9824503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r>
              <a:rPr lang="pt" dirty="0"/>
              <a:t>No próximo módulo irá aprender a:</a:t>
            </a:r>
            <a:endParaRPr lang="en-US" dirty="0"/>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a:xfrm>
            <a:off x="811176" y="1782010"/>
            <a:ext cx="11156987" cy="3537886"/>
          </a:xfrm>
        </p:spPr>
        <p:txBody>
          <a:bodyPr/>
          <a:lstStyle/>
          <a:p>
            <a:pPr>
              <a:lnSpc>
                <a:spcPct val="100000"/>
              </a:lnSpc>
            </a:pPr>
            <a:r>
              <a:rPr lang="pt" dirty="0"/>
              <a:t>Criar conteúdo digital, mais especificamente sobre:</a:t>
            </a:r>
            <a:endParaRPr lang="en-US" dirty="0"/>
          </a:p>
          <a:p>
            <a:pPr marL="285750" indent="-285750">
              <a:lnSpc>
                <a:spcPct val="100000"/>
              </a:lnSpc>
              <a:buFont typeface="Arial" panose="020B0604020202020204" pitchFamily="34" charset="0"/>
              <a:buChar char="•"/>
            </a:pPr>
            <a:r>
              <a:rPr lang="pt" dirty="0"/>
              <a:t>Desenvolvimento de conteúdo digital</a:t>
            </a:r>
            <a:endParaRPr lang="hr-BA" dirty="0"/>
          </a:p>
          <a:p>
            <a:pPr marL="285750" indent="-285750">
              <a:lnSpc>
                <a:spcPct val="100000"/>
              </a:lnSpc>
              <a:buFont typeface="Arial" panose="020B0604020202020204" pitchFamily="34" charset="0"/>
              <a:buChar char="•"/>
            </a:pPr>
            <a:r>
              <a:rPr lang="pt" dirty="0"/>
              <a:t>Integração e elaboração de conteúdos digitais</a:t>
            </a:r>
            <a:endParaRPr lang="hr-BA" dirty="0"/>
          </a:p>
          <a:p>
            <a:pPr marL="285750" indent="-285750">
              <a:lnSpc>
                <a:spcPct val="100000"/>
              </a:lnSpc>
              <a:buFont typeface="Arial" panose="020B0604020202020204" pitchFamily="34" charset="0"/>
              <a:buChar char="•"/>
            </a:pPr>
            <a:r>
              <a:rPr lang="pt" dirty="0"/>
              <a:t>Direitos de autor e licenças</a:t>
            </a:r>
            <a:endParaRPr lang="hr-BA" dirty="0"/>
          </a:p>
          <a:p>
            <a:pPr marL="285750" indent="-285750">
              <a:lnSpc>
                <a:spcPct val="100000"/>
              </a:lnSpc>
              <a:buFont typeface="Arial" panose="020B0604020202020204" pitchFamily="34" charset="0"/>
              <a:buChar char="•"/>
            </a:pPr>
            <a:r>
              <a:rPr lang="pt" dirty="0"/>
              <a:t>Programação</a:t>
            </a:r>
            <a:endParaRPr lang="en-US" dirty="0"/>
          </a:p>
          <a:p>
            <a:pPr>
              <a:lnSpc>
                <a:spcPct val="100000"/>
              </a:lnSpc>
            </a:pPr>
            <a:endParaRPr lang="en-US" dirty="0"/>
          </a:p>
        </p:txBody>
      </p:sp>
    </p:spTree>
    <p:extLst>
      <p:ext uri="{BB962C8B-B14F-4D97-AF65-F5344CB8AC3E}">
        <p14:creationId xmlns:p14="http://schemas.microsoft.com/office/powerpoint/2010/main" val="1948654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557EC2-1594-4FD3-BF6E-79301F0BE33F}"/>
              </a:ext>
            </a:extLst>
          </p:cNvPr>
          <p:cNvSpPr>
            <a:spLocks noGrp="1"/>
          </p:cNvSpPr>
          <p:nvPr>
            <p:ph type="body" sz="quarter" idx="13"/>
          </p:nvPr>
        </p:nvSpPr>
        <p:spPr>
          <a:xfrm>
            <a:off x="515902" y="406230"/>
            <a:ext cx="11171222" cy="844269"/>
          </a:xfrm>
        </p:spPr>
        <p:txBody>
          <a:bodyPr>
            <a:normAutofit fontScale="92500" lnSpcReduction="20000"/>
          </a:bodyPr>
          <a:lstStyle/>
          <a:p>
            <a:r>
              <a:rPr lang="pt" dirty="0"/>
              <a:t>Tipos de comunicação online: Comunicação </a:t>
            </a:r>
            <a:r>
              <a:rPr lang="pt" sz="3600" dirty="0">
                <a:effectLst/>
              </a:rPr>
              <a:t>Síncrona e Assíncrona</a:t>
            </a:r>
            <a:endParaRPr lang="en-US" dirty="0"/>
          </a:p>
        </p:txBody>
      </p:sp>
      <p:sp>
        <p:nvSpPr>
          <p:cNvPr id="3" name="Text Placeholder 2">
            <a:extLst>
              <a:ext uri="{FF2B5EF4-FFF2-40B4-BE49-F238E27FC236}">
                <a16:creationId xmlns:a16="http://schemas.microsoft.com/office/drawing/2014/main" id="{EF52D520-74D9-40CA-A9E5-F70AD14CFB72}"/>
              </a:ext>
            </a:extLst>
          </p:cNvPr>
          <p:cNvSpPr>
            <a:spLocks noGrp="1"/>
          </p:cNvSpPr>
          <p:nvPr>
            <p:ph type="body" sz="quarter" idx="14"/>
          </p:nvPr>
        </p:nvSpPr>
        <p:spPr>
          <a:xfrm>
            <a:off x="515902" y="1394283"/>
            <a:ext cx="6267453" cy="3993505"/>
          </a:xfrm>
        </p:spPr>
        <p:txBody>
          <a:bodyPr/>
          <a:lstStyle/>
          <a:p>
            <a:pPr algn="just"/>
            <a:r>
              <a:rPr lang="pt" sz="2000" dirty="0"/>
              <a:t>Sabia que </a:t>
            </a:r>
            <a:r>
              <a:rPr lang="pt" sz="2000" dirty="0">
                <a:effectLst/>
              </a:rPr>
              <a:t>síncrona e assíncrona são dois tipos de comunicação online </a:t>
            </a:r>
            <a:r>
              <a:rPr lang="pt" sz="2000" dirty="0"/>
              <a:t>?</a:t>
            </a:r>
          </a:p>
          <a:p>
            <a:pPr algn="just"/>
            <a:endParaRPr lang="pt" sz="200" b="1" dirty="0">
              <a:solidFill>
                <a:srgbClr val="00ACA7"/>
              </a:solidFill>
              <a:effectLst/>
            </a:endParaRPr>
          </a:p>
          <a:p>
            <a:pPr algn="just"/>
            <a:r>
              <a:rPr lang="pt" sz="2000" b="1" dirty="0">
                <a:solidFill>
                  <a:srgbClr val="00ACA7"/>
                </a:solidFill>
                <a:effectLst/>
              </a:rPr>
              <a:t>A comunicação síncrona </a:t>
            </a:r>
            <a:r>
              <a:rPr lang="pt" sz="2000" dirty="0">
                <a:effectLst/>
              </a:rPr>
              <a:t>ocorre ao mesmo tempo (em tempo real), mas em locais diferentes. Um telemóvel é um exemplo de comunicação síncrona. Outros exemplos incluem chat, videoconferência, Skype e um quadro interativo. Pode estar habituado a usar algumas destas ferramentas para se comunicar com os amigos e familiares fora de um ambiente </a:t>
            </a:r>
            <a:r>
              <a:rPr lang="pt" sz="2000" dirty="0"/>
              <a:t>de ensino</a:t>
            </a:r>
            <a:r>
              <a:rPr lang="pt" sz="2000" dirty="0">
                <a:effectLst/>
              </a:rPr>
              <a:t>. </a:t>
            </a:r>
            <a:r>
              <a:rPr lang="pt" sz="2000" dirty="0">
                <a:solidFill>
                  <a:srgbClr val="5E5E5E"/>
                </a:solidFill>
                <a:effectLst/>
              </a:rPr>
              <a:t>Como a comunicação síncrona envolve estar online durante um período de tempo específico, o seu orientador provavelmente o informará com antecedência sobre uma sessão de comunicação previamente agendada.</a:t>
            </a:r>
          </a:p>
          <a:p>
            <a:pPr algn="just"/>
            <a:br>
              <a:rPr lang="en-US" sz="2000" dirty="0"/>
            </a:br>
            <a:br>
              <a:rPr lang="en-US" sz="2000" dirty="0"/>
            </a:br>
            <a:br>
              <a:rPr lang="en-US" sz="2000" dirty="0"/>
            </a:br>
            <a:endParaRPr lang="en-US" sz="2000" dirty="0"/>
          </a:p>
        </p:txBody>
      </p:sp>
      <p:pic>
        <p:nvPicPr>
          <p:cNvPr id="5" name="Picture 4" descr="Woman looking at computer screen">
            <a:extLst>
              <a:ext uri="{FF2B5EF4-FFF2-40B4-BE49-F238E27FC236}">
                <a16:creationId xmlns:a16="http://schemas.microsoft.com/office/drawing/2014/main" id="{890689DC-4EB7-47EF-A5B2-AE85DD687A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48500" y="1419382"/>
            <a:ext cx="5143500" cy="342900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AE2B6B62-1665-4DA1-8508-F3F3F39D6C72}"/>
              </a:ext>
            </a:extLst>
          </p:cNvPr>
          <p:cNvSpPr txBox="1"/>
          <p:nvPr/>
        </p:nvSpPr>
        <p:spPr>
          <a:xfrm>
            <a:off x="515902" y="5300263"/>
            <a:ext cx="9794811" cy="1323439"/>
          </a:xfrm>
          <a:prstGeom prst="rect">
            <a:avLst/>
          </a:prstGeom>
          <a:noFill/>
        </p:spPr>
        <p:txBody>
          <a:bodyPr wrap="square">
            <a:spAutoFit/>
          </a:bodyPr>
          <a:lstStyle/>
          <a:p>
            <a:pPr algn="just"/>
            <a:r>
              <a:rPr lang="pt-PT" sz="2000" dirty="0">
                <a:solidFill>
                  <a:srgbClr val="5E5E5E"/>
                </a:solidFill>
                <a:effectLst/>
              </a:rPr>
              <a:t>O</a:t>
            </a:r>
            <a:r>
              <a:rPr lang="pt" sz="2000" dirty="0">
                <a:solidFill>
                  <a:srgbClr val="5E5E5E"/>
                </a:solidFill>
                <a:effectLst/>
              </a:rPr>
              <a:t> orientador pode-lhe fazer uma pergunta a ser considerada antes da sessão ou designá-lo para um pequeno grupo em que </a:t>
            </a:r>
            <a:r>
              <a:rPr lang="pt" sz="2000" dirty="0">
                <a:solidFill>
                  <a:srgbClr val="5E5E5E"/>
                </a:solidFill>
              </a:rPr>
              <a:t>estará </a:t>
            </a:r>
            <a:r>
              <a:rPr lang="pt" sz="2000" dirty="0">
                <a:solidFill>
                  <a:srgbClr val="5E5E5E"/>
                </a:solidFill>
                <a:effectLst/>
              </a:rPr>
              <a:t>durante a sessão. O seu instrutor poderá também recorrer </a:t>
            </a:r>
            <a:r>
              <a:rPr lang="pt" sz="2000" dirty="0">
                <a:solidFill>
                  <a:srgbClr val="5E5E5E"/>
                </a:solidFill>
              </a:rPr>
              <a:t>à</a:t>
            </a:r>
            <a:r>
              <a:rPr lang="pt" sz="2000" dirty="0">
                <a:solidFill>
                  <a:srgbClr val="5E5E5E"/>
                </a:solidFill>
                <a:effectLst/>
              </a:rPr>
              <a:t> ferramenta de comunicação síncrona para </a:t>
            </a:r>
            <a:r>
              <a:rPr lang="pt" sz="2000" dirty="0">
                <a:solidFill>
                  <a:srgbClr val="5E5E5E"/>
                </a:solidFill>
              </a:rPr>
              <a:t>eventos menos </a:t>
            </a:r>
            <a:r>
              <a:rPr lang="pt" sz="2000" dirty="0">
                <a:solidFill>
                  <a:srgbClr val="5E5E5E"/>
                </a:solidFill>
                <a:effectLst/>
              </a:rPr>
              <a:t>estruturados, reuniões de trabalho ou atividades em pequenos grupos.</a:t>
            </a:r>
            <a:endParaRPr lang="hr-BA" sz="2000" dirty="0">
              <a:solidFill>
                <a:srgbClr val="5E5E5E"/>
              </a:solidFill>
              <a:effectLst/>
            </a:endParaRPr>
          </a:p>
        </p:txBody>
      </p:sp>
    </p:spTree>
    <p:extLst>
      <p:ext uri="{BB962C8B-B14F-4D97-AF65-F5344CB8AC3E}">
        <p14:creationId xmlns:p14="http://schemas.microsoft.com/office/powerpoint/2010/main" val="38077448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B4524A-D4B9-DF42-84C1-8A9256B506AD}"/>
              </a:ext>
            </a:extLst>
          </p:cNvPr>
          <p:cNvSpPr>
            <a:spLocks noGrp="1"/>
          </p:cNvSpPr>
          <p:nvPr>
            <p:ph type="body" sz="quarter" idx="17"/>
          </p:nvPr>
        </p:nvSpPr>
        <p:spPr>
          <a:xfrm>
            <a:off x="3784617" y="3792836"/>
            <a:ext cx="5769929" cy="1954821"/>
          </a:xfrm>
        </p:spPr>
        <p:txBody>
          <a:bodyPr>
            <a:normAutofit/>
          </a:bodyPr>
          <a:lstStyle/>
          <a:p>
            <a:r>
              <a:rPr lang="pt" sz="4800" dirty="0">
                <a:solidFill>
                  <a:srgbClr val="00ACA7"/>
                </a:solidFill>
                <a:hlinkClick r:id="rId2">
                  <a:extLst>
                    <a:ext uri="{A12FA001-AC4F-418D-AE19-62706E023703}">
                      <ahyp:hlinkClr xmlns:ahyp="http://schemas.microsoft.com/office/drawing/2018/hyperlinkcolor" val="tx"/>
                    </a:ext>
                  </a:extLst>
                </a:hlinkClick>
              </a:rPr>
              <a:t>www.includeher.eu</a:t>
            </a:r>
            <a:r>
              <a:rPr lang="pt" sz="4800" dirty="0">
                <a:solidFill>
                  <a:srgbClr val="00ACA7"/>
                </a:solidFill>
              </a:rPr>
              <a:t> </a:t>
            </a:r>
            <a:endParaRPr lang="en-US" sz="4800" dirty="0">
              <a:solidFill>
                <a:srgbClr val="00ACA7"/>
              </a:solidFill>
            </a:endParaRPr>
          </a:p>
        </p:txBody>
      </p:sp>
      <p:sp>
        <p:nvSpPr>
          <p:cNvPr id="6" name="Text Placeholder 5">
            <a:extLst>
              <a:ext uri="{FF2B5EF4-FFF2-40B4-BE49-F238E27FC236}">
                <a16:creationId xmlns:a16="http://schemas.microsoft.com/office/drawing/2014/main" id="{42BE31EC-1A57-1247-B274-4FC966E1D582}"/>
              </a:ext>
            </a:extLst>
          </p:cNvPr>
          <p:cNvSpPr>
            <a:spLocks noGrp="1"/>
          </p:cNvSpPr>
          <p:nvPr>
            <p:ph type="body" sz="quarter" idx="20"/>
          </p:nvPr>
        </p:nvSpPr>
        <p:spPr>
          <a:xfrm>
            <a:off x="310839" y="465251"/>
            <a:ext cx="3195485" cy="2593910"/>
          </a:xfrm>
        </p:spPr>
        <p:txBody>
          <a:bodyPr>
            <a:normAutofit/>
          </a:bodyPr>
          <a:lstStyle/>
          <a:p>
            <a:pPr algn="ctr"/>
            <a:r>
              <a:rPr lang="pt" sz="3200" dirty="0"/>
              <a:t>Obrigado e parabéns por concluir o </a:t>
            </a:r>
          </a:p>
          <a:p>
            <a:pPr algn="ctr"/>
            <a:r>
              <a:rPr lang="pt" sz="3200" dirty="0"/>
              <a:t>Módulo 2!</a:t>
            </a:r>
            <a:endParaRPr lang="en-US" sz="3200" dirty="0"/>
          </a:p>
        </p:txBody>
      </p:sp>
    </p:spTree>
    <p:extLst>
      <p:ext uri="{BB962C8B-B14F-4D97-AF65-F5344CB8AC3E}">
        <p14:creationId xmlns:p14="http://schemas.microsoft.com/office/powerpoint/2010/main" val="3021917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557EC2-1594-4FD3-BF6E-79301F0BE33F}"/>
              </a:ext>
            </a:extLst>
          </p:cNvPr>
          <p:cNvSpPr>
            <a:spLocks noGrp="1"/>
          </p:cNvSpPr>
          <p:nvPr>
            <p:ph type="body" sz="quarter" idx="13"/>
          </p:nvPr>
        </p:nvSpPr>
        <p:spPr>
          <a:xfrm>
            <a:off x="515902" y="406230"/>
            <a:ext cx="11171222" cy="844269"/>
          </a:xfrm>
        </p:spPr>
        <p:txBody>
          <a:bodyPr>
            <a:normAutofit fontScale="92500" lnSpcReduction="20000"/>
          </a:bodyPr>
          <a:lstStyle/>
          <a:p>
            <a:r>
              <a:rPr lang="pt" dirty="0"/>
              <a:t>Tipos de comunicação online: Comunicação </a:t>
            </a:r>
            <a:r>
              <a:rPr lang="pt" sz="3600" dirty="0">
                <a:effectLst/>
              </a:rPr>
              <a:t>Síncrona e Assíncrona</a:t>
            </a:r>
            <a:endParaRPr lang="en-US" dirty="0"/>
          </a:p>
        </p:txBody>
      </p:sp>
      <p:sp>
        <p:nvSpPr>
          <p:cNvPr id="3" name="Text Placeholder 2">
            <a:extLst>
              <a:ext uri="{FF2B5EF4-FFF2-40B4-BE49-F238E27FC236}">
                <a16:creationId xmlns:a16="http://schemas.microsoft.com/office/drawing/2014/main" id="{EF52D520-74D9-40CA-A9E5-F70AD14CFB72}"/>
              </a:ext>
            </a:extLst>
          </p:cNvPr>
          <p:cNvSpPr>
            <a:spLocks noGrp="1"/>
          </p:cNvSpPr>
          <p:nvPr>
            <p:ph type="body" sz="quarter" idx="14"/>
          </p:nvPr>
        </p:nvSpPr>
        <p:spPr>
          <a:xfrm>
            <a:off x="515902" y="1250498"/>
            <a:ext cx="5119788" cy="4693101"/>
          </a:xfrm>
        </p:spPr>
        <p:txBody>
          <a:bodyPr/>
          <a:lstStyle/>
          <a:p>
            <a:pPr algn="just"/>
            <a:r>
              <a:rPr lang="pt" sz="2200" b="1" dirty="0">
                <a:solidFill>
                  <a:srgbClr val="00ACA7"/>
                </a:solidFill>
                <a:effectLst/>
              </a:rPr>
              <a:t>Comunicação Assíncrona </a:t>
            </a:r>
            <a:r>
              <a:rPr lang="pt" sz="2200" dirty="0">
                <a:effectLst/>
              </a:rPr>
              <a:t>ocorre em </a:t>
            </a:r>
            <a:r>
              <a:rPr lang="pt" sz="2200" dirty="0"/>
              <a:t>diferentesmomentos e </a:t>
            </a:r>
            <a:r>
              <a:rPr lang="pt" sz="2200" dirty="0">
                <a:effectLst/>
              </a:rPr>
              <a:t>em diferentes lugares, permitindo-lhe comunicar de acordo com sua conveniência e não em tempo real.</a:t>
            </a:r>
            <a:endParaRPr lang="hr-BA" sz="2200" dirty="0">
              <a:effectLst/>
            </a:endParaRPr>
          </a:p>
          <a:p>
            <a:pPr algn="just"/>
            <a:r>
              <a:rPr lang="pt" sz="2200" dirty="0">
                <a:solidFill>
                  <a:srgbClr val="E78631"/>
                </a:solidFill>
                <a:effectLst/>
              </a:rPr>
              <a:t>As atividades assíncronas permitem que cada voz seja ouvida, quer esteja a participar ativamente num grupo pequeno ou grande</a:t>
            </a:r>
            <a:r>
              <a:rPr lang="pt" sz="2200" dirty="0">
                <a:effectLst/>
              </a:rPr>
              <a:t>.</a:t>
            </a:r>
            <a:endParaRPr lang="hr-BA" sz="2200" dirty="0">
              <a:effectLst/>
            </a:endParaRPr>
          </a:p>
          <a:p>
            <a:pPr algn="just"/>
            <a:r>
              <a:rPr lang="pt" sz="2200" dirty="0">
                <a:effectLst/>
              </a:rPr>
              <a:t>Algumas das ferramentas que pode usar para comunicação assíncrona incluem e-mail e fóruns de discussão. Também poderá aplicar redes sociais como Facebook, Twitter ou blogs.</a:t>
            </a:r>
            <a:endParaRPr lang="en-US" sz="2200" dirty="0"/>
          </a:p>
        </p:txBody>
      </p:sp>
      <p:pic>
        <p:nvPicPr>
          <p:cNvPr id="5" name="Picture 4" descr="Hands on keyboard and mouse">
            <a:extLst>
              <a:ext uri="{FF2B5EF4-FFF2-40B4-BE49-F238E27FC236}">
                <a16:creationId xmlns:a16="http://schemas.microsoft.com/office/drawing/2014/main" id="{99CAC13F-F257-4715-9F50-1483C1F850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33796" y="1535234"/>
            <a:ext cx="6158204" cy="410546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C68E6720-FAC1-4E0C-9CE5-51FC20A2F02B}"/>
              </a:ext>
            </a:extLst>
          </p:cNvPr>
          <p:cNvSpPr txBox="1"/>
          <p:nvPr/>
        </p:nvSpPr>
        <p:spPr>
          <a:xfrm>
            <a:off x="530137" y="6242180"/>
            <a:ext cx="5912772" cy="307777"/>
          </a:xfrm>
          <a:prstGeom prst="rect">
            <a:avLst/>
          </a:prstGeom>
          <a:noFill/>
        </p:spPr>
        <p:txBody>
          <a:bodyPr wrap="none" rtlCol="0">
            <a:spAutoFit/>
          </a:bodyPr>
          <a:lstStyle/>
          <a:p>
            <a:r>
              <a:rPr lang="pt" sz="1400" dirty="0"/>
              <a:t>FONTE: </a:t>
            </a:r>
            <a:r>
              <a:rPr lang="pt" sz="1400" dirty="0">
                <a:hlinkClick r:id="rId3"/>
              </a:rPr>
              <a:t>https://grok.lsu.edu/File/306/Online_Communication_transcript.pdf</a:t>
            </a:r>
            <a:r>
              <a:rPr lang="pt" sz="1400" dirty="0"/>
              <a:t> </a:t>
            </a:r>
            <a:endParaRPr lang="en-US" sz="1400" dirty="0"/>
          </a:p>
        </p:txBody>
      </p:sp>
    </p:spTree>
    <p:extLst>
      <p:ext uri="{BB962C8B-B14F-4D97-AF65-F5344CB8AC3E}">
        <p14:creationId xmlns:p14="http://schemas.microsoft.com/office/powerpoint/2010/main" val="3709181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557EC2-1594-4FD3-BF6E-79301F0BE33F}"/>
              </a:ext>
            </a:extLst>
          </p:cNvPr>
          <p:cNvSpPr>
            <a:spLocks noGrp="1"/>
          </p:cNvSpPr>
          <p:nvPr>
            <p:ph type="body" sz="quarter" idx="13"/>
          </p:nvPr>
        </p:nvSpPr>
        <p:spPr>
          <a:xfrm>
            <a:off x="515902" y="415452"/>
            <a:ext cx="11171222" cy="844269"/>
          </a:xfrm>
        </p:spPr>
        <p:txBody>
          <a:bodyPr/>
          <a:lstStyle/>
          <a:p>
            <a:r>
              <a:rPr lang="pt" dirty="0"/>
              <a:t>Comunicação online – utilização de Fóruns de Discussão</a:t>
            </a:r>
            <a:endParaRPr lang="en-US" dirty="0"/>
          </a:p>
        </p:txBody>
      </p:sp>
      <p:sp>
        <p:nvSpPr>
          <p:cNvPr id="3" name="Text Placeholder 2">
            <a:extLst>
              <a:ext uri="{FF2B5EF4-FFF2-40B4-BE49-F238E27FC236}">
                <a16:creationId xmlns:a16="http://schemas.microsoft.com/office/drawing/2014/main" id="{EF52D520-74D9-40CA-A9E5-F70AD14CFB72}"/>
              </a:ext>
            </a:extLst>
          </p:cNvPr>
          <p:cNvSpPr>
            <a:spLocks noGrp="1"/>
          </p:cNvSpPr>
          <p:nvPr>
            <p:ph type="body" sz="quarter" idx="14"/>
          </p:nvPr>
        </p:nvSpPr>
        <p:spPr>
          <a:xfrm>
            <a:off x="515902" y="1146823"/>
            <a:ext cx="11156987" cy="4994001"/>
          </a:xfrm>
        </p:spPr>
        <p:txBody>
          <a:bodyPr/>
          <a:lstStyle/>
          <a:p>
            <a:pPr algn="just"/>
            <a:r>
              <a:rPr lang="pt" b="1" dirty="0">
                <a:effectLst/>
              </a:rPr>
              <a:t>Dicas para fóruns de discussão</a:t>
            </a:r>
            <a:endParaRPr lang="hr-BA" b="1" dirty="0">
              <a:effectLst/>
            </a:endParaRPr>
          </a:p>
          <a:p>
            <a:pPr marL="342900" indent="-342900" algn="just">
              <a:buFont typeface="Wingdings" panose="05000000000000000000" pitchFamily="2" charset="2"/>
              <a:buChar char="ü"/>
            </a:pPr>
            <a:r>
              <a:rPr lang="pt" sz="2200" dirty="0"/>
              <a:t>A </a:t>
            </a:r>
            <a:r>
              <a:rPr lang="pt" sz="2200" dirty="0">
                <a:effectLst/>
              </a:rPr>
              <a:t>maioria das instituições de ensino superior pede aos alunos que contribuam para a discussão em sala de aula recorrendo aos fóruns de discussão no sistema de gestão de aprendizagem. Lembre-se de ler atentamente </a:t>
            </a:r>
            <a:r>
              <a:rPr lang="pt" sz="2200" dirty="0"/>
              <a:t>o tema da</a:t>
            </a:r>
            <a:r>
              <a:rPr lang="pt" sz="2200" dirty="0">
                <a:effectLst/>
              </a:rPr>
              <a:t> discussão. Pode ser solicitado a publicar uma mensagem inicial e depois responder aos outros alunos. Além disso, o instrutor pode exigir uma duração ou qualidade específica da discussão. Tenha em mente que a maioria dos fóruns de discussão são avaliados e contam como participação em sala de aula.</a:t>
            </a:r>
            <a:endParaRPr lang="hr-BA" sz="2200" dirty="0">
              <a:effectLst/>
            </a:endParaRPr>
          </a:p>
          <a:p>
            <a:pPr marL="342900" indent="-342900" algn="just">
              <a:buFont typeface="Wingdings" panose="05000000000000000000" pitchFamily="2" charset="2"/>
              <a:buChar char="ü"/>
            </a:pPr>
            <a:r>
              <a:rPr lang="pt" sz="2200" dirty="0">
                <a:hlinkClick r:id="rId2"/>
              </a:rPr>
              <a:t>Este artigo </a:t>
            </a:r>
            <a:r>
              <a:rPr lang="pt" sz="2200" dirty="0">
                <a:effectLst/>
              </a:rPr>
              <a:t>sugere fortemente que prepare a sua resposta no Word e, em seguida, corte e cole no fórum de discussão. Dessa forma, terá uma cópia no caso de algo dar errado com a tecnologia. Além disso, não se esqueça de verificar a ortografia e reler a sua mensagem antes de a carregar.</a:t>
            </a:r>
            <a:endParaRPr lang="hr-BA" sz="2200" dirty="0">
              <a:effectLst/>
            </a:endParaRPr>
          </a:p>
          <a:p>
            <a:pPr marL="342900" indent="-342900" algn="just">
              <a:buFont typeface="Wingdings" panose="05000000000000000000" pitchFamily="2" charset="2"/>
              <a:buChar char="ü"/>
            </a:pPr>
            <a:r>
              <a:rPr lang="pt" sz="2200" dirty="0">
                <a:effectLst/>
              </a:rPr>
              <a:t>Embora os fóruns de discussão devem incluir o uso adequado da gramática e da ortografia, isso não significa que não possa partilhar experiências pessoais e ser um pouco mais informal. As experiências pessoais são ótimas formas de </a:t>
            </a:r>
            <a:r>
              <a:rPr lang="pt" sz="2200" dirty="0"/>
              <a:t>dar</a:t>
            </a:r>
            <a:r>
              <a:rPr lang="pt" sz="2200" dirty="0">
                <a:effectLst/>
              </a:rPr>
              <a:t> exemplos e demonstrar que se pode relacionar os conceitos do curso às suas experiências </a:t>
            </a:r>
            <a:r>
              <a:rPr lang="pt" sz="2200" dirty="0"/>
              <a:t>do quotidiano</a:t>
            </a:r>
            <a:r>
              <a:rPr lang="pt" sz="2200" dirty="0">
                <a:effectLst/>
              </a:rPr>
              <a:t>.</a:t>
            </a:r>
            <a:endParaRPr lang="en-US" sz="2200" dirty="0"/>
          </a:p>
        </p:txBody>
      </p:sp>
      <p:sp>
        <p:nvSpPr>
          <p:cNvPr id="4" name="TextBox 3">
            <a:extLst>
              <a:ext uri="{FF2B5EF4-FFF2-40B4-BE49-F238E27FC236}">
                <a16:creationId xmlns:a16="http://schemas.microsoft.com/office/drawing/2014/main" id="{D2134925-76CE-4A48-BB51-6159673EAD5A}"/>
              </a:ext>
            </a:extLst>
          </p:cNvPr>
          <p:cNvSpPr txBox="1"/>
          <p:nvPr/>
        </p:nvSpPr>
        <p:spPr>
          <a:xfrm>
            <a:off x="861831" y="6288659"/>
            <a:ext cx="5912772" cy="307777"/>
          </a:xfrm>
          <a:prstGeom prst="rect">
            <a:avLst/>
          </a:prstGeom>
          <a:noFill/>
        </p:spPr>
        <p:txBody>
          <a:bodyPr wrap="none" rtlCol="0">
            <a:spAutoFit/>
          </a:bodyPr>
          <a:lstStyle/>
          <a:p>
            <a:r>
              <a:rPr lang="pt" sz="1400" dirty="0"/>
              <a:t>FONTE: </a:t>
            </a:r>
            <a:r>
              <a:rPr lang="pt" sz="1400" dirty="0">
                <a:hlinkClick r:id="rId2"/>
              </a:rPr>
              <a:t>https://grok.lsu.edu/File/306/Online_Communication_transcript.pdf</a:t>
            </a:r>
            <a:r>
              <a:rPr lang="pt" sz="1400" dirty="0"/>
              <a:t> </a:t>
            </a:r>
            <a:endParaRPr lang="en-US" sz="1400" dirty="0"/>
          </a:p>
        </p:txBody>
      </p:sp>
    </p:spTree>
    <p:extLst>
      <p:ext uri="{BB962C8B-B14F-4D97-AF65-F5344CB8AC3E}">
        <p14:creationId xmlns:p14="http://schemas.microsoft.com/office/powerpoint/2010/main" val="690038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49F9EB7260684A9B23226A0D2389F0" ma:contentTypeVersion="9" ma:contentTypeDescription="Create a new document." ma:contentTypeScope="" ma:versionID="de15243d0bb07bbf3d71c5e3acdd95d0">
  <xsd:schema xmlns:xsd="http://www.w3.org/2001/XMLSchema" xmlns:xs="http://www.w3.org/2001/XMLSchema" xmlns:p="http://schemas.microsoft.com/office/2006/metadata/properties" xmlns:ns2="9fc2bc09-c21d-4b3b-bb94-c480fd4f3cad" targetNamespace="http://schemas.microsoft.com/office/2006/metadata/properties" ma:root="true" ma:fieldsID="45b8f12c33e877c86c27cc01057ec5c8" ns2:_="">
    <xsd:import namespace="9fc2bc09-c21d-4b3b-bb94-c480fd4f3c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2bc09-c21d-4b3b-bb94-c480fd4f3c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5D1936-63BF-4F1C-8A0F-929890A2F4B6}">
  <ds:schemaRefs>
    <ds:schemaRef ds:uri="http://schemas.microsoft.com/sharepoint/v3/contenttype/forms"/>
  </ds:schemaRefs>
</ds:datastoreItem>
</file>

<file path=customXml/itemProps2.xml><?xml version="1.0" encoding="utf-8"?>
<ds:datastoreItem xmlns:ds="http://schemas.openxmlformats.org/officeDocument/2006/customXml" ds:itemID="{5CD61D4F-B52B-4EE5-A8BF-F4E0A2BF397E}">
  <ds:schemaRefs>
    <ds:schemaRef ds:uri="http://schemas.microsoft.com/office/infopath/2007/PartnerControls"/>
    <ds:schemaRef ds:uri="9fc2bc09-c21d-4b3b-bb94-c480fd4f3cad"/>
    <ds:schemaRef ds:uri="http://purl.org/dc/dcmitype/"/>
    <ds:schemaRef ds:uri="http://schemas.openxmlformats.org/package/2006/metadata/core-properties"/>
    <ds:schemaRef ds:uri="http://purl.org/dc/elements/1.1/"/>
    <ds:schemaRef ds:uri="http://www.w3.org/XML/1998/namespace"/>
    <ds:schemaRef ds:uri="http://schemas.microsoft.com/office/2006/documentManagement/typ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90D8EB95-D74F-439D-8451-5D8088B87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c2bc09-c21d-4b3b-bb94-c480fd4f3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28355</TotalTime>
  <Words>5857</Words>
  <Application>Microsoft Office PowerPoint</Application>
  <PresentationFormat>Ecrã Panorâmico</PresentationFormat>
  <Paragraphs>388</Paragraphs>
  <Slides>70</Slides>
  <Notes>0</Notes>
  <HiddenSlides>0</HiddenSlides>
  <MMClips>6</MMClips>
  <ScaleCrop>false</ScaleCrop>
  <HeadingPairs>
    <vt:vector size="6" baseType="variant">
      <vt:variant>
        <vt:lpstr>Tipos de letra usados</vt:lpstr>
      </vt:variant>
      <vt:variant>
        <vt:i4>8</vt:i4>
      </vt:variant>
      <vt:variant>
        <vt:lpstr>Tema</vt:lpstr>
      </vt:variant>
      <vt:variant>
        <vt:i4>1</vt:i4>
      </vt:variant>
      <vt:variant>
        <vt:lpstr>Títulos dos diapositivos</vt:lpstr>
      </vt:variant>
      <vt:variant>
        <vt:i4>70</vt:i4>
      </vt:variant>
    </vt:vector>
  </HeadingPairs>
  <TitlesOfParts>
    <vt:vector size="79" baseType="lpstr">
      <vt:lpstr>Arial</vt:lpstr>
      <vt:lpstr>Calibri</vt:lpstr>
      <vt:lpstr>Calibri Light</vt:lpstr>
      <vt:lpstr>EC Square Sans Pro</vt:lpstr>
      <vt:lpstr>ECSquareSansPro</vt:lpstr>
      <vt:lpstr>Quattrocento Sans</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Julia Lopes</cp:lastModifiedBy>
  <cp:revision>300</cp:revision>
  <dcterms:created xsi:type="dcterms:W3CDTF">2019-11-20T14:08:21Z</dcterms:created>
  <dcterms:modified xsi:type="dcterms:W3CDTF">2022-06-17T22:34:54Z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0x010100FA49F9EB7260684A9B23226A0D2389F0</vt:lpwstr>
  </property>
</Properties>
</file>