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3" r:id="rId1"/>
  </p:sldMasterIdLst>
  <p:notesMasterIdLst>
    <p:notesMasterId r:id="rId14"/>
  </p:notesMasterIdLst>
  <p:handoutMasterIdLst>
    <p:handoutMasterId r:id="rId15"/>
  </p:handoutMasterIdLst>
  <p:sldIdLst>
    <p:sldId id="1296" r:id="rId2"/>
    <p:sldId id="259" r:id="rId3"/>
    <p:sldId id="1310" r:id="rId4"/>
    <p:sldId id="1318" r:id="rId5"/>
    <p:sldId id="1319" r:id="rId6"/>
    <p:sldId id="1306" r:id="rId7"/>
    <p:sldId id="1317" r:id="rId8"/>
    <p:sldId id="283" r:id="rId9"/>
    <p:sldId id="300" r:id="rId10"/>
    <p:sldId id="1294" r:id="rId11"/>
    <p:sldId id="1313" r:id="rId12"/>
    <p:sldId id="1316" r:id="rId13"/>
  </p:sldIdLst>
  <p:sldSz cx="7775575" cy="109077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8832"/>
    <a:srgbClr val="12AEA8"/>
    <a:srgbClr val="707070"/>
    <a:srgbClr val="D9305B"/>
    <a:srgbClr val="7F7F7F"/>
    <a:srgbClr val="EE7D37"/>
    <a:srgbClr val="E43794"/>
    <a:srgbClr val="FBE000"/>
    <a:srgbClr val="70A8AF"/>
    <a:srgbClr val="B29E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77" autoAdjust="0"/>
    <p:restoredTop sz="96197" autoAdjust="0"/>
  </p:normalViewPr>
  <p:slideViewPr>
    <p:cSldViewPr snapToGrid="0" showGuides="1">
      <p:cViewPr varScale="1">
        <p:scale>
          <a:sx n="43" d="100"/>
          <a:sy n="43" d="100"/>
        </p:scale>
        <p:origin x="1902" y="48"/>
      </p:cViewPr>
      <p:guideLst/>
    </p:cSldViewPr>
  </p:slideViewPr>
  <p:outlineViewPr>
    <p:cViewPr>
      <p:scale>
        <a:sx n="25" d="100"/>
        <a:sy n="25" d="100"/>
      </p:scale>
      <p:origin x="0" y="-8796"/>
    </p:cViewPr>
  </p:outlineViewPr>
  <p:notesTextViewPr>
    <p:cViewPr>
      <p:scale>
        <a:sx n="3" d="2"/>
        <a:sy n="3" d="2"/>
      </p:scale>
      <p:origin x="0" y="0"/>
    </p:cViewPr>
  </p:notesTextViewPr>
  <p:sorterViewPr>
    <p:cViewPr>
      <p:scale>
        <a:sx n="70" d="100"/>
        <a:sy n="70" d="100"/>
      </p:scale>
      <p:origin x="0" y="-32478"/>
    </p:cViewPr>
  </p:sorterViewPr>
  <p:notesViewPr>
    <p:cSldViewPr snapToGrid="0" showGuides="1">
      <p:cViewPr varScale="1">
        <p:scale>
          <a:sx n="74" d="100"/>
          <a:sy n="74" d="100"/>
        </p:scale>
        <p:origin x="2616" y="54"/>
      </p:cViewPr>
      <p:guideLst/>
    </p:cSldViewPr>
  </p:notesViewPr>
  <p:gridSpacing cx="75600" cy="756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9EEBC-801D-48ED-B535-298BB7EDD6B9}" type="datetimeFigureOut">
              <a:rPr lang="fr-CA" smtClean="0"/>
              <a:t>2022-08-04</a:t>
            </a:fld>
            <a:endParaRPr lang="fr-CA"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EDE7FE-8B5A-4903-B85A-8040D05696C6}" type="slidenum">
              <a:rPr lang="fr-CA" smtClean="0"/>
              <a:t>‹Nr.›</a:t>
            </a:fld>
            <a:endParaRPr lang="fr-CA" dirty="0"/>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C462C-9F76-4357-BB19-A4DE8D8E1FB0}" type="datetimeFigureOut">
              <a:rPr lang="fr-CA" smtClean="0"/>
              <a:t>2022-08-04</a:t>
            </a:fld>
            <a:endParaRPr lang="fr-CA" dirty="0"/>
          </a:p>
        </p:txBody>
      </p:sp>
      <p:sp>
        <p:nvSpPr>
          <p:cNvPr id="4" name="Slide Image Placeholder 3"/>
          <p:cNvSpPr>
            <a:spLocks noGrp="1" noRot="1" noChangeAspect="1"/>
          </p:cNvSpPr>
          <p:nvPr>
            <p:ph type="sldImg" idx="2"/>
          </p:nvPr>
        </p:nvSpPr>
        <p:spPr>
          <a:xfrm>
            <a:off x="2328863" y="1143000"/>
            <a:ext cx="2200275" cy="30861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F6E3F-7229-435D-9B4A-E0ABCDF45996}" type="slidenum">
              <a:rPr lang="fr-CA" smtClean="0"/>
              <a:t>‹Nr.›</a:t>
            </a:fld>
            <a:endParaRPr lang="fr-CA" dirty="0"/>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fld id="{32EF6E3F-7229-435D-9B4A-E0ABCDF45996}" type="slidenum">
              <a:rPr lang="fr-CA" smtClean="0"/>
              <a:t>1</a:t>
            </a:fld>
            <a:endParaRPr lang="fr-CA" dirty="0"/>
          </a:p>
        </p:txBody>
      </p:sp>
    </p:spTree>
    <p:extLst>
      <p:ext uri="{BB962C8B-B14F-4D97-AF65-F5344CB8AC3E}">
        <p14:creationId xmlns:p14="http://schemas.microsoft.com/office/powerpoint/2010/main" val="586454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0450" y="1143000"/>
            <a:ext cx="2197100" cy="3086100"/>
          </a:xfrm>
        </p:spPr>
      </p:sp>
      <p:sp>
        <p:nvSpPr>
          <p:cNvPr id="3" name="Notes Placeholder 2"/>
          <p:cNvSpPr>
            <a:spLocks noGrp="1"/>
          </p:cNvSpPr>
          <p:nvPr>
            <p:ph type="body" idx="1"/>
          </p:nvPr>
        </p:nvSpPr>
        <p:spPr/>
        <p:txBody>
          <a:bodyPr/>
          <a:lstStyle/>
          <a:p>
            <a:r>
              <a:rPr lang="en-IE" dirty="0"/>
              <a:t>Keep</a:t>
            </a:r>
          </a:p>
        </p:txBody>
      </p:sp>
      <p:sp>
        <p:nvSpPr>
          <p:cNvPr id="4" name="Slide Number Placeholder 3"/>
          <p:cNvSpPr>
            <a:spLocks noGrp="1"/>
          </p:cNvSpPr>
          <p:nvPr>
            <p:ph type="sldNum" sz="quarter" idx="5"/>
          </p:nvPr>
        </p:nvSpPr>
        <p:spPr/>
        <p:txBody>
          <a:bodyPr/>
          <a:lstStyle/>
          <a:p>
            <a:fld id="{B00B7772-C904-45C6-B074-7143637CB8A9}" type="slidenum">
              <a:rPr lang="en-IE" smtClean="0"/>
              <a:t>2</a:t>
            </a:fld>
            <a:endParaRPr lang="en-IE" dirty="0"/>
          </a:p>
        </p:txBody>
      </p:sp>
    </p:spTree>
    <p:extLst>
      <p:ext uri="{BB962C8B-B14F-4D97-AF65-F5344CB8AC3E}">
        <p14:creationId xmlns:p14="http://schemas.microsoft.com/office/powerpoint/2010/main" val="6786786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sp>
        <p:nvSpPr>
          <p:cNvPr id="134" name="Rectangle 133">
            <a:extLst>
              <a:ext uri="{FF2B5EF4-FFF2-40B4-BE49-F238E27FC236}">
                <a16:creationId xmlns:a16="http://schemas.microsoft.com/office/drawing/2014/main" id="{DFF372FF-C07C-B043-A6D8-1BF7D35755E8}"/>
              </a:ext>
            </a:extLst>
          </p:cNvPr>
          <p:cNvSpPr/>
          <p:nvPr userDrawn="1"/>
        </p:nvSpPr>
        <p:spPr>
          <a:xfrm>
            <a:off x="-1" y="8368774"/>
            <a:ext cx="7656045" cy="1264082"/>
          </a:xfrm>
          <a:prstGeom prst="rect">
            <a:avLst/>
          </a:prstGeom>
          <a:solidFill>
            <a:srgbClr val="D93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3" name="Picture 2">
            <a:extLst>
              <a:ext uri="{FF2B5EF4-FFF2-40B4-BE49-F238E27FC236}">
                <a16:creationId xmlns:a16="http://schemas.microsoft.com/office/drawing/2014/main" id="{00900524-69F1-1B4E-87D9-A9AF7C42B317}"/>
              </a:ext>
            </a:extLst>
          </p:cNvPr>
          <p:cNvPicPr/>
          <p:nvPr userDrawn="1"/>
        </p:nvPicPr>
        <p:blipFill rotWithShape="1">
          <a:blip r:embed="rId2" cstate="print">
            <a:extLst>
              <a:ext uri="{28A0092B-C50C-407E-A947-70E740481C1C}">
                <a14:useLocalDpi xmlns:a14="http://schemas.microsoft.com/office/drawing/2010/main"/>
              </a:ext>
            </a:extLst>
          </a:blip>
          <a:srcRect r="44449"/>
          <a:stretch/>
        </p:blipFill>
        <p:spPr bwMode="auto">
          <a:xfrm>
            <a:off x="6100667" y="10322073"/>
            <a:ext cx="1280061" cy="293943"/>
          </a:xfrm>
          <a:prstGeom prst="rect">
            <a:avLst/>
          </a:prstGeom>
          <a:ln>
            <a:noFill/>
          </a:ln>
          <a:extLst>
            <a:ext uri="{53640926-AAD7-44D8-BBD7-CCE9431645EC}">
              <a14:shadowObscured xmlns:a14="http://schemas.microsoft.com/office/drawing/2010/main"/>
            </a:ext>
          </a:extLst>
        </p:spPr>
      </p:pic>
      <p:sp>
        <p:nvSpPr>
          <p:cNvPr id="8" name="Text Box 5">
            <a:extLst>
              <a:ext uri="{FF2B5EF4-FFF2-40B4-BE49-F238E27FC236}">
                <a16:creationId xmlns:a16="http://schemas.microsoft.com/office/drawing/2014/main" id="{1BAA40D7-32A8-6E4B-95A1-AC745DC28F8A}"/>
              </a:ext>
            </a:extLst>
          </p:cNvPr>
          <p:cNvSpPr txBox="1"/>
          <p:nvPr userDrawn="1"/>
        </p:nvSpPr>
        <p:spPr>
          <a:xfrm>
            <a:off x="290473" y="10271952"/>
            <a:ext cx="4629872" cy="34406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700" dirty="0">
                <a:solidFill>
                  <a:srgbClr val="707070"/>
                </a:solidFill>
                <a:effectLst/>
                <a:latin typeface="Calibri" panose="020F0502020204030204" pitchFamily="34" charset="0"/>
                <a:ea typeface="Times New Roman" panose="02020603050405020304" pitchFamily="18" charset="0"/>
                <a:cs typeface="Calibri" panose="020F0502020204030204" pitchFamily="34"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700" dirty="0">
              <a:solidFill>
                <a:srgbClr val="707070"/>
              </a:solidFill>
              <a:effectLst/>
              <a:latin typeface="Calibri" panose="020F0502020204030204" pitchFamily="34" charset="0"/>
              <a:ea typeface="Calibri" panose="020F0502020204030204" pitchFamily="34" charset="0"/>
              <a:cs typeface="Calibri" panose="020F0502020204030204" pitchFamily="34" charset="0"/>
            </a:endParaRPr>
          </a:p>
          <a:p>
            <a:pPr algn="ctr"/>
            <a:r>
              <a:rPr lang="en-US" sz="700" dirty="0">
                <a:solidFill>
                  <a:srgbClr val="707070"/>
                </a:solidFill>
                <a:effectLst/>
                <a:latin typeface="Calibri" panose="020F0502020204030204" pitchFamily="34" charset="0"/>
                <a:ea typeface="Calibri" panose="020F0502020204030204" pitchFamily="34" charset="0"/>
                <a:cs typeface="Calibri" panose="020F0502020204030204" pitchFamily="34" charset="0"/>
              </a:rPr>
              <a:t> </a:t>
            </a:r>
            <a:endParaRPr lang="en-IE" sz="700" dirty="0">
              <a:solidFill>
                <a:srgbClr val="70707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23" name="Picture 22" descr="Logo&#10;&#10;Description automatically generated">
            <a:extLst>
              <a:ext uri="{FF2B5EF4-FFF2-40B4-BE49-F238E27FC236}">
                <a16:creationId xmlns:a16="http://schemas.microsoft.com/office/drawing/2014/main" id="{85E52105-9707-D448-B3C3-90472AD05C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0400" y="809431"/>
            <a:ext cx="2842225" cy="1851369"/>
          </a:xfrm>
          <a:prstGeom prst="rect">
            <a:avLst/>
          </a:prstGeom>
        </p:spPr>
      </p:pic>
      <p:sp>
        <p:nvSpPr>
          <p:cNvPr id="38" name="Triangle 37">
            <a:extLst>
              <a:ext uri="{FF2B5EF4-FFF2-40B4-BE49-F238E27FC236}">
                <a16:creationId xmlns:a16="http://schemas.microsoft.com/office/drawing/2014/main" id="{F6E68BA3-D3FE-884A-BBB6-1E8131CEC59D}"/>
              </a:ext>
            </a:extLst>
          </p:cNvPr>
          <p:cNvSpPr/>
          <p:nvPr userDrawn="1"/>
        </p:nvSpPr>
        <p:spPr>
          <a:xfrm rot="10800000" flipV="1">
            <a:off x="-1" y="2779058"/>
            <a:ext cx="7775575" cy="6815373"/>
          </a:xfrm>
          <a:prstGeom prst="triangle">
            <a:avLst>
              <a:gd name="adj" fmla="val 100000"/>
            </a:avLst>
          </a:prstGeom>
          <a:solidFill>
            <a:srgbClr val="D93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39" name="Triangle 38">
            <a:extLst>
              <a:ext uri="{FF2B5EF4-FFF2-40B4-BE49-F238E27FC236}">
                <a16:creationId xmlns:a16="http://schemas.microsoft.com/office/drawing/2014/main" id="{C8EFECFA-4715-AF4C-ABE0-03B62C7DDD31}"/>
              </a:ext>
            </a:extLst>
          </p:cNvPr>
          <p:cNvSpPr/>
          <p:nvPr userDrawn="1"/>
        </p:nvSpPr>
        <p:spPr>
          <a:xfrm rot="10800000" flipH="1" flipV="1">
            <a:off x="4152251" y="7593615"/>
            <a:ext cx="3623323" cy="2231321"/>
          </a:xfrm>
          <a:prstGeom prst="triangle">
            <a:avLst>
              <a:gd name="adj" fmla="val 100000"/>
            </a:avLst>
          </a:prstGeom>
          <a:solidFill>
            <a:srgbClr val="00A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40" name="Freeform 39">
            <a:extLst>
              <a:ext uri="{FF2B5EF4-FFF2-40B4-BE49-F238E27FC236}">
                <a16:creationId xmlns:a16="http://schemas.microsoft.com/office/drawing/2014/main" id="{10D2BD85-79E7-3A45-A3A4-31D5D8B128DB}"/>
              </a:ext>
            </a:extLst>
          </p:cNvPr>
          <p:cNvSpPr>
            <a:spLocks noGrp="1"/>
          </p:cNvSpPr>
          <p:nvPr>
            <p:ph type="pic" sz="quarter" idx="10"/>
          </p:nvPr>
        </p:nvSpPr>
        <p:spPr>
          <a:xfrm>
            <a:off x="1921515" y="0"/>
            <a:ext cx="5854058" cy="8420583"/>
          </a:xfrm>
          <a:custGeom>
            <a:avLst/>
            <a:gdLst>
              <a:gd name="connsiteX0" fmla="*/ 5854058 w 5854058"/>
              <a:gd name="connsiteY0" fmla="*/ 0 h 8420583"/>
              <a:gd name="connsiteX1" fmla="*/ 5854058 w 5854058"/>
              <a:gd name="connsiteY1" fmla="*/ 7593615 h 8420583"/>
              <a:gd name="connsiteX2" fmla="*/ 4511188 w 5854058"/>
              <a:gd name="connsiteY2" fmla="*/ 8420583 h 8420583"/>
              <a:gd name="connsiteX3" fmla="*/ 0 w 5854058"/>
              <a:gd name="connsiteY3" fmla="*/ 4466479 h 8420583"/>
            </a:gdLst>
            <a:ahLst/>
            <a:cxnLst>
              <a:cxn ang="0">
                <a:pos x="connsiteX0" y="connsiteY0"/>
              </a:cxn>
              <a:cxn ang="0">
                <a:pos x="connsiteX1" y="connsiteY1"/>
              </a:cxn>
              <a:cxn ang="0">
                <a:pos x="connsiteX2" y="connsiteY2"/>
              </a:cxn>
              <a:cxn ang="0">
                <a:pos x="connsiteX3" y="connsiteY3"/>
              </a:cxn>
            </a:cxnLst>
            <a:rect l="l" t="t" r="r" b="b"/>
            <a:pathLst>
              <a:path w="5854058" h="8420583">
                <a:moveTo>
                  <a:pt x="5854058" y="0"/>
                </a:moveTo>
                <a:lnTo>
                  <a:pt x="5854058" y="7593615"/>
                </a:lnTo>
                <a:lnTo>
                  <a:pt x="4511188" y="8420583"/>
                </a:lnTo>
                <a:lnTo>
                  <a:pt x="0" y="4466479"/>
                </a:lnTo>
                <a:close/>
              </a:path>
            </a:pathLst>
          </a:custGeom>
        </p:spPr>
        <p:txBody>
          <a:bodyPr wrap="square">
            <a:noAutofit/>
          </a:bodyPr>
          <a:lstStyle/>
          <a:p>
            <a:endParaRPr lang="en-US" dirty="0"/>
          </a:p>
        </p:txBody>
      </p:sp>
      <p:grpSp>
        <p:nvGrpSpPr>
          <p:cNvPr id="124" name="Group 123">
            <a:extLst>
              <a:ext uri="{FF2B5EF4-FFF2-40B4-BE49-F238E27FC236}">
                <a16:creationId xmlns:a16="http://schemas.microsoft.com/office/drawing/2014/main" id="{FCC71A5E-2174-8C47-B81E-8536B13CF8DF}"/>
              </a:ext>
            </a:extLst>
          </p:cNvPr>
          <p:cNvGrpSpPr/>
          <p:nvPr userDrawn="1"/>
        </p:nvGrpSpPr>
        <p:grpSpPr>
          <a:xfrm>
            <a:off x="663186" y="8994360"/>
            <a:ext cx="1517963" cy="426085"/>
            <a:chOff x="0" y="0"/>
            <a:chExt cx="1518031" cy="426085"/>
          </a:xfrm>
        </p:grpSpPr>
        <p:sp>
          <p:nvSpPr>
            <p:cNvPr id="125" name="Freeform 124">
              <a:extLst>
                <a:ext uri="{FF2B5EF4-FFF2-40B4-BE49-F238E27FC236}">
                  <a16:creationId xmlns:a16="http://schemas.microsoft.com/office/drawing/2014/main" id="{85538D26-0D2B-3447-BB99-5AF66DB6B482}"/>
                </a:ext>
              </a:extLst>
            </p:cNvPr>
            <p:cNvSpPr/>
            <p:nvPr userDrawn="1"/>
          </p:nvSpPr>
          <p:spPr>
            <a:xfrm>
              <a:off x="0" y="0"/>
              <a:ext cx="18415" cy="426085"/>
            </a:xfrm>
            <a:custGeom>
              <a:avLst/>
              <a:gdLst>
                <a:gd name="connsiteX0" fmla="*/ 0 w 7701"/>
                <a:gd name="connsiteY0" fmla="*/ 0 h 172634"/>
                <a:gd name="connsiteX1" fmla="*/ 0 w 7701"/>
                <a:gd name="connsiteY1" fmla="*/ 172635 h 172634"/>
              </a:gdLst>
              <a:ahLst/>
              <a:cxnLst>
                <a:cxn ang="0">
                  <a:pos x="connsiteX0" y="connsiteY0"/>
                </a:cxn>
                <a:cxn ang="0">
                  <a:pos x="connsiteX1" y="connsiteY1"/>
                </a:cxn>
              </a:cxnLst>
              <a:rect l="l" t="t" r="r" b="b"/>
              <a:pathLst>
                <a:path w="7701" h="172634">
                  <a:moveTo>
                    <a:pt x="0" y="0"/>
                  </a:moveTo>
                  <a:lnTo>
                    <a:pt x="0" y="172635"/>
                  </a:lnTo>
                </a:path>
              </a:pathLst>
            </a:custGeom>
            <a:ln w="7702"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schemeClr val="bg1"/>
                </a:solidFill>
              </a:endParaRPr>
            </a:p>
          </p:txBody>
        </p:sp>
        <p:sp>
          <p:nvSpPr>
            <p:cNvPr id="126" name="Freeform 125">
              <a:extLst>
                <a:ext uri="{FF2B5EF4-FFF2-40B4-BE49-F238E27FC236}">
                  <a16:creationId xmlns:a16="http://schemas.microsoft.com/office/drawing/2014/main" id="{E186E213-3253-704C-9359-7AB05386B90D}"/>
                </a:ext>
              </a:extLst>
            </p:cNvPr>
            <p:cNvSpPr/>
            <p:nvPr userDrawn="1"/>
          </p:nvSpPr>
          <p:spPr>
            <a:xfrm>
              <a:off x="1499616" y="0"/>
              <a:ext cx="18415" cy="426085"/>
            </a:xfrm>
            <a:custGeom>
              <a:avLst/>
              <a:gdLst>
                <a:gd name="connsiteX0" fmla="*/ 0 w 7701"/>
                <a:gd name="connsiteY0" fmla="*/ 0 h 172634"/>
                <a:gd name="connsiteX1" fmla="*/ 0 w 7701"/>
                <a:gd name="connsiteY1" fmla="*/ 172635 h 172634"/>
              </a:gdLst>
              <a:ahLst/>
              <a:cxnLst>
                <a:cxn ang="0">
                  <a:pos x="connsiteX0" y="connsiteY0"/>
                </a:cxn>
                <a:cxn ang="0">
                  <a:pos x="connsiteX1" y="connsiteY1"/>
                </a:cxn>
              </a:cxnLst>
              <a:rect l="l" t="t" r="r" b="b"/>
              <a:pathLst>
                <a:path w="7701" h="172634">
                  <a:moveTo>
                    <a:pt x="0" y="0"/>
                  </a:moveTo>
                  <a:lnTo>
                    <a:pt x="0" y="172635"/>
                  </a:lnTo>
                </a:path>
              </a:pathLst>
            </a:custGeom>
            <a:ln w="7702"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schemeClr val="bg1"/>
                </a:solidFill>
              </a:endParaRPr>
            </a:p>
          </p:txBody>
        </p:sp>
      </p:grpSp>
      <p:sp>
        <p:nvSpPr>
          <p:cNvPr id="127" name="Text Placeholder 32">
            <a:extLst>
              <a:ext uri="{FF2B5EF4-FFF2-40B4-BE49-F238E27FC236}">
                <a16:creationId xmlns:a16="http://schemas.microsoft.com/office/drawing/2014/main" id="{45CB3D9D-E02F-054D-B772-937BA3CDF4AB}"/>
              </a:ext>
            </a:extLst>
          </p:cNvPr>
          <p:cNvSpPr>
            <a:spLocks noGrp="1"/>
          </p:cNvSpPr>
          <p:nvPr>
            <p:ph type="body" sz="quarter" idx="11" hasCustomPrompt="1"/>
          </p:nvPr>
        </p:nvSpPr>
        <p:spPr>
          <a:xfrm>
            <a:off x="500400" y="6701598"/>
            <a:ext cx="3870325" cy="1574116"/>
          </a:xfrm>
        </p:spPr>
        <p:txBody>
          <a:bodyPr>
            <a:noAutofit/>
          </a:bodyPr>
          <a:lstStyle>
            <a:lvl1pPr marL="0" indent="0">
              <a:lnSpc>
                <a:spcPts val="3220"/>
              </a:lnSpc>
              <a:spcBef>
                <a:spcPts val="0"/>
              </a:spcBef>
              <a:buNone/>
              <a:defRPr sz="33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GUIDE TO </a:t>
            </a:r>
          </a:p>
          <a:p>
            <a:pPr lvl="0"/>
            <a:r>
              <a:rPr lang="en-GB" dirty="0"/>
              <a:t>INCLUDE HER</a:t>
            </a:r>
            <a:endParaRPr lang="en-US" dirty="0"/>
          </a:p>
        </p:txBody>
      </p:sp>
      <p:sp>
        <p:nvSpPr>
          <p:cNvPr id="128" name="Text Placeholder 32">
            <a:extLst>
              <a:ext uri="{FF2B5EF4-FFF2-40B4-BE49-F238E27FC236}">
                <a16:creationId xmlns:a16="http://schemas.microsoft.com/office/drawing/2014/main" id="{844DF592-EB8E-9942-A12E-617BE76D6BA3}"/>
              </a:ext>
            </a:extLst>
          </p:cNvPr>
          <p:cNvSpPr>
            <a:spLocks noGrp="1"/>
          </p:cNvSpPr>
          <p:nvPr>
            <p:ph type="body" sz="quarter" idx="12" hasCustomPrompt="1"/>
          </p:nvPr>
        </p:nvSpPr>
        <p:spPr>
          <a:xfrm>
            <a:off x="699670" y="9024809"/>
            <a:ext cx="1178537" cy="466127"/>
          </a:xfrm>
        </p:spPr>
        <p:txBody>
          <a:bodyPr>
            <a:noAutofit/>
          </a:bodyPr>
          <a:lstStyle>
            <a:lvl1pPr marL="0" indent="0">
              <a:lnSpc>
                <a:spcPct val="100000"/>
              </a:lnSpc>
              <a:spcBef>
                <a:spcPts val="0"/>
              </a:spcBef>
              <a:buNone/>
              <a:defRPr sz="9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2021 – 2023</a:t>
            </a:r>
          </a:p>
          <a:p>
            <a:pPr lvl="0"/>
            <a:r>
              <a:rPr lang="en-GB" dirty="0"/>
              <a:t>Document Name</a:t>
            </a:r>
            <a:endParaRPr lang="en-US" dirty="0"/>
          </a:p>
        </p:txBody>
      </p:sp>
      <p:sp>
        <p:nvSpPr>
          <p:cNvPr id="129" name="Text Placeholder 32">
            <a:extLst>
              <a:ext uri="{FF2B5EF4-FFF2-40B4-BE49-F238E27FC236}">
                <a16:creationId xmlns:a16="http://schemas.microsoft.com/office/drawing/2014/main" id="{D510F3E2-1609-A149-A13F-33F80A356AFE}"/>
              </a:ext>
            </a:extLst>
          </p:cNvPr>
          <p:cNvSpPr>
            <a:spLocks noGrp="1"/>
          </p:cNvSpPr>
          <p:nvPr>
            <p:ph type="body" sz="quarter" idx="13" hasCustomPrompt="1"/>
          </p:nvPr>
        </p:nvSpPr>
        <p:spPr>
          <a:xfrm>
            <a:off x="2219628" y="9017031"/>
            <a:ext cx="1178537" cy="466127"/>
          </a:xfrm>
        </p:spPr>
        <p:txBody>
          <a:bodyPr>
            <a:noAutofit/>
          </a:bodyPr>
          <a:lstStyle>
            <a:lvl1pPr marL="0" indent="0">
              <a:lnSpc>
                <a:spcPct val="100000"/>
              </a:lnSpc>
              <a:spcBef>
                <a:spcPts val="0"/>
              </a:spcBef>
              <a:buNone/>
              <a:defRPr sz="9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Created By</a:t>
            </a:r>
          </a:p>
          <a:p>
            <a:pPr lvl="0"/>
            <a:r>
              <a:rPr lang="en-GB" dirty="0"/>
              <a:t>Partner Name</a:t>
            </a:r>
            <a:endParaRPr lang="en-US" dirty="0"/>
          </a:p>
        </p:txBody>
      </p:sp>
      <p:sp>
        <p:nvSpPr>
          <p:cNvPr id="135" name="Rectangle 134">
            <a:extLst>
              <a:ext uri="{FF2B5EF4-FFF2-40B4-BE49-F238E27FC236}">
                <a16:creationId xmlns:a16="http://schemas.microsoft.com/office/drawing/2014/main" id="{7D63EDB8-AD6B-F94C-9ACE-FC530A1B460D}"/>
              </a:ext>
            </a:extLst>
          </p:cNvPr>
          <p:cNvSpPr/>
          <p:nvPr userDrawn="1"/>
        </p:nvSpPr>
        <p:spPr>
          <a:xfrm>
            <a:off x="6588" y="8716158"/>
            <a:ext cx="7488000" cy="36000"/>
          </a:xfrm>
          <a:prstGeom prst="rect">
            <a:avLst/>
          </a:prstGeom>
          <a:solidFill>
            <a:srgbClr val="EE7D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36" name="Rectangle 135">
            <a:extLst>
              <a:ext uri="{FF2B5EF4-FFF2-40B4-BE49-F238E27FC236}">
                <a16:creationId xmlns:a16="http://schemas.microsoft.com/office/drawing/2014/main" id="{2EE299C2-B379-3C4E-848A-361F2AC674F5}"/>
              </a:ext>
            </a:extLst>
          </p:cNvPr>
          <p:cNvSpPr/>
          <p:nvPr userDrawn="1"/>
        </p:nvSpPr>
        <p:spPr>
          <a:xfrm>
            <a:off x="5134216" y="8503423"/>
            <a:ext cx="2641359" cy="461470"/>
          </a:xfrm>
          <a:prstGeom prst="rect">
            <a:avLst/>
          </a:prstGeom>
          <a:solidFill>
            <a:srgbClr val="EA8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U" sz="2000" dirty="0">
                <a:latin typeface="Calibri" panose="020F0502020204030204" pitchFamily="34" charset="0"/>
                <a:cs typeface="Calibri" panose="020F0502020204030204" pitchFamily="34" charset="0"/>
              </a:rPr>
              <a:t>www.</a:t>
            </a:r>
            <a:r>
              <a:rPr lang="en-RU" sz="2000" b="1" dirty="0">
                <a:latin typeface="Calibri" panose="020F0502020204030204" pitchFamily="34" charset="0"/>
                <a:cs typeface="Calibri" panose="020F0502020204030204" pitchFamily="34" charset="0"/>
              </a:rPr>
              <a:t>includeher</a:t>
            </a:r>
            <a:r>
              <a:rPr lang="en-RU" sz="2000" dirty="0">
                <a:latin typeface="Calibri" panose="020F0502020204030204" pitchFamily="34" charset="0"/>
                <a:cs typeface="Calibri" panose="020F0502020204030204" pitchFamily="34" charset="0"/>
              </a:rPr>
              <a:t>.eu</a:t>
            </a:r>
          </a:p>
        </p:txBody>
      </p:sp>
    </p:spTree>
    <p:extLst>
      <p:ext uri="{BB962C8B-B14F-4D97-AF65-F5344CB8AC3E}">
        <p14:creationId xmlns:p14="http://schemas.microsoft.com/office/powerpoint/2010/main" val="352479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42" name="Graphic 4">
            <a:extLst>
              <a:ext uri="{FF2B5EF4-FFF2-40B4-BE49-F238E27FC236}">
                <a16:creationId xmlns:a16="http://schemas.microsoft.com/office/drawing/2014/main" id="{24FAD504-0C7A-9A4B-83A5-8470E7ED77D6}"/>
              </a:ext>
            </a:extLst>
          </p:cNvPr>
          <p:cNvSpPr/>
          <p:nvPr userDrawn="1"/>
        </p:nvSpPr>
        <p:spPr>
          <a:xfrm rot="10800000">
            <a:off x="377020" y="-15101"/>
            <a:ext cx="6346671" cy="6736595"/>
          </a:xfrm>
          <a:custGeom>
            <a:avLst/>
            <a:gdLst>
              <a:gd name="connsiteX0" fmla="*/ 0 w 813341"/>
              <a:gd name="connsiteY0" fmla="*/ 0 h 477593"/>
              <a:gd name="connsiteX1" fmla="*/ 813341 w 813341"/>
              <a:gd name="connsiteY1" fmla="*/ 0 h 477593"/>
              <a:gd name="connsiteX2" fmla="*/ 813341 w 813341"/>
              <a:gd name="connsiteY2" fmla="*/ 477594 h 477593"/>
              <a:gd name="connsiteX3" fmla="*/ 0 w 813341"/>
              <a:gd name="connsiteY3" fmla="*/ 477594 h 477593"/>
            </a:gdLst>
            <a:ahLst/>
            <a:cxnLst>
              <a:cxn ang="0">
                <a:pos x="connsiteX0" y="connsiteY0"/>
              </a:cxn>
              <a:cxn ang="0">
                <a:pos x="connsiteX1" y="connsiteY1"/>
              </a:cxn>
              <a:cxn ang="0">
                <a:pos x="connsiteX2" y="connsiteY2"/>
              </a:cxn>
              <a:cxn ang="0">
                <a:pos x="connsiteX3" y="connsiteY3"/>
              </a:cxn>
            </a:cxnLst>
            <a:rect l="l" t="t" r="r" b="b"/>
            <a:pathLst>
              <a:path w="813341" h="477593">
                <a:moveTo>
                  <a:pt x="0" y="0"/>
                </a:moveTo>
                <a:lnTo>
                  <a:pt x="813341" y="0"/>
                </a:lnTo>
                <a:lnTo>
                  <a:pt x="813341" y="477594"/>
                </a:lnTo>
                <a:lnTo>
                  <a:pt x="0" y="477594"/>
                </a:lnTo>
                <a:close/>
              </a:path>
            </a:pathLst>
          </a:custGeom>
          <a:solidFill>
            <a:srgbClr val="D9305B"/>
          </a:solidFill>
          <a:ln w="2370" cap="flat">
            <a:noFill/>
            <a:prstDash val="solid"/>
            <a:miter/>
          </a:ln>
        </p:spPr>
        <p:txBody>
          <a:bodyPr rtlCol="0" anchor="ctr"/>
          <a:lstStyle/>
          <a:p>
            <a:endParaRPr lang="en-US" dirty="0"/>
          </a:p>
        </p:txBody>
      </p:sp>
      <p:grpSp>
        <p:nvGrpSpPr>
          <p:cNvPr id="28" name="Group 27">
            <a:extLst>
              <a:ext uri="{FF2B5EF4-FFF2-40B4-BE49-F238E27FC236}">
                <a16:creationId xmlns:a16="http://schemas.microsoft.com/office/drawing/2014/main" id="{D0D2747A-CD8D-FA49-8636-E0D76D548CAF}"/>
              </a:ext>
            </a:extLst>
          </p:cNvPr>
          <p:cNvGrpSpPr/>
          <p:nvPr userDrawn="1"/>
        </p:nvGrpSpPr>
        <p:grpSpPr>
          <a:xfrm>
            <a:off x="386535" y="9890736"/>
            <a:ext cx="4339488" cy="457288"/>
            <a:chOff x="-1331408" y="9829018"/>
            <a:chExt cx="7683537" cy="809678"/>
          </a:xfrm>
        </p:grpSpPr>
        <p:pic>
          <p:nvPicPr>
            <p:cNvPr id="3" name="Picture 2">
              <a:extLst>
                <a:ext uri="{FF2B5EF4-FFF2-40B4-BE49-F238E27FC236}">
                  <a16:creationId xmlns:a16="http://schemas.microsoft.com/office/drawing/2014/main" id="{4A8A7ACF-E7B2-A543-8A41-DE5D53C449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1408" y="9829018"/>
              <a:ext cx="1446881" cy="790514"/>
            </a:xfrm>
            <a:prstGeom prst="rect">
              <a:avLst/>
            </a:prstGeom>
          </p:spPr>
        </p:pic>
        <p:pic>
          <p:nvPicPr>
            <p:cNvPr id="5" name="Picture 4">
              <a:extLst>
                <a:ext uri="{FF2B5EF4-FFF2-40B4-BE49-F238E27FC236}">
                  <a16:creationId xmlns:a16="http://schemas.microsoft.com/office/drawing/2014/main" id="{CCED10EC-3AAE-ED42-812E-E14267C21F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8245" y="9886510"/>
              <a:ext cx="915080" cy="675530"/>
            </a:xfrm>
            <a:prstGeom prst="rect">
              <a:avLst/>
            </a:prstGeom>
          </p:spPr>
        </p:pic>
        <p:pic>
          <p:nvPicPr>
            <p:cNvPr id="7" name="Picture 6">
              <a:extLst>
                <a:ext uri="{FF2B5EF4-FFF2-40B4-BE49-F238E27FC236}">
                  <a16:creationId xmlns:a16="http://schemas.microsoft.com/office/drawing/2014/main" id="{C4E12E02-4874-6248-B5FE-28F14B29450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4811" y="10000070"/>
              <a:ext cx="1379807" cy="459936"/>
            </a:xfrm>
            <a:prstGeom prst="rect">
              <a:avLst/>
            </a:prstGeom>
          </p:spPr>
        </p:pic>
        <p:pic>
          <p:nvPicPr>
            <p:cNvPr id="9" name="Picture 8">
              <a:extLst>
                <a:ext uri="{FF2B5EF4-FFF2-40B4-BE49-F238E27FC236}">
                  <a16:creationId xmlns:a16="http://schemas.microsoft.com/office/drawing/2014/main" id="{EB54501D-37BE-2C44-A3A7-E0FDB101D50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2610" y="9886510"/>
              <a:ext cx="1413344" cy="752186"/>
            </a:xfrm>
            <a:prstGeom prst="rect">
              <a:avLst/>
            </a:prstGeom>
          </p:spPr>
        </p:pic>
        <p:pic>
          <p:nvPicPr>
            <p:cNvPr id="11" name="Picture 10">
              <a:extLst>
                <a:ext uri="{FF2B5EF4-FFF2-40B4-BE49-F238E27FC236}">
                  <a16:creationId xmlns:a16="http://schemas.microsoft.com/office/drawing/2014/main" id="{F04124C0-7403-5048-B044-1782CC3489C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823946" y="9863137"/>
              <a:ext cx="1336688" cy="723440"/>
            </a:xfrm>
            <a:prstGeom prst="rect">
              <a:avLst/>
            </a:prstGeom>
          </p:spPr>
        </p:pic>
        <p:pic>
          <p:nvPicPr>
            <p:cNvPr id="13" name="Picture 12">
              <a:extLst>
                <a:ext uri="{FF2B5EF4-FFF2-40B4-BE49-F238E27FC236}">
                  <a16:creationId xmlns:a16="http://schemas.microsoft.com/office/drawing/2014/main" id="{CE64778F-82F5-ED4A-BD28-31E206F09FF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360393" y="9973416"/>
              <a:ext cx="991736" cy="632411"/>
            </a:xfrm>
            <a:prstGeom prst="rect">
              <a:avLst/>
            </a:prstGeom>
          </p:spPr>
        </p:pic>
      </p:grpSp>
      <p:pic>
        <p:nvPicPr>
          <p:cNvPr id="29" name="Picture 28">
            <a:extLst>
              <a:ext uri="{FF2B5EF4-FFF2-40B4-BE49-F238E27FC236}">
                <a16:creationId xmlns:a16="http://schemas.microsoft.com/office/drawing/2014/main" id="{A0DE7DDC-D6C2-9743-9CDC-FF87638195A7}"/>
              </a:ext>
            </a:extLst>
          </p:cNvPr>
          <p:cNvPicPr/>
          <p:nvPr userDrawn="1"/>
        </p:nvPicPr>
        <p:blipFill rotWithShape="1">
          <a:blip r:embed="rId8" cstate="print">
            <a:extLst>
              <a:ext uri="{28A0092B-C50C-407E-A947-70E740481C1C}">
                <a14:useLocalDpi xmlns:a14="http://schemas.microsoft.com/office/drawing/2010/main"/>
              </a:ext>
            </a:extLst>
          </a:blip>
          <a:srcRect r="44449"/>
          <a:stretch/>
        </p:blipFill>
        <p:spPr bwMode="auto">
          <a:xfrm>
            <a:off x="6128561" y="9981788"/>
            <a:ext cx="1280061" cy="293943"/>
          </a:xfrm>
          <a:prstGeom prst="rect">
            <a:avLst/>
          </a:prstGeom>
          <a:ln>
            <a:noFill/>
          </a:ln>
          <a:extLst>
            <a:ext uri="{53640926-AAD7-44D8-BBD7-CCE9431645EC}">
              <a14:shadowObscured xmlns:a14="http://schemas.microsoft.com/office/drawing/2010/main"/>
            </a:ext>
          </a:extLst>
        </p:spPr>
      </p:pic>
      <p:sp>
        <p:nvSpPr>
          <p:cNvPr id="30" name="Rectangle 29">
            <a:extLst>
              <a:ext uri="{FF2B5EF4-FFF2-40B4-BE49-F238E27FC236}">
                <a16:creationId xmlns:a16="http://schemas.microsoft.com/office/drawing/2014/main" id="{78BC8DB5-428D-2048-9156-7FD4EC8746AD}"/>
              </a:ext>
            </a:extLst>
          </p:cNvPr>
          <p:cNvSpPr/>
          <p:nvPr userDrawn="1"/>
        </p:nvSpPr>
        <p:spPr>
          <a:xfrm>
            <a:off x="-17009" y="9406628"/>
            <a:ext cx="7488000" cy="36000"/>
          </a:xfrm>
          <a:prstGeom prst="rect">
            <a:avLst/>
          </a:prstGeom>
          <a:solidFill>
            <a:srgbClr val="EE7D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1" name="Rectangle 30">
            <a:extLst>
              <a:ext uri="{FF2B5EF4-FFF2-40B4-BE49-F238E27FC236}">
                <a16:creationId xmlns:a16="http://schemas.microsoft.com/office/drawing/2014/main" id="{8E60BD67-5790-F34A-8010-6182232C9255}"/>
              </a:ext>
            </a:extLst>
          </p:cNvPr>
          <p:cNvSpPr/>
          <p:nvPr userDrawn="1"/>
        </p:nvSpPr>
        <p:spPr>
          <a:xfrm>
            <a:off x="5148719" y="9193893"/>
            <a:ext cx="2641359" cy="461470"/>
          </a:xfrm>
          <a:prstGeom prst="rect">
            <a:avLst/>
          </a:prstGeom>
          <a:solidFill>
            <a:srgbClr val="EA8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U" sz="2000" dirty="0">
                <a:latin typeface="Calibri" panose="020F0502020204030204" pitchFamily="34" charset="0"/>
                <a:cs typeface="Calibri" panose="020F0502020204030204" pitchFamily="34" charset="0"/>
              </a:rPr>
              <a:t>www.</a:t>
            </a:r>
            <a:r>
              <a:rPr lang="en-RU" sz="2000" b="1" dirty="0">
                <a:latin typeface="Calibri" panose="020F0502020204030204" pitchFamily="34" charset="0"/>
                <a:cs typeface="Calibri" panose="020F0502020204030204" pitchFamily="34" charset="0"/>
              </a:rPr>
              <a:t>includeher</a:t>
            </a:r>
            <a:r>
              <a:rPr lang="en-RU" sz="2000" dirty="0">
                <a:latin typeface="Calibri" panose="020F0502020204030204" pitchFamily="34" charset="0"/>
                <a:cs typeface="Calibri" panose="020F0502020204030204" pitchFamily="34" charset="0"/>
              </a:rPr>
              <a:t>.eu</a:t>
            </a:r>
          </a:p>
        </p:txBody>
      </p:sp>
      <p:sp>
        <p:nvSpPr>
          <p:cNvPr id="32" name="Text Placeholder 32">
            <a:extLst>
              <a:ext uri="{FF2B5EF4-FFF2-40B4-BE49-F238E27FC236}">
                <a16:creationId xmlns:a16="http://schemas.microsoft.com/office/drawing/2014/main" id="{2A7DADC5-6110-E943-AAA3-3D1CA267BD60}"/>
              </a:ext>
            </a:extLst>
          </p:cNvPr>
          <p:cNvSpPr>
            <a:spLocks noGrp="1"/>
          </p:cNvSpPr>
          <p:nvPr>
            <p:ph type="body" sz="quarter" idx="30" hasCustomPrompt="1"/>
          </p:nvPr>
        </p:nvSpPr>
        <p:spPr>
          <a:xfrm>
            <a:off x="103478" y="617055"/>
            <a:ext cx="3330497" cy="420251"/>
          </a:xfrm>
          <a:noFill/>
        </p:spPr>
        <p:txBody>
          <a:bodyPr>
            <a:noAutofit/>
          </a:bodyPr>
          <a:lstStyle>
            <a:lvl1pPr marL="460375" indent="0" algn="l">
              <a:spcBef>
                <a:spcPts val="0"/>
              </a:spcBef>
              <a:buNone/>
              <a:tabLst/>
              <a:defRPr sz="2200" b="1" i="0">
                <a:solidFill>
                  <a:srgbClr val="EE7D3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43" name="Graphic 4">
            <a:extLst>
              <a:ext uri="{FF2B5EF4-FFF2-40B4-BE49-F238E27FC236}">
                <a16:creationId xmlns:a16="http://schemas.microsoft.com/office/drawing/2014/main" id="{D39C7D3A-5070-B84F-AF4C-5EB5DA2CC077}"/>
              </a:ext>
            </a:extLst>
          </p:cNvPr>
          <p:cNvSpPr/>
          <p:nvPr userDrawn="1"/>
        </p:nvSpPr>
        <p:spPr>
          <a:xfrm rot="16200000" flipH="1">
            <a:off x="3339626" y="3321598"/>
            <a:ext cx="4863139" cy="1975209"/>
          </a:xfrm>
          <a:custGeom>
            <a:avLst/>
            <a:gdLst>
              <a:gd name="connsiteX0" fmla="*/ 201018 w 857755"/>
              <a:gd name="connsiteY0" fmla="*/ 169930 h 760575"/>
              <a:gd name="connsiteX1" fmla="*/ 0 w 857755"/>
              <a:gd name="connsiteY1" fmla="*/ 760575 h 760575"/>
              <a:gd name="connsiteX2" fmla="*/ 586226 w 857755"/>
              <a:gd name="connsiteY2" fmla="*/ 760575 h 760575"/>
              <a:gd name="connsiteX3" fmla="*/ 857756 w 857755"/>
              <a:gd name="connsiteY3" fmla="*/ 760342 h 760575"/>
              <a:gd name="connsiteX4" fmla="*/ 857756 w 857755"/>
              <a:gd name="connsiteY4" fmla="*/ 0 h 76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755" h="760575">
                <a:moveTo>
                  <a:pt x="201018" y="169930"/>
                </a:moveTo>
                <a:lnTo>
                  <a:pt x="0" y="760575"/>
                </a:lnTo>
                <a:lnTo>
                  <a:pt x="586226" y="760575"/>
                </a:lnTo>
                <a:lnTo>
                  <a:pt x="857756" y="760342"/>
                </a:lnTo>
                <a:lnTo>
                  <a:pt x="857756" y="0"/>
                </a:lnTo>
                <a:close/>
              </a:path>
            </a:pathLst>
          </a:custGeom>
          <a:solidFill>
            <a:srgbClr val="12AEA8"/>
          </a:solidFill>
          <a:ln w="3893" cap="flat">
            <a:noFill/>
            <a:prstDash val="solid"/>
            <a:miter/>
          </a:ln>
        </p:spPr>
        <p:txBody>
          <a:bodyPr rtlCol="0" anchor="ctr"/>
          <a:lstStyle/>
          <a:p>
            <a:endParaRPr lang="en-US" dirty="0"/>
          </a:p>
        </p:txBody>
      </p:sp>
      <p:sp>
        <p:nvSpPr>
          <p:cNvPr id="46" name="Text Placeholder 32">
            <a:extLst>
              <a:ext uri="{FF2B5EF4-FFF2-40B4-BE49-F238E27FC236}">
                <a16:creationId xmlns:a16="http://schemas.microsoft.com/office/drawing/2014/main" id="{3EB954E0-79A2-9545-AD1A-D268CE87979E}"/>
              </a:ext>
            </a:extLst>
          </p:cNvPr>
          <p:cNvSpPr>
            <a:spLocks noGrp="1"/>
          </p:cNvSpPr>
          <p:nvPr>
            <p:ph type="body" sz="quarter" idx="33" hasCustomPrompt="1"/>
          </p:nvPr>
        </p:nvSpPr>
        <p:spPr>
          <a:xfrm>
            <a:off x="103478" y="617055"/>
            <a:ext cx="3330497" cy="420251"/>
          </a:xfrm>
          <a:noFill/>
        </p:spPr>
        <p:txBody>
          <a:bodyPr>
            <a:noAutofit/>
          </a:bodyPr>
          <a:lstStyle>
            <a:lvl1pPr marL="460375" indent="0" algn="l">
              <a:spcBef>
                <a:spcPts val="0"/>
              </a:spcBef>
              <a:buNone/>
              <a:tabLst/>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48" name="Text Placeholder 32">
            <a:extLst>
              <a:ext uri="{FF2B5EF4-FFF2-40B4-BE49-F238E27FC236}">
                <a16:creationId xmlns:a16="http://schemas.microsoft.com/office/drawing/2014/main" id="{1358A93C-3B27-724E-821E-839D609BC345}"/>
              </a:ext>
            </a:extLst>
          </p:cNvPr>
          <p:cNvSpPr>
            <a:spLocks noGrp="1"/>
          </p:cNvSpPr>
          <p:nvPr>
            <p:ph type="body" sz="quarter" idx="34" hasCustomPrompt="1"/>
          </p:nvPr>
        </p:nvSpPr>
        <p:spPr>
          <a:xfrm>
            <a:off x="711591" y="1501085"/>
            <a:ext cx="4427337" cy="4863139"/>
          </a:xfrm>
        </p:spPr>
        <p:txBody>
          <a:bodyPr numCol="1" spcCol="72000" anchor="t">
            <a:noAutofit/>
          </a:bodyPr>
          <a:lstStyle>
            <a:lvl1pPr marL="0" marR="0" indent="0" algn="l" defTabSz="777514" rtl="0" eaLnBrk="1" fontAlgn="auto" latinLnBrk="0" hangingPunct="1">
              <a:lnSpc>
                <a:spcPct val="100000"/>
              </a:lnSpc>
              <a:spcBef>
                <a:spcPts val="0"/>
              </a:spcBef>
              <a:spcAft>
                <a:spcPts val="0"/>
              </a:spcAft>
              <a:buClrTx/>
              <a:buSzTx/>
              <a:buFont typeface="Arial" panose="020B0604020202020204" pitchFamily="34" charset="0"/>
              <a:buNone/>
              <a:tabLst/>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l" defTabSz="777514"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type</a:t>
            </a:r>
            <a:endParaRPr lang="en-US" dirty="0"/>
          </a:p>
        </p:txBody>
      </p:sp>
    </p:spTree>
    <p:extLst>
      <p:ext uri="{BB962C8B-B14F-4D97-AF65-F5344CB8AC3E}">
        <p14:creationId xmlns:p14="http://schemas.microsoft.com/office/powerpoint/2010/main" val="137978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opic/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6592B-7F59-3445-BEEC-F5D11A16E243}"/>
              </a:ext>
            </a:extLst>
          </p:cNvPr>
          <p:cNvSpPr/>
          <p:nvPr userDrawn="1"/>
        </p:nvSpPr>
        <p:spPr>
          <a:xfrm>
            <a:off x="-2" y="-2456"/>
            <a:ext cx="7775575" cy="10907713"/>
          </a:xfrm>
          <a:prstGeom prst="rect">
            <a:avLst/>
          </a:prstGeom>
          <a:solidFill>
            <a:srgbClr val="D6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dirty="0"/>
          </a:p>
        </p:txBody>
      </p:sp>
      <p:sp>
        <p:nvSpPr>
          <p:cNvPr id="12" name="Triangle 11">
            <a:extLst>
              <a:ext uri="{FF2B5EF4-FFF2-40B4-BE49-F238E27FC236}">
                <a16:creationId xmlns:a16="http://schemas.microsoft.com/office/drawing/2014/main" id="{FFDC648E-CACA-8346-B30D-AFFE168EEA2D}"/>
              </a:ext>
            </a:extLst>
          </p:cNvPr>
          <p:cNvSpPr/>
          <p:nvPr userDrawn="1"/>
        </p:nvSpPr>
        <p:spPr>
          <a:xfrm>
            <a:off x="2317720" y="5453856"/>
            <a:ext cx="5457855" cy="5453857"/>
          </a:xfrm>
          <a:prstGeom prst="triangle">
            <a:avLst>
              <a:gd name="adj" fmla="val 100000"/>
            </a:avLst>
          </a:prstGeom>
          <a:solidFill>
            <a:srgbClr val="00A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dirty="0"/>
          </a:p>
        </p:txBody>
      </p:sp>
      <p:sp>
        <p:nvSpPr>
          <p:cNvPr id="11" name="Triangle 10">
            <a:extLst>
              <a:ext uri="{FF2B5EF4-FFF2-40B4-BE49-F238E27FC236}">
                <a16:creationId xmlns:a16="http://schemas.microsoft.com/office/drawing/2014/main" id="{31CC15D0-EF60-E642-96B2-98FC479E846D}"/>
              </a:ext>
            </a:extLst>
          </p:cNvPr>
          <p:cNvSpPr/>
          <p:nvPr userDrawn="1"/>
        </p:nvSpPr>
        <p:spPr>
          <a:xfrm flipH="1" flipV="1">
            <a:off x="-2" y="0"/>
            <a:ext cx="4844783" cy="6619210"/>
          </a:xfrm>
          <a:prstGeom prst="triangle">
            <a:avLst>
              <a:gd name="adj" fmla="val 100000"/>
            </a:avLst>
          </a:prstGeom>
          <a:solidFill>
            <a:srgbClr val="E78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dirty="0"/>
          </a:p>
        </p:txBody>
      </p:sp>
      <p:sp>
        <p:nvSpPr>
          <p:cNvPr id="4" name="Rectangle 3">
            <a:extLst>
              <a:ext uri="{FF2B5EF4-FFF2-40B4-BE49-F238E27FC236}">
                <a16:creationId xmlns:a16="http://schemas.microsoft.com/office/drawing/2014/main" id="{FE890BD0-BEDD-9944-B755-4F10331EABD1}"/>
              </a:ext>
            </a:extLst>
          </p:cNvPr>
          <p:cNvSpPr/>
          <p:nvPr userDrawn="1"/>
        </p:nvSpPr>
        <p:spPr>
          <a:xfrm>
            <a:off x="147763" y="386315"/>
            <a:ext cx="7493700" cy="10089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dirty="0"/>
          </a:p>
        </p:txBody>
      </p:sp>
      <p:sp>
        <p:nvSpPr>
          <p:cNvPr id="30" name="Text Placeholder 23">
            <a:extLst>
              <a:ext uri="{FF2B5EF4-FFF2-40B4-BE49-F238E27FC236}">
                <a16:creationId xmlns:a16="http://schemas.microsoft.com/office/drawing/2014/main" id="{74608F64-6F39-344A-9307-DF199655E0C9}"/>
              </a:ext>
            </a:extLst>
          </p:cNvPr>
          <p:cNvSpPr>
            <a:spLocks noGrp="1"/>
          </p:cNvSpPr>
          <p:nvPr>
            <p:ph type="body" sz="quarter" idx="13" hasCustomPrompt="1"/>
          </p:nvPr>
        </p:nvSpPr>
        <p:spPr>
          <a:xfrm>
            <a:off x="329022" y="1195210"/>
            <a:ext cx="7124563" cy="1342818"/>
          </a:xfrm>
        </p:spPr>
        <p:txBody>
          <a:bodyPr>
            <a:normAutofit/>
          </a:bodyPr>
          <a:lstStyle>
            <a:lvl1pPr marL="0" indent="0" algn="l">
              <a:buNone/>
              <a:defRPr sz="2296" b="1">
                <a:solidFill>
                  <a:srgbClr val="5E5E5E"/>
                </a:solidFill>
                <a:latin typeface="+mn-lt"/>
              </a:defRPr>
            </a:lvl1pPr>
          </a:lstStyle>
          <a:p>
            <a:pPr lvl="0"/>
            <a:r>
              <a:rPr lang="en-US" dirty="0"/>
              <a:t>Topic/Intro Slide</a:t>
            </a:r>
          </a:p>
        </p:txBody>
      </p:sp>
      <p:sp>
        <p:nvSpPr>
          <p:cNvPr id="31" name="Text Placeholder 25">
            <a:extLst>
              <a:ext uri="{FF2B5EF4-FFF2-40B4-BE49-F238E27FC236}">
                <a16:creationId xmlns:a16="http://schemas.microsoft.com/office/drawing/2014/main" id="{C781FB8A-944B-B441-8781-A9DFEAE4F81F}"/>
              </a:ext>
            </a:extLst>
          </p:cNvPr>
          <p:cNvSpPr>
            <a:spLocks noGrp="1"/>
          </p:cNvSpPr>
          <p:nvPr>
            <p:ph type="body" sz="quarter" idx="14" hasCustomPrompt="1"/>
          </p:nvPr>
        </p:nvSpPr>
        <p:spPr>
          <a:xfrm>
            <a:off x="329021" y="2826065"/>
            <a:ext cx="7115485" cy="5627041"/>
          </a:xfrm>
        </p:spPr>
        <p:txBody>
          <a:bodyPr>
            <a:noAutofit/>
          </a:bodyPr>
          <a:lstStyle>
            <a:lvl1pPr marL="0" indent="0" algn="l">
              <a:buNone/>
              <a:defRPr sz="1531" baseline="0">
                <a:solidFill>
                  <a:srgbClr val="5E5E5E"/>
                </a:solidFill>
              </a:defRPr>
            </a:lvl1pPr>
            <a:lvl2pPr marL="291602" indent="0" algn="ctr">
              <a:buNone/>
              <a:defRPr sz="1531">
                <a:solidFill>
                  <a:srgbClr val="4D4D4C"/>
                </a:solidFill>
              </a:defRPr>
            </a:lvl2pPr>
            <a:lvl3pPr marL="583204" indent="0" algn="ctr">
              <a:buNone/>
              <a:defRPr sz="1531">
                <a:solidFill>
                  <a:srgbClr val="4D4D4C"/>
                </a:solidFill>
              </a:defRPr>
            </a:lvl3pPr>
            <a:lvl4pPr marL="874806" indent="0" algn="ctr">
              <a:buNone/>
              <a:defRPr sz="1531">
                <a:solidFill>
                  <a:srgbClr val="4D4D4C"/>
                </a:solidFill>
              </a:defRPr>
            </a:lvl4pPr>
            <a:lvl5pPr marL="1166409" indent="0" algn="ctr">
              <a:buNone/>
              <a:defRPr sz="1531">
                <a:solidFill>
                  <a:srgbClr val="4D4D4C"/>
                </a:solidFill>
              </a:defRPr>
            </a:lvl5pPr>
          </a:lstStyle>
          <a:p>
            <a:pPr lvl="0"/>
            <a:r>
              <a:rPr lang="en-US" dirty="0"/>
              <a:t>Main Body Text</a:t>
            </a:r>
          </a:p>
        </p:txBody>
      </p:sp>
    </p:spTree>
    <p:extLst>
      <p:ext uri="{BB962C8B-B14F-4D97-AF65-F5344CB8AC3E}">
        <p14:creationId xmlns:p14="http://schemas.microsoft.com/office/powerpoint/2010/main" val="2073598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4817D833-EE98-344E-B1C6-DFAC08BCC3A7}"/>
              </a:ext>
            </a:extLst>
          </p:cNvPr>
          <p:cNvSpPr/>
          <p:nvPr userDrawn="1"/>
        </p:nvSpPr>
        <p:spPr>
          <a:xfrm rot="10800000">
            <a:off x="2688754" y="13821"/>
            <a:ext cx="5086819" cy="4122750"/>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D93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5" name="Picture Placeholder 87">
            <a:extLst>
              <a:ext uri="{FF2B5EF4-FFF2-40B4-BE49-F238E27FC236}">
                <a16:creationId xmlns:a16="http://schemas.microsoft.com/office/drawing/2014/main" id="{3BC9DFE1-D626-6D44-98A9-A66BDA634D91}"/>
              </a:ext>
            </a:extLst>
          </p:cNvPr>
          <p:cNvSpPr>
            <a:spLocks noGrp="1"/>
          </p:cNvSpPr>
          <p:nvPr>
            <p:ph type="pic" sz="quarter" idx="64"/>
          </p:nvPr>
        </p:nvSpPr>
        <p:spPr>
          <a:xfrm>
            <a:off x="-26015" y="21515"/>
            <a:ext cx="4552451" cy="3656346"/>
          </a:xfrm>
          <a:custGeom>
            <a:avLst/>
            <a:gdLst>
              <a:gd name="connsiteX0" fmla="*/ 0 w 3731267"/>
              <a:gd name="connsiteY0" fmla="*/ 0 h 2996804"/>
              <a:gd name="connsiteX1" fmla="*/ 3133481 w 3731267"/>
              <a:gd name="connsiteY1" fmla="*/ 0 h 2996804"/>
              <a:gd name="connsiteX2" fmla="*/ 3726909 w 3731267"/>
              <a:gd name="connsiteY2" fmla="*/ 1988029 h 2996804"/>
              <a:gd name="connsiteX3" fmla="*/ 3731267 w 3731267"/>
              <a:gd name="connsiteY3" fmla="*/ 1989757 h 2996804"/>
              <a:gd name="connsiteX4" fmla="*/ 30819 w 3731267"/>
              <a:gd name="connsiteY4" fmla="*/ 2996804 h 299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1267" h="2996804">
                <a:moveTo>
                  <a:pt x="0" y="0"/>
                </a:moveTo>
                <a:lnTo>
                  <a:pt x="3133481" y="0"/>
                </a:lnTo>
                <a:lnTo>
                  <a:pt x="3726909" y="1988029"/>
                </a:lnTo>
                <a:lnTo>
                  <a:pt x="3731267" y="1989757"/>
                </a:lnTo>
                <a:lnTo>
                  <a:pt x="30819" y="2996804"/>
                </a:lnTo>
                <a:close/>
              </a:path>
            </a:pathLst>
          </a:custGeom>
          <a:solidFill>
            <a:schemeClr val="bg1">
              <a:lumMod val="75000"/>
            </a:schemeClr>
          </a:solidFill>
        </p:spPr>
        <p:txBody>
          <a:bodyPr wrap="square">
            <a:noAutofit/>
          </a:bodyPr>
          <a:lstStyle/>
          <a:p>
            <a:endParaRPr lang="en-US" dirty="0"/>
          </a:p>
        </p:txBody>
      </p:sp>
      <p:sp>
        <p:nvSpPr>
          <p:cNvPr id="21" name="Freeform 20">
            <a:extLst>
              <a:ext uri="{FF2B5EF4-FFF2-40B4-BE49-F238E27FC236}">
                <a16:creationId xmlns:a16="http://schemas.microsoft.com/office/drawing/2014/main" id="{5B65AD53-BB24-9048-BFC2-7232A211B5BD}"/>
              </a:ext>
            </a:extLst>
          </p:cNvPr>
          <p:cNvSpPr/>
          <p:nvPr userDrawn="1"/>
        </p:nvSpPr>
        <p:spPr>
          <a:xfrm rot="10800000">
            <a:off x="0" y="1849688"/>
            <a:ext cx="4859852" cy="1991453"/>
          </a:xfrm>
          <a:custGeom>
            <a:avLst/>
            <a:gdLst>
              <a:gd name="connsiteX0" fmla="*/ 4284486 w 4284486"/>
              <a:gd name="connsiteY0" fmla="*/ 1632229 h 1632229"/>
              <a:gd name="connsiteX1" fmla="*/ 4284485 w 4284486"/>
              <a:gd name="connsiteY1" fmla="*/ 1632229 h 1632229"/>
              <a:gd name="connsiteX2" fmla="*/ 4284485 w 4284486"/>
              <a:gd name="connsiteY2" fmla="*/ 208505 h 1632229"/>
              <a:gd name="connsiteX3" fmla="*/ 260907 w 4284486"/>
              <a:gd name="connsiteY3" fmla="*/ 1149827 h 1632229"/>
              <a:gd name="connsiteX4" fmla="*/ 0 w 4284486"/>
              <a:gd name="connsiteY4" fmla="*/ 361066 h 1632229"/>
              <a:gd name="connsiteX5" fmla="*/ 4284486 w 4284486"/>
              <a:gd name="connsiteY5" fmla="*/ 0 h 163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4486" h="1632229">
                <a:moveTo>
                  <a:pt x="4284486" y="1632229"/>
                </a:moveTo>
                <a:lnTo>
                  <a:pt x="4284485" y="1632229"/>
                </a:lnTo>
                <a:lnTo>
                  <a:pt x="4284485" y="208505"/>
                </a:lnTo>
                <a:lnTo>
                  <a:pt x="260907" y="1149827"/>
                </a:lnTo>
                <a:lnTo>
                  <a:pt x="0" y="361066"/>
                </a:lnTo>
                <a:lnTo>
                  <a:pt x="4284486" y="0"/>
                </a:lnTo>
                <a:close/>
              </a:path>
            </a:pathLst>
          </a:custGeom>
          <a:solidFill>
            <a:srgbClr val="12AEA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GB" dirty="0"/>
          </a:p>
        </p:txBody>
      </p:sp>
      <p:sp>
        <p:nvSpPr>
          <p:cNvPr id="22" name="Text Placeholder 32">
            <a:extLst>
              <a:ext uri="{FF2B5EF4-FFF2-40B4-BE49-F238E27FC236}">
                <a16:creationId xmlns:a16="http://schemas.microsoft.com/office/drawing/2014/main" id="{26B58BC3-27A2-3B49-849D-3409F06FC3FE}"/>
              </a:ext>
            </a:extLst>
          </p:cNvPr>
          <p:cNvSpPr>
            <a:spLocks noGrp="1"/>
          </p:cNvSpPr>
          <p:nvPr>
            <p:ph type="body" sz="quarter" idx="30" hasCustomPrompt="1"/>
          </p:nvPr>
        </p:nvSpPr>
        <p:spPr>
          <a:xfrm>
            <a:off x="0" y="4499244"/>
            <a:ext cx="3580108" cy="420251"/>
          </a:xfrm>
          <a:noFill/>
        </p:spPr>
        <p:txBody>
          <a:bodyPr>
            <a:noAutofit/>
          </a:bodyPr>
          <a:lstStyle>
            <a:lvl1pPr marL="635000" indent="0" algn="l">
              <a:spcBef>
                <a:spcPts val="0"/>
              </a:spcBef>
              <a:buNone/>
              <a:tabLst/>
              <a:defRPr sz="2200" b="1" i="0">
                <a:solidFill>
                  <a:srgbClr val="EE7D3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25" name="Text Placeholder 32">
            <a:extLst>
              <a:ext uri="{FF2B5EF4-FFF2-40B4-BE49-F238E27FC236}">
                <a16:creationId xmlns:a16="http://schemas.microsoft.com/office/drawing/2014/main" id="{50FBDBFC-B48A-5B40-BDB1-5E3243A769BA}"/>
              </a:ext>
            </a:extLst>
          </p:cNvPr>
          <p:cNvSpPr>
            <a:spLocks noGrp="1"/>
          </p:cNvSpPr>
          <p:nvPr>
            <p:ph type="body" sz="quarter" idx="32" hasCustomPrompt="1"/>
          </p:nvPr>
        </p:nvSpPr>
        <p:spPr>
          <a:xfrm>
            <a:off x="857723" y="5383274"/>
            <a:ext cx="6289081" cy="5043051"/>
          </a:xfrm>
        </p:spPr>
        <p:txBody>
          <a:bodyPr numCol="2" spcCol="72000" anchor="t">
            <a:noAutofit/>
          </a:bodyPr>
          <a:lstStyle>
            <a:lvl1pPr marL="0" marR="0" indent="0" algn="l" defTabSz="777514" rtl="0" eaLnBrk="1" fontAlgn="auto" latinLnBrk="0" hangingPunct="1">
              <a:lnSpc>
                <a:spcPct val="100000"/>
              </a:lnSpc>
              <a:spcBef>
                <a:spcPts val="0"/>
              </a:spcBef>
              <a:spcAft>
                <a:spcPts val="0"/>
              </a:spcAft>
              <a:buClrTx/>
              <a:buSzTx/>
              <a:buFont typeface="Arial" panose="020B0604020202020204" pitchFamily="34" charset="0"/>
              <a:buNone/>
              <a:tabLst/>
              <a:defRPr sz="1100" b="0" i="0">
                <a:solidFill>
                  <a:srgbClr val="70707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l" defTabSz="777514"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type</a:t>
            </a:r>
            <a:endParaRPr lang="en-US" dirty="0"/>
          </a:p>
        </p:txBody>
      </p:sp>
      <p:sp>
        <p:nvSpPr>
          <p:cNvPr id="26" name="Text Placeholder 23">
            <a:extLst>
              <a:ext uri="{FF2B5EF4-FFF2-40B4-BE49-F238E27FC236}">
                <a16:creationId xmlns:a16="http://schemas.microsoft.com/office/drawing/2014/main" id="{B703F3D3-8F76-8246-99A5-6ACA0AFC2B75}"/>
              </a:ext>
            </a:extLst>
          </p:cNvPr>
          <p:cNvSpPr>
            <a:spLocks noGrp="1"/>
          </p:cNvSpPr>
          <p:nvPr>
            <p:ph type="body" sz="quarter" idx="14" hasCustomPrompt="1"/>
          </p:nvPr>
        </p:nvSpPr>
        <p:spPr>
          <a:xfrm>
            <a:off x="6742926" y="2338426"/>
            <a:ext cx="807757" cy="1078330"/>
          </a:xfrm>
        </p:spPr>
        <p:txBody>
          <a:bodyPr anchor="t">
            <a:normAutofit/>
          </a:bodyPr>
          <a:lstStyle>
            <a:lvl1pPr marL="0" indent="0" algn="r">
              <a:buNone/>
              <a:defRPr sz="9794" b="1" i="0" baseline="0">
                <a:solidFill>
                  <a:srgbClr val="EE7D37"/>
                </a:solidFill>
                <a:latin typeface="Times New Roman" charset="0"/>
                <a:ea typeface="Times New Roman" charset="0"/>
                <a:cs typeface="Times New Roman" charset="0"/>
              </a:defRPr>
            </a:lvl1pPr>
          </a:lstStyle>
          <a:p>
            <a:pPr lvl="0"/>
            <a:r>
              <a:rPr lang="en-US" dirty="0"/>
              <a:t>”</a:t>
            </a:r>
          </a:p>
        </p:txBody>
      </p:sp>
      <p:sp>
        <p:nvSpPr>
          <p:cNvPr id="27" name="Text Placeholder 23">
            <a:extLst>
              <a:ext uri="{FF2B5EF4-FFF2-40B4-BE49-F238E27FC236}">
                <a16:creationId xmlns:a16="http://schemas.microsoft.com/office/drawing/2014/main" id="{09172BF2-143A-F647-B387-2C830976C47F}"/>
              </a:ext>
            </a:extLst>
          </p:cNvPr>
          <p:cNvSpPr>
            <a:spLocks noGrp="1"/>
          </p:cNvSpPr>
          <p:nvPr>
            <p:ph type="body" sz="quarter" idx="13" hasCustomPrompt="1"/>
          </p:nvPr>
        </p:nvSpPr>
        <p:spPr>
          <a:xfrm>
            <a:off x="4575420" y="420159"/>
            <a:ext cx="2938919" cy="2638509"/>
          </a:xfrm>
        </p:spPr>
        <p:txBody>
          <a:bodyPr anchor="ctr">
            <a:normAutofit/>
          </a:bodyPr>
          <a:lstStyle>
            <a:lvl1pPr marL="0" indent="0" algn="ctr">
              <a:buNone/>
              <a:defRPr sz="1836" b="0" i="1"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
        <p:nvSpPr>
          <p:cNvPr id="28" name="Text Placeholder 23">
            <a:extLst>
              <a:ext uri="{FF2B5EF4-FFF2-40B4-BE49-F238E27FC236}">
                <a16:creationId xmlns:a16="http://schemas.microsoft.com/office/drawing/2014/main" id="{A9E70E67-6A92-3A4D-A38B-1DACBC947A80}"/>
              </a:ext>
            </a:extLst>
          </p:cNvPr>
          <p:cNvSpPr>
            <a:spLocks noGrp="1"/>
          </p:cNvSpPr>
          <p:nvPr>
            <p:ph type="body" sz="quarter" idx="15" hasCustomPrompt="1"/>
          </p:nvPr>
        </p:nvSpPr>
        <p:spPr>
          <a:xfrm>
            <a:off x="4566257" y="393613"/>
            <a:ext cx="2060661" cy="955518"/>
          </a:xfrm>
        </p:spPr>
        <p:txBody>
          <a:bodyPr anchor="t">
            <a:normAutofit/>
          </a:bodyPr>
          <a:lstStyle>
            <a:lvl1pPr marL="0" indent="0" algn="l">
              <a:buNone/>
              <a:defRPr sz="9794" b="1" i="0" baseline="0">
                <a:solidFill>
                  <a:srgbClr val="EE7D37"/>
                </a:solidFill>
                <a:latin typeface="Times New Roman" charset="0"/>
                <a:ea typeface="Times New Roman" charset="0"/>
                <a:cs typeface="Times New Roman" charset="0"/>
              </a:defRPr>
            </a:lvl1pPr>
          </a:lstStyle>
          <a:p>
            <a:pPr lvl="0"/>
            <a:r>
              <a:rPr lang="en-US" dirty="0"/>
              <a:t>“</a:t>
            </a:r>
          </a:p>
        </p:txBody>
      </p:sp>
      <p:sp>
        <p:nvSpPr>
          <p:cNvPr id="29" name="Rectangle 28">
            <a:extLst>
              <a:ext uri="{FF2B5EF4-FFF2-40B4-BE49-F238E27FC236}">
                <a16:creationId xmlns:a16="http://schemas.microsoft.com/office/drawing/2014/main" id="{819AA923-7638-0444-9829-F96C604404EF}"/>
              </a:ext>
            </a:extLst>
          </p:cNvPr>
          <p:cNvSpPr/>
          <p:nvPr userDrawn="1"/>
        </p:nvSpPr>
        <p:spPr>
          <a:xfrm rot="16200000">
            <a:off x="5818693" y="9056064"/>
            <a:ext cx="3487853" cy="215444"/>
          </a:xfrm>
          <a:prstGeom prst="rect">
            <a:avLst/>
          </a:prstGeom>
          <a:solidFill>
            <a:srgbClr val="EA8832"/>
          </a:solidFill>
        </p:spPr>
        <p:txBody>
          <a:bodyPr wrap="square">
            <a:spAutoFit/>
          </a:bodyPr>
          <a:lstStyle/>
          <a:p>
            <a:pPr marL="590550" indent="0">
              <a:tabLst/>
            </a:pPr>
            <a:r>
              <a:rPr lang="en-US" sz="800" dirty="0">
                <a:solidFill>
                  <a:schemeClr val="bg1"/>
                </a:solidFill>
              </a:rPr>
              <a:t>EMPOWERING FEMALE MIGRANTS FOR DIGITAL COMPETENCIES</a:t>
            </a:r>
          </a:p>
        </p:txBody>
      </p:sp>
      <p:sp>
        <p:nvSpPr>
          <p:cNvPr id="30" name="Slide Number Placeholder 5">
            <a:extLst>
              <a:ext uri="{FF2B5EF4-FFF2-40B4-BE49-F238E27FC236}">
                <a16:creationId xmlns:a16="http://schemas.microsoft.com/office/drawing/2014/main" id="{BC1C1E37-FC48-E249-88DB-F5DFD5D4CDA0}"/>
              </a:ext>
            </a:extLst>
          </p:cNvPr>
          <p:cNvSpPr>
            <a:spLocks noGrp="1"/>
          </p:cNvSpPr>
          <p:nvPr>
            <p:ph type="sldNum" sz="quarter" idx="4"/>
          </p:nvPr>
        </p:nvSpPr>
        <p:spPr>
          <a:xfrm>
            <a:off x="7385639" y="10380675"/>
            <a:ext cx="353961" cy="475228"/>
          </a:xfrm>
          <a:prstGeom prst="rect">
            <a:avLst/>
          </a:prstGeom>
        </p:spPr>
        <p:txBody>
          <a:bodyPr vert="horz" lIns="91440" tIns="45720" rIns="91440" bIns="45720" rtlCol="0" anchor="ctr"/>
          <a:lstStyle>
            <a:lvl1pPr algn="ctr">
              <a:defRPr sz="800" b="0" i="0">
                <a:solidFill>
                  <a:schemeClr val="bg1"/>
                </a:solidFill>
                <a:latin typeface="Calibri" panose="020F0502020204030204" pitchFamily="34" charset="0"/>
                <a:cs typeface="Calibri" panose="020F0502020204030204" pitchFamily="34" charset="0"/>
              </a:defRPr>
            </a:lvl1pPr>
          </a:lstStyle>
          <a:p>
            <a:fld id="{CB2079F2-58AF-ED44-82D7-E04B2F6FD686}" type="slidenum">
              <a:rPr lang="en-US" smtClean="0"/>
              <a:pPr/>
              <a:t>‹Nr.›</a:t>
            </a:fld>
            <a:endParaRPr lang="en-US" dirty="0"/>
          </a:p>
        </p:txBody>
      </p:sp>
      <p:cxnSp>
        <p:nvCxnSpPr>
          <p:cNvPr id="31" name="Straight Connector 30">
            <a:extLst>
              <a:ext uri="{FF2B5EF4-FFF2-40B4-BE49-F238E27FC236}">
                <a16:creationId xmlns:a16="http://schemas.microsoft.com/office/drawing/2014/main" id="{DF2B0BA8-F883-4B48-A40F-DE1A55708990}"/>
              </a:ext>
            </a:extLst>
          </p:cNvPr>
          <p:cNvCxnSpPr/>
          <p:nvPr userDrawn="1"/>
        </p:nvCxnSpPr>
        <p:spPr>
          <a:xfrm>
            <a:off x="7454897" y="10372377"/>
            <a:ext cx="2154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4082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Phone Slide ">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787424-8FA9-BDD2-D407-97AE45B84E2C}"/>
              </a:ext>
            </a:extLst>
          </p:cNvPr>
          <p:cNvPicPr>
            <a:picLocks noChangeAspect="1"/>
          </p:cNvPicPr>
          <p:nvPr userDrawn="1"/>
        </p:nvPicPr>
        <p:blipFill>
          <a:blip r:embed="rId2"/>
          <a:stretch>
            <a:fillRect/>
          </a:stretch>
        </p:blipFill>
        <p:spPr>
          <a:xfrm>
            <a:off x="3294271" y="8644413"/>
            <a:ext cx="3712786" cy="2072820"/>
          </a:xfrm>
          <a:prstGeom prst="rect">
            <a:avLst/>
          </a:prstGeom>
        </p:spPr>
      </p:pic>
      <p:grpSp>
        <p:nvGrpSpPr>
          <p:cNvPr id="17" name="Graphic 2">
            <a:extLst>
              <a:ext uri="{FF2B5EF4-FFF2-40B4-BE49-F238E27FC236}">
                <a16:creationId xmlns:a16="http://schemas.microsoft.com/office/drawing/2014/main" id="{19E67029-0604-D142-A695-ED967FF1B342}"/>
              </a:ext>
            </a:extLst>
          </p:cNvPr>
          <p:cNvGrpSpPr/>
          <p:nvPr userDrawn="1"/>
        </p:nvGrpSpPr>
        <p:grpSpPr>
          <a:xfrm>
            <a:off x="1066801" y="8905339"/>
            <a:ext cx="5756272" cy="2002374"/>
            <a:chOff x="4341691" y="6150422"/>
            <a:chExt cx="1587779" cy="552324"/>
          </a:xfrm>
          <a:solidFill>
            <a:srgbClr val="FFFFFF"/>
          </a:solidFill>
        </p:grpSpPr>
        <p:sp>
          <p:nvSpPr>
            <p:cNvPr id="18" name="Graphic 2">
              <a:extLst>
                <a:ext uri="{FF2B5EF4-FFF2-40B4-BE49-F238E27FC236}">
                  <a16:creationId xmlns:a16="http://schemas.microsoft.com/office/drawing/2014/main" id="{A56A0715-0E1F-5243-88FF-8096FA2239D7}"/>
                </a:ext>
              </a:extLst>
            </p:cNvPr>
            <p:cNvSpPr/>
            <p:nvPr/>
          </p:nvSpPr>
          <p:spPr>
            <a:xfrm>
              <a:off x="4599786" y="6331015"/>
              <a:ext cx="1071829" cy="371732"/>
            </a:xfrm>
            <a:custGeom>
              <a:avLst/>
              <a:gdLst>
                <a:gd name="connsiteX0" fmla="*/ 543881 w 1071829"/>
                <a:gd name="connsiteY0" fmla="*/ 2221 h 371732"/>
                <a:gd name="connsiteX1" fmla="*/ 540858 w 1071829"/>
                <a:gd name="connsiteY1" fmla="*/ 949 h 371732"/>
                <a:gd name="connsiteX2" fmla="*/ 538674 w 1071829"/>
                <a:gd name="connsiteY2" fmla="*/ 109 h 371732"/>
                <a:gd name="connsiteX3" fmla="*/ 535891 w 1071829"/>
                <a:gd name="connsiteY3" fmla="*/ 37 h 371732"/>
                <a:gd name="connsiteX4" fmla="*/ 533179 w 1071829"/>
                <a:gd name="connsiteY4" fmla="*/ 109 h 371732"/>
                <a:gd name="connsiteX5" fmla="*/ 530948 w 1071829"/>
                <a:gd name="connsiteY5" fmla="*/ 997 h 371732"/>
                <a:gd name="connsiteX6" fmla="*/ 527996 w 1071829"/>
                <a:gd name="connsiteY6" fmla="*/ 2245 h 371732"/>
                <a:gd name="connsiteX7" fmla="*/ 527636 w 1071829"/>
                <a:gd name="connsiteY7" fmla="*/ 2388 h 371732"/>
                <a:gd name="connsiteX8" fmla="*/ 0 w 1071829"/>
                <a:gd name="connsiteY8" fmla="*/ 371732 h 371732"/>
                <a:gd name="connsiteX9" fmla="*/ 4895 w 1071829"/>
                <a:gd name="connsiteY9" fmla="*/ 371732 h 371732"/>
                <a:gd name="connsiteX10" fmla="*/ 50342 w 1071829"/>
                <a:gd name="connsiteY10" fmla="*/ 371732 h 371732"/>
                <a:gd name="connsiteX11" fmla="*/ 535891 w 1071829"/>
                <a:gd name="connsiteY11" fmla="*/ 31807 h 371732"/>
                <a:gd name="connsiteX12" fmla="*/ 1021559 w 1071829"/>
                <a:gd name="connsiteY12" fmla="*/ 371732 h 371732"/>
                <a:gd name="connsiteX13" fmla="*/ 1071829 w 1071829"/>
                <a:gd name="connsiteY13" fmla="*/ 371732 h 371732"/>
                <a:gd name="connsiteX14" fmla="*/ 544217 w 1071829"/>
                <a:gd name="connsiteY14" fmla="*/ 2388 h 371732"/>
                <a:gd name="connsiteX15" fmla="*/ 543881 w 1071829"/>
                <a:gd name="connsiteY15" fmla="*/ 2221 h 37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1829" h="371732">
                  <a:moveTo>
                    <a:pt x="543881" y="2221"/>
                  </a:moveTo>
                  <a:cubicBezTo>
                    <a:pt x="542969" y="1597"/>
                    <a:pt x="541866" y="1357"/>
                    <a:pt x="540858" y="949"/>
                  </a:cubicBezTo>
                  <a:cubicBezTo>
                    <a:pt x="540138" y="661"/>
                    <a:pt x="539442" y="229"/>
                    <a:pt x="538674" y="109"/>
                  </a:cubicBezTo>
                  <a:cubicBezTo>
                    <a:pt x="537786" y="-83"/>
                    <a:pt x="536850" y="37"/>
                    <a:pt x="535891" y="37"/>
                  </a:cubicBezTo>
                  <a:cubicBezTo>
                    <a:pt x="534979" y="37"/>
                    <a:pt x="534067" y="-83"/>
                    <a:pt x="533179" y="109"/>
                  </a:cubicBezTo>
                  <a:cubicBezTo>
                    <a:pt x="532411" y="229"/>
                    <a:pt x="531692" y="685"/>
                    <a:pt x="530948" y="997"/>
                  </a:cubicBezTo>
                  <a:cubicBezTo>
                    <a:pt x="529892" y="1357"/>
                    <a:pt x="528860" y="1621"/>
                    <a:pt x="527996" y="2245"/>
                  </a:cubicBezTo>
                  <a:cubicBezTo>
                    <a:pt x="527852" y="2365"/>
                    <a:pt x="527732" y="2365"/>
                    <a:pt x="527636" y="2388"/>
                  </a:cubicBezTo>
                  <a:lnTo>
                    <a:pt x="0" y="371732"/>
                  </a:lnTo>
                  <a:lnTo>
                    <a:pt x="4895" y="371732"/>
                  </a:lnTo>
                  <a:lnTo>
                    <a:pt x="50342" y="371732"/>
                  </a:lnTo>
                  <a:lnTo>
                    <a:pt x="535891" y="31807"/>
                  </a:lnTo>
                  <a:lnTo>
                    <a:pt x="1021559" y="371732"/>
                  </a:lnTo>
                  <a:lnTo>
                    <a:pt x="1071829" y="371732"/>
                  </a:lnTo>
                  <a:lnTo>
                    <a:pt x="544217" y="2388"/>
                  </a:lnTo>
                  <a:cubicBezTo>
                    <a:pt x="544097" y="2341"/>
                    <a:pt x="543953" y="2341"/>
                    <a:pt x="543881" y="2221"/>
                  </a:cubicBezTo>
                </a:path>
              </a:pathLst>
            </a:custGeom>
            <a:solidFill>
              <a:srgbClr val="FFFFFF"/>
            </a:solidFill>
            <a:ln w="2400" cap="flat">
              <a:noFill/>
              <a:prstDash val="solid"/>
              <a:miter/>
            </a:ln>
          </p:spPr>
          <p:txBody>
            <a:bodyPr rtlCol="0" anchor="ctr"/>
            <a:lstStyle/>
            <a:p>
              <a:endParaRPr lang="en-US" sz="1785" dirty="0"/>
            </a:p>
          </p:txBody>
        </p:sp>
        <p:sp>
          <p:nvSpPr>
            <p:cNvPr id="19" name="Graphic 2">
              <a:extLst>
                <a:ext uri="{FF2B5EF4-FFF2-40B4-BE49-F238E27FC236}">
                  <a16:creationId xmlns:a16="http://schemas.microsoft.com/office/drawing/2014/main" id="{8C728282-F170-9749-8765-FBA18AF3C98D}"/>
                </a:ext>
              </a:extLst>
            </p:cNvPr>
            <p:cNvSpPr/>
            <p:nvPr/>
          </p:nvSpPr>
          <p:spPr>
            <a:xfrm>
              <a:off x="4341691" y="6150422"/>
              <a:ext cx="1587779" cy="552300"/>
            </a:xfrm>
            <a:custGeom>
              <a:avLst/>
              <a:gdLst>
                <a:gd name="connsiteX0" fmla="*/ 801976 w 1587779"/>
                <a:gd name="connsiteY0" fmla="*/ 2269 h 552300"/>
                <a:gd name="connsiteX1" fmla="*/ 798953 w 1587779"/>
                <a:gd name="connsiteY1" fmla="*/ 997 h 552300"/>
                <a:gd name="connsiteX2" fmla="*/ 796769 w 1587779"/>
                <a:gd name="connsiteY2" fmla="*/ 109 h 552300"/>
                <a:gd name="connsiteX3" fmla="*/ 793986 w 1587779"/>
                <a:gd name="connsiteY3" fmla="*/ 37 h 552300"/>
                <a:gd name="connsiteX4" fmla="*/ 791274 w 1587779"/>
                <a:gd name="connsiteY4" fmla="*/ 109 h 552300"/>
                <a:gd name="connsiteX5" fmla="*/ 789043 w 1587779"/>
                <a:gd name="connsiteY5" fmla="*/ 997 h 552300"/>
                <a:gd name="connsiteX6" fmla="*/ 786091 w 1587779"/>
                <a:gd name="connsiteY6" fmla="*/ 2269 h 552300"/>
                <a:gd name="connsiteX7" fmla="*/ 785731 w 1587779"/>
                <a:gd name="connsiteY7" fmla="*/ 2412 h 552300"/>
                <a:gd name="connsiteX8" fmla="*/ 0 w 1587779"/>
                <a:gd name="connsiteY8" fmla="*/ 552301 h 552300"/>
                <a:gd name="connsiteX9" fmla="*/ 9526 w 1587779"/>
                <a:gd name="connsiteY9" fmla="*/ 552301 h 552300"/>
                <a:gd name="connsiteX10" fmla="*/ 50294 w 1587779"/>
                <a:gd name="connsiteY10" fmla="*/ 552301 h 552300"/>
                <a:gd name="connsiteX11" fmla="*/ 793962 w 1587779"/>
                <a:gd name="connsiteY11" fmla="*/ 31879 h 552300"/>
                <a:gd name="connsiteX12" fmla="*/ 1537557 w 1587779"/>
                <a:gd name="connsiteY12" fmla="*/ 552301 h 552300"/>
                <a:gd name="connsiteX13" fmla="*/ 1587780 w 1587779"/>
                <a:gd name="connsiteY13" fmla="*/ 552301 h 552300"/>
                <a:gd name="connsiteX14" fmla="*/ 802288 w 1587779"/>
                <a:gd name="connsiteY14" fmla="*/ 2412 h 552300"/>
                <a:gd name="connsiteX15" fmla="*/ 801976 w 1587779"/>
                <a:gd name="connsiteY15" fmla="*/ 2269 h 5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779" h="552300">
                  <a:moveTo>
                    <a:pt x="801976" y="2269"/>
                  </a:moveTo>
                  <a:cubicBezTo>
                    <a:pt x="801064" y="1693"/>
                    <a:pt x="799961" y="1357"/>
                    <a:pt x="798953" y="997"/>
                  </a:cubicBezTo>
                  <a:cubicBezTo>
                    <a:pt x="798233" y="709"/>
                    <a:pt x="797537" y="277"/>
                    <a:pt x="796769" y="109"/>
                  </a:cubicBezTo>
                  <a:cubicBezTo>
                    <a:pt x="795881" y="-83"/>
                    <a:pt x="794945" y="37"/>
                    <a:pt x="793986" y="37"/>
                  </a:cubicBezTo>
                  <a:cubicBezTo>
                    <a:pt x="793074" y="37"/>
                    <a:pt x="792162" y="-83"/>
                    <a:pt x="791274" y="109"/>
                  </a:cubicBezTo>
                  <a:cubicBezTo>
                    <a:pt x="790506" y="253"/>
                    <a:pt x="789787" y="733"/>
                    <a:pt x="789043" y="997"/>
                  </a:cubicBezTo>
                  <a:cubicBezTo>
                    <a:pt x="787987" y="1357"/>
                    <a:pt x="786955" y="1693"/>
                    <a:pt x="786091" y="2269"/>
                  </a:cubicBezTo>
                  <a:cubicBezTo>
                    <a:pt x="785947" y="2341"/>
                    <a:pt x="785827" y="2341"/>
                    <a:pt x="785731" y="2412"/>
                  </a:cubicBezTo>
                  <a:lnTo>
                    <a:pt x="0" y="552301"/>
                  </a:lnTo>
                  <a:lnTo>
                    <a:pt x="9526" y="552301"/>
                  </a:lnTo>
                  <a:lnTo>
                    <a:pt x="50294" y="552301"/>
                  </a:lnTo>
                  <a:lnTo>
                    <a:pt x="793962" y="31879"/>
                  </a:lnTo>
                  <a:lnTo>
                    <a:pt x="1537557" y="552301"/>
                  </a:lnTo>
                  <a:lnTo>
                    <a:pt x="1587780" y="552301"/>
                  </a:lnTo>
                  <a:lnTo>
                    <a:pt x="802288" y="2412"/>
                  </a:lnTo>
                  <a:cubicBezTo>
                    <a:pt x="802192" y="2341"/>
                    <a:pt x="802048" y="2341"/>
                    <a:pt x="801976" y="2269"/>
                  </a:cubicBezTo>
                </a:path>
              </a:pathLst>
            </a:custGeom>
            <a:solidFill>
              <a:srgbClr val="FFFFFF"/>
            </a:solidFill>
            <a:ln w="2400" cap="flat">
              <a:noFill/>
              <a:prstDash val="solid"/>
              <a:miter/>
            </a:ln>
          </p:spPr>
          <p:txBody>
            <a:bodyPr rtlCol="0" anchor="ctr"/>
            <a:lstStyle/>
            <a:p>
              <a:endParaRPr lang="en-US" sz="1785" dirty="0"/>
            </a:p>
          </p:txBody>
        </p:sp>
        <p:sp>
          <p:nvSpPr>
            <p:cNvPr id="20" name="Graphic 2">
              <a:extLst>
                <a:ext uri="{FF2B5EF4-FFF2-40B4-BE49-F238E27FC236}">
                  <a16:creationId xmlns:a16="http://schemas.microsoft.com/office/drawing/2014/main" id="{ABC47994-1A5A-504C-BCED-6D08EF0308FF}"/>
                </a:ext>
              </a:extLst>
            </p:cNvPr>
            <p:cNvSpPr/>
            <p:nvPr/>
          </p:nvSpPr>
          <p:spPr>
            <a:xfrm>
              <a:off x="4863473" y="6515629"/>
              <a:ext cx="544457" cy="187118"/>
            </a:xfrm>
            <a:custGeom>
              <a:avLst/>
              <a:gdLst>
                <a:gd name="connsiteX0" fmla="*/ 280531 w 544457"/>
                <a:gd name="connsiteY0" fmla="*/ 2375 h 187118"/>
                <a:gd name="connsiteX1" fmla="*/ 280195 w 544457"/>
                <a:gd name="connsiteY1" fmla="*/ 2230 h 187118"/>
                <a:gd name="connsiteX2" fmla="*/ 277196 w 544457"/>
                <a:gd name="connsiteY2" fmla="*/ 959 h 187118"/>
                <a:gd name="connsiteX3" fmla="*/ 275012 w 544457"/>
                <a:gd name="connsiteY3" fmla="*/ 119 h 187118"/>
                <a:gd name="connsiteX4" fmla="*/ 272205 w 544457"/>
                <a:gd name="connsiteY4" fmla="*/ 47 h 187118"/>
                <a:gd name="connsiteX5" fmla="*/ 269493 w 544457"/>
                <a:gd name="connsiteY5" fmla="*/ 119 h 187118"/>
                <a:gd name="connsiteX6" fmla="*/ 267261 w 544457"/>
                <a:gd name="connsiteY6" fmla="*/ 959 h 187118"/>
                <a:gd name="connsiteX7" fmla="*/ 264310 w 544457"/>
                <a:gd name="connsiteY7" fmla="*/ 2230 h 187118"/>
                <a:gd name="connsiteX8" fmla="*/ 263950 w 544457"/>
                <a:gd name="connsiteY8" fmla="*/ 2375 h 187118"/>
                <a:gd name="connsiteX9" fmla="*/ 0 w 544457"/>
                <a:gd name="connsiteY9" fmla="*/ 187118 h 187118"/>
                <a:gd name="connsiteX10" fmla="*/ 50295 w 544457"/>
                <a:gd name="connsiteY10" fmla="*/ 187118 h 187118"/>
                <a:gd name="connsiteX11" fmla="*/ 272205 w 544457"/>
                <a:gd name="connsiteY11" fmla="*/ 31793 h 187118"/>
                <a:gd name="connsiteX12" fmla="*/ 494187 w 544457"/>
                <a:gd name="connsiteY12" fmla="*/ 187118 h 187118"/>
                <a:gd name="connsiteX13" fmla="*/ 544457 w 544457"/>
                <a:gd name="connsiteY13" fmla="*/ 187118 h 187118"/>
                <a:gd name="connsiteX14" fmla="*/ 280531 w 544457"/>
                <a:gd name="connsiteY14" fmla="*/ 2375 h 18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4457" h="187118">
                  <a:moveTo>
                    <a:pt x="280531" y="2375"/>
                  </a:moveTo>
                  <a:cubicBezTo>
                    <a:pt x="280411" y="2303"/>
                    <a:pt x="280315" y="2303"/>
                    <a:pt x="280195" y="2230"/>
                  </a:cubicBezTo>
                  <a:cubicBezTo>
                    <a:pt x="279283" y="1607"/>
                    <a:pt x="278228" y="1319"/>
                    <a:pt x="277196" y="959"/>
                  </a:cubicBezTo>
                  <a:cubicBezTo>
                    <a:pt x="276428" y="671"/>
                    <a:pt x="275780" y="239"/>
                    <a:pt x="275012" y="119"/>
                  </a:cubicBezTo>
                  <a:cubicBezTo>
                    <a:pt x="274100" y="-97"/>
                    <a:pt x="273141" y="47"/>
                    <a:pt x="272205" y="47"/>
                  </a:cubicBezTo>
                  <a:cubicBezTo>
                    <a:pt x="271341" y="47"/>
                    <a:pt x="270405" y="-97"/>
                    <a:pt x="269493" y="119"/>
                  </a:cubicBezTo>
                  <a:cubicBezTo>
                    <a:pt x="268725" y="239"/>
                    <a:pt x="268005" y="671"/>
                    <a:pt x="267261" y="959"/>
                  </a:cubicBezTo>
                  <a:cubicBezTo>
                    <a:pt x="266206" y="1319"/>
                    <a:pt x="265222" y="1607"/>
                    <a:pt x="264310" y="2230"/>
                  </a:cubicBezTo>
                  <a:cubicBezTo>
                    <a:pt x="264166" y="2279"/>
                    <a:pt x="264046" y="2303"/>
                    <a:pt x="263950" y="2375"/>
                  </a:cubicBezTo>
                  <a:lnTo>
                    <a:pt x="0" y="187118"/>
                  </a:lnTo>
                  <a:lnTo>
                    <a:pt x="50295" y="187118"/>
                  </a:lnTo>
                  <a:lnTo>
                    <a:pt x="272205" y="31793"/>
                  </a:lnTo>
                  <a:lnTo>
                    <a:pt x="494187" y="187118"/>
                  </a:lnTo>
                  <a:lnTo>
                    <a:pt x="544457" y="187118"/>
                  </a:lnTo>
                  <a:lnTo>
                    <a:pt x="280531" y="2375"/>
                  </a:lnTo>
                  <a:close/>
                </a:path>
              </a:pathLst>
            </a:custGeom>
            <a:solidFill>
              <a:srgbClr val="FFFFFF"/>
            </a:solidFill>
            <a:ln w="2400" cap="flat">
              <a:noFill/>
              <a:prstDash val="solid"/>
              <a:miter/>
            </a:ln>
          </p:spPr>
          <p:txBody>
            <a:bodyPr rtlCol="0" anchor="ctr"/>
            <a:lstStyle/>
            <a:p>
              <a:endParaRPr lang="en-US" sz="1785" dirty="0"/>
            </a:p>
          </p:txBody>
        </p:sp>
      </p:grpSp>
      <p:sp>
        <p:nvSpPr>
          <p:cNvPr id="14" name="Rectangle 13">
            <a:extLst>
              <a:ext uri="{FF2B5EF4-FFF2-40B4-BE49-F238E27FC236}">
                <a16:creationId xmlns:a16="http://schemas.microsoft.com/office/drawing/2014/main" id="{62376BB3-EC3E-434F-BC79-077AFCBD000F}"/>
              </a:ext>
            </a:extLst>
          </p:cNvPr>
          <p:cNvSpPr/>
          <p:nvPr userDrawn="1"/>
        </p:nvSpPr>
        <p:spPr>
          <a:xfrm>
            <a:off x="5451" y="3837"/>
            <a:ext cx="2079598" cy="10882674"/>
          </a:xfrm>
          <a:prstGeom prst="rect">
            <a:avLst/>
          </a:prstGeom>
          <a:solidFill>
            <a:srgbClr val="12AE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9" dirty="0"/>
          </a:p>
        </p:txBody>
      </p:sp>
      <p:sp>
        <p:nvSpPr>
          <p:cNvPr id="15" name="Text Placeholder 32">
            <a:extLst>
              <a:ext uri="{FF2B5EF4-FFF2-40B4-BE49-F238E27FC236}">
                <a16:creationId xmlns:a16="http://schemas.microsoft.com/office/drawing/2014/main" id="{79CFF874-C223-BB45-A1EA-4E80C3973CCA}"/>
              </a:ext>
            </a:extLst>
          </p:cNvPr>
          <p:cNvSpPr>
            <a:spLocks noGrp="1"/>
          </p:cNvSpPr>
          <p:nvPr>
            <p:ph type="body" sz="quarter" idx="47" hasCustomPrompt="1"/>
          </p:nvPr>
        </p:nvSpPr>
        <p:spPr>
          <a:xfrm rot="16200000">
            <a:off x="-1451763" y="2463072"/>
            <a:ext cx="4842545" cy="1101540"/>
          </a:xfrm>
        </p:spPr>
        <p:txBody>
          <a:bodyPr anchor="ctr">
            <a:noAutofit/>
          </a:bodyPr>
          <a:lstStyle>
            <a:lvl1pPr marL="0" indent="0" algn="r">
              <a:buNone/>
              <a:defRPr sz="3061"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PHONE PREVIEW</a:t>
            </a:r>
            <a:endParaRPr lang="en-US" dirty="0"/>
          </a:p>
        </p:txBody>
      </p:sp>
      <p:pic>
        <p:nvPicPr>
          <p:cNvPr id="30" name="Picture 29">
            <a:extLst>
              <a:ext uri="{FF2B5EF4-FFF2-40B4-BE49-F238E27FC236}">
                <a16:creationId xmlns:a16="http://schemas.microsoft.com/office/drawing/2014/main" id="{8CFA054D-2D4B-9447-A9F7-FD9A9214B7B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1067671" y="6381114"/>
            <a:ext cx="3996667" cy="45265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31" name="Picture Placeholder 9">
            <a:extLst>
              <a:ext uri="{FF2B5EF4-FFF2-40B4-BE49-F238E27FC236}">
                <a16:creationId xmlns:a16="http://schemas.microsoft.com/office/drawing/2014/main" id="{34B00FC3-5246-874F-9991-48FF5517AC20}"/>
              </a:ext>
            </a:extLst>
          </p:cNvPr>
          <p:cNvSpPr>
            <a:spLocks noGrp="1"/>
          </p:cNvSpPr>
          <p:nvPr>
            <p:ph type="pic" sz="quarter" idx="13"/>
          </p:nvPr>
        </p:nvSpPr>
        <p:spPr>
          <a:xfrm>
            <a:off x="1520280" y="7650676"/>
            <a:ext cx="3152407" cy="3257040"/>
          </a:xfrm>
          <a:solidFill>
            <a:schemeClr val="bg1">
              <a:lumMod val="75000"/>
            </a:schemeClr>
          </a:solidFill>
        </p:spPr>
        <p:txBody>
          <a:bodyPr>
            <a:normAutofit/>
          </a:bodyPr>
          <a:lstStyle>
            <a:lvl1pPr marL="0" indent="0">
              <a:buNone/>
              <a:defRPr sz="1020"/>
            </a:lvl1pPr>
          </a:lstStyle>
          <a:p>
            <a:endParaRPr lang="fr-CA" dirty="0"/>
          </a:p>
        </p:txBody>
      </p:sp>
      <p:sp>
        <p:nvSpPr>
          <p:cNvPr id="32" name="Text Placeholder 32">
            <a:extLst>
              <a:ext uri="{FF2B5EF4-FFF2-40B4-BE49-F238E27FC236}">
                <a16:creationId xmlns:a16="http://schemas.microsoft.com/office/drawing/2014/main" id="{56AD9C8B-6A0B-1D4C-9E4B-9DF21E975A0C}"/>
              </a:ext>
            </a:extLst>
          </p:cNvPr>
          <p:cNvSpPr>
            <a:spLocks noGrp="1"/>
          </p:cNvSpPr>
          <p:nvPr>
            <p:ph type="body" sz="quarter" idx="32" hasCustomPrompt="1"/>
          </p:nvPr>
        </p:nvSpPr>
        <p:spPr>
          <a:xfrm>
            <a:off x="2669397" y="3659124"/>
            <a:ext cx="4530647" cy="2483661"/>
          </a:xfrm>
        </p:spPr>
        <p:txBody>
          <a:bodyPr numCol="1" spcCol="288000" anchor="t">
            <a:noAutofit/>
          </a:bodyPr>
          <a:lstStyle>
            <a:lvl1pPr marL="0" indent="0" algn="just">
              <a:lnSpc>
                <a:spcPct val="100000"/>
              </a:lnSpc>
              <a:spcBef>
                <a:spcPts val="0"/>
              </a:spcBef>
              <a:buNone/>
              <a:defRPr sz="1071" b="0" i="0">
                <a:solidFill>
                  <a:srgbClr val="414141"/>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Click to type </a:t>
            </a:r>
            <a:endParaRPr lang="en-US" dirty="0"/>
          </a:p>
        </p:txBody>
      </p:sp>
      <p:sp>
        <p:nvSpPr>
          <p:cNvPr id="33" name="Text Placeholder 32">
            <a:extLst>
              <a:ext uri="{FF2B5EF4-FFF2-40B4-BE49-F238E27FC236}">
                <a16:creationId xmlns:a16="http://schemas.microsoft.com/office/drawing/2014/main" id="{E61F6F3A-F664-A343-95EE-8C836A71F834}"/>
              </a:ext>
            </a:extLst>
          </p:cNvPr>
          <p:cNvSpPr>
            <a:spLocks noGrp="1"/>
          </p:cNvSpPr>
          <p:nvPr>
            <p:ph type="body" sz="quarter" idx="30" hasCustomPrompt="1"/>
          </p:nvPr>
        </p:nvSpPr>
        <p:spPr>
          <a:xfrm>
            <a:off x="2669397" y="592569"/>
            <a:ext cx="4565153" cy="1072931"/>
          </a:xfrm>
        </p:spPr>
        <p:txBody>
          <a:bodyPr>
            <a:noAutofit/>
          </a:bodyPr>
          <a:lstStyle>
            <a:lvl1pPr marL="0" indent="0" algn="l">
              <a:lnSpc>
                <a:spcPts val="2632"/>
              </a:lnSpc>
              <a:spcBef>
                <a:spcPts val="0"/>
              </a:spcBef>
              <a:buNone/>
              <a:defRPr sz="2448" b="1" i="0">
                <a:solidFill>
                  <a:srgbClr val="A7377D"/>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YOUR</a:t>
            </a:r>
          </a:p>
          <a:p>
            <a:pPr lvl="0"/>
            <a:r>
              <a:rPr lang="en-GB" dirty="0"/>
              <a:t>HEADING</a:t>
            </a:r>
            <a:endParaRPr lang="en-US" dirty="0"/>
          </a:p>
        </p:txBody>
      </p:sp>
      <p:cxnSp>
        <p:nvCxnSpPr>
          <p:cNvPr id="34" name="Straight Connector 33">
            <a:extLst>
              <a:ext uri="{FF2B5EF4-FFF2-40B4-BE49-F238E27FC236}">
                <a16:creationId xmlns:a16="http://schemas.microsoft.com/office/drawing/2014/main" id="{42B09CB1-6B51-ED43-8D0F-F29412B82A6B}"/>
              </a:ext>
            </a:extLst>
          </p:cNvPr>
          <p:cNvCxnSpPr>
            <a:cxnSpLocks/>
          </p:cNvCxnSpPr>
          <p:nvPr userDrawn="1"/>
        </p:nvCxnSpPr>
        <p:spPr>
          <a:xfrm>
            <a:off x="2434952" y="1884631"/>
            <a:ext cx="3060261" cy="0"/>
          </a:xfrm>
          <a:prstGeom prst="line">
            <a:avLst/>
          </a:prstGeom>
          <a:ln w="28575">
            <a:solidFill>
              <a:srgbClr val="EA8832"/>
            </a:solidFill>
          </a:ln>
        </p:spPr>
        <p:style>
          <a:lnRef idx="1">
            <a:schemeClr val="accent1"/>
          </a:lnRef>
          <a:fillRef idx="0">
            <a:schemeClr val="accent1"/>
          </a:fillRef>
          <a:effectRef idx="0">
            <a:schemeClr val="accent1"/>
          </a:effectRef>
          <a:fontRef idx="minor">
            <a:schemeClr val="tx1"/>
          </a:fontRef>
        </p:style>
      </p:cxnSp>
      <p:sp>
        <p:nvSpPr>
          <p:cNvPr id="35" name="Text Placeholder 32">
            <a:extLst>
              <a:ext uri="{FF2B5EF4-FFF2-40B4-BE49-F238E27FC236}">
                <a16:creationId xmlns:a16="http://schemas.microsoft.com/office/drawing/2014/main" id="{918850F8-404A-BF44-8663-652968ADE543}"/>
              </a:ext>
            </a:extLst>
          </p:cNvPr>
          <p:cNvSpPr>
            <a:spLocks noGrp="1"/>
          </p:cNvSpPr>
          <p:nvPr>
            <p:ph type="body" sz="quarter" idx="46" hasCustomPrompt="1"/>
          </p:nvPr>
        </p:nvSpPr>
        <p:spPr>
          <a:xfrm>
            <a:off x="2669396" y="2129588"/>
            <a:ext cx="4565153" cy="1207992"/>
          </a:xfrm>
        </p:spPr>
        <p:txBody>
          <a:bodyPr numCol="1" spcCol="288000" anchor="t">
            <a:noAutofit/>
          </a:bodyPr>
          <a:lstStyle>
            <a:lvl1pPr marL="0" marR="0" indent="0" algn="just" defTabSz="2114814" rtl="0" eaLnBrk="1" fontAlgn="auto" latinLnBrk="0" hangingPunct="1">
              <a:lnSpc>
                <a:spcPct val="100000"/>
              </a:lnSpc>
              <a:spcBef>
                <a:spcPts val="0"/>
              </a:spcBef>
              <a:spcAft>
                <a:spcPts val="0"/>
              </a:spcAft>
              <a:buClrTx/>
              <a:buSzTx/>
              <a:buFont typeface="Arial" panose="020B0604020202020204" pitchFamily="34" charset="0"/>
              <a:buNone/>
              <a:tabLst/>
              <a:defRPr sz="1224" b="1" i="1">
                <a:solidFill>
                  <a:srgbClr val="414141"/>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just" defTabSz="2114814"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37" name="Slide Number Placeholder 5">
            <a:extLst>
              <a:ext uri="{FF2B5EF4-FFF2-40B4-BE49-F238E27FC236}">
                <a16:creationId xmlns:a16="http://schemas.microsoft.com/office/drawing/2014/main" id="{F2FB1AAE-9BC3-5D48-8486-7A706DB02322}"/>
              </a:ext>
            </a:extLst>
          </p:cNvPr>
          <p:cNvSpPr>
            <a:spLocks noGrp="1"/>
          </p:cNvSpPr>
          <p:nvPr>
            <p:ph type="sldNum" sz="quarter" idx="4"/>
          </p:nvPr>
        </p:nvSpPr>
        <p:spPr>
          <a:xfrm>
            <a:off x="7281564" y="10452890"/>
            <a:ext cx="309259" cy="271977"/>
          </a:xfrm>
          <a:prstGeom prst="rect">
            <a:avLst/>
          </a:prstGeom>
        </p:spPr>
        <p:txBody>
          <a:bodyPr vert="horz" lIns="91440" tIns="45720" rIns="91440" bIns="45720" rtlCol="0" anchor="ctr"/>
          <a:lstStyle>
            <a:lvl1pPr algn="r">
              <a:defRPr sz="714" b="0" i="0">
                <a:solidFill>
                  <a:srgbClr val="414141"/>
                </a:solidFill>
                <a:latin typeface="Avenir" panose="02000503020000020003" pitchFamily="2" charset="0"/>
              </a:defRPr>
            </a:lvl1pPr>
          </a:lstStyle>
          <a:p>
            <a:fld id="{CB2079F2-58AF-ED44-82D7-E04B2F6FD686}" type="slidenum">
              <a:rPr lang="en-US" smtClean="0"/>
              <a:pPr/>
              <a:t>‹Nr.›</a:t>
            </a:fld>
            <a:endParaRPr lang="en-US" dirty="0"/>
          </a:p>
        </p:txBody>
      </p:sp>
      <p:cxnSp>
        <p:nvCxnSpPr>
          <p:cNvPr id="38" name="Straight Connector 37">
            <a:extLst>
              <a:ext uri="{FF2B5EF4-FFF2-40B4-BE49-F238E27FC236}">
                <a16:creationId xmlns:a16="http://schemas.microsoft.com/office/drawing/2014/main" id="{7563BE0F-C62D-C34B-B568-E5AABFC18D1D}"/>
              </a:ext>
            </a:extLst>
          </p:cNvPr>
          <p:cNvCxnSpPr>
            <a:cxnSpLocks/>
          </p:cNvCxnSpPr>
          <p:nvPr userDrawn="1"/>
        </p:nvCxnSpPr>
        <p:spPr>
          <a:xfrm rot="5400000">
            <a:off x="7465019" y="10279400"/>
            <a:ext cx="0" cy="183307"/>
          </a:xfrm>
          <a:prstGeom prst="line">
            <a:avLst/>
          </a:prstGeom>
          <a:ln>
            <a:solidFill>
              <a:srgbClr val="76C7D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6083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Phone Slide ">
    <p:spTree>
      <p:nvGrpSpPr>
        <p:cNvPr id="1" name=""/>
        <p:cNvGrpSpPr/>
        <p:nvPr/>
      </p:nvGrpSpPr>
      <p:grpSpPr>
        <a:xfrm>
          <a:off x="0" y="0"/>
          <a:ext cx="0" cy="0"/>
          <a:chOff x="0" y="0"/>
          <a:chExt cx="0" cy="0"/>
        </a:xfrm>
      </p:grpSpPr>
      <p:sp>
        <p:nvSpPr>
          <p:cNvPr id="22" name="Triangle 14">
            <a:extLst>
              <a:ext uri="{FF2B5EF4-FFF2-40B4-BE49-F238E27FC236}">
                <a16:creationId xmlns:a16="http://schemas.microsoft.com/office/drawing/2014/main" id="{C4F21A93-CC75-5B71-91B7-1D7A4C808E22}"/>
              </a:ext>
            </a:extLst>
          </p:cNvPr>
          <p:cNvSpPr/>
          <p:nvPr userDrawn="1"/>
        </p:nvSpPr>
        <p:spPr>
          <a:xfrm>
            <a:off x="3178449" y="8651513"/>
            <a:ext cx="3710642" cy="2073354"/>
          </a:xfrm>
          <a:custGeom>
            <a:avLst/>
            <a:gdLst>
              <a:gd name="connsiteX0" fmla="*/ 0 w 3615951"/>
              <a:gd name="connsiteY0" fmla="*/ 2021634 h 2021634"/>
              <a:gd name="connsiteX1" fmla="*/ 1807976 w 3615951"/>
              <a:gd name="connsiteY1" fmla="*/ 0 h 2021634"/>
              <a:gd name="connsiteX2" fmla="*/ 3615951 w 3615951"/>
              <a:gd name="connsiteY2" fmla="*/ 2021634 h 2021634"/>
              <a:gd name="connsiteX3" fmla="*/ 0 w 3615951"/>
              <a:gd name="connsiteY3" fmla="*/ 2021634 h 2021634"/>
              <a:gd name="connsiteX0" fmla="*/ 0 w 3636776"/>
              <a:gd name="connsiteY0" fmla="*/ 2021634 h 2021634"/>
              <a:gd name="connsiteX1" fmla="*/ 3636776 w 3636776"/>
              <a:gd name="connsiteY1" fmla="*/ 0 h 2021634"/>
              <a:gd name="connsiteX2" fmla="*/ 3615951 w 3636776"/>
              <a:gd name="connsiteY2" fmla="*/ 2021634 h 2021634"/>
              <a:gd name="connsiteX3" fmla="*/ 0 w 3636776"/>
              <a:gd name="connsiteY3" fmla="*/ 2021634 h 2021634"/>
              <a:gd name="connsiteX0" fmla="*/ 0 w 3636776"/>
              <a:gd name="connsiteY0" fmla="*/ 2021634 h 2021634"/>
              <a:gd name="connsiteX1" fmla="*/ 3636776 w 3636776"/>
              <a:gd name="connsiteY1" fmla="*/ 0 h 2021634"/>
              <a:gd name="connsiteX2" fmla="*/ 3634687 w 3636776"/>
              <a:gd name="connsiteY2" fmla="*/ 2021634 h 2021634"/>
              <a:gd name="connsiteX3" fmla="*/ 0 w 3636776"/>
              <a:gd name="connsiteY3" fmla="*/ 2021634 h 2021634"/>
              <a:gd name="connsiteX0" fmla="*/ 0 w 3634709"/>
              <a:gd name="connsiteY0" fmla="*/ 2018405 h 2018405"/>
              <a:gd name="connsiteX1" fmla="*/ 3620631 w 3634709"/>
              <a:gd name="connsiteY1" fmla="*/ 0 h 2018405"/>
              <a:gd name="connsiteX2" fmla="*/ 3634687 w 3634709"/>
              <a:gd name="connsiteY2" fmla="*/ 2018405 h 2018405"/>
              <a:gd name="connsiteX3" fmla="*/ 0 w 3634709"/>
              <a:gd name="connsiteY3" fmla="*/ 2018405 h 2018405"/>
              <a:gd name="connsiteX0" fmla="*/ 0 w 3634715"/>
              <a:gd name="connsiteY0" fmla="*/ 2021634 h 2021634"/>
              <a:gd name="connsiteX1" fmla="*/ 3623860 w 3634715"/>
              <a:gd name="connsiteY1" fmla="*/ 0 h 2021634"/>
              <a:gd name="connsiteX2" fmla="*/ 3634687 w 3634715"/>
              <a:gd name="connsiteY2" fmla="*/ 2021634 h 2021634"/>
              <a:gd name="connsiteX3" fmla="*/ 0 w 3634715"/>
              <a:gd name="connsiteY3" fmla="*/ 2021634 h 2021634"/>
              <a:gd name="connsiteX0" fmla="*/ 0 w 3623860"/>
              <a:gd name="connsiteY0" fmla="*/ 2021634 h 2024863"/>
              <a:gd name="connsiteX1" fmla="*/ 3623860 w 3623860"/>
              <a:gd name="connsiteY1" fmla="*/ 0 h 2024863"/>
              <a:gd name="connsiteX2" fmla="*/ 3621771 w 3623860"/>
              <a:gd name="connsiteY2" fmla="*/ 2024863 h 2024863"/>
              <a:gd name="connsiteX3" fmla="*/ 0 w 3623860"/>
              <a:gd name="connsiteY3" fmla="*/ 2021634 h 2024863"/>
            </a:gdLst>
            <a:ahLst/>
            <a:cxnLst>
              <a:cxn ang="0">
                <a:pos x="connsiteX0" y="connsiteY0"/>
              </a:cxn>
              <a:cxn ang="0">
                <a:pos x="connsiteX1" y="connsiteY1"/>
              </a:cxn>
              <a:cxn ang="0">
                <a:pos x="connsiteX2" y="connsiteY2"/>
              </a:cxn>
              <a:cxn ang="0">
                <a:pos x="connsiteX3" y="connsiteY3"/>
              </a:cxn>
            </a:cxnLst>
            <a:rect l="l" t="t" r="r" b="b"/>
            <a:pathLst>
              <a:path w="3623860" h="2024863">
                <a:moveTo>
                  <a:pt x="0" y="2021634"/>
                </a:moveTo>
                <a:lnTo>
                  <a:pt x="3623860" y="0"/>
                </a:lnTo>
                <a:cubicBezTo>
                  <a:pt x="3623164" y="673878"/>
                  <a:pt x="3622467" y="1350985"/>
                  <a:pt x="3621771" y="2024863"/>
                </a:cubicBezTo>
                <a:lnTo>
                  <a:pt x="0" y="2021634"/>
                </a:lnTo>
                <a:close/>
              </a:path>
            </a:pathLst>
          </a:custGeom>
          <a:solidFill>
            <a:srgbClr val="12AE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grpSp>
        <p:nvGrpSpPr>
          <p:cNvPr id="17" name="Graphic 2">
            <a:extLst>
              <a:ext uri="{FF2B5EF4-FFF2-40B4-BE49-F238E27FC236}">
                <a16:creationId xmlns:a16="http://schemas.microsoft.com/office/drawing/2014/main" id="{19E67029-0604-D142-A695-ED967FF1B342}"/>
              </a:ext>
            </a:extLst>
          </p:cNvPr>
          <p:cNvGrpSpPr/>
          <p:nvPr userDrawn="1"/>
        </p:nvGrpSpPr>
        <p:grpSpPr>
          <a:xfrm>
            <a:off x="1066801" y="8905339"/>
            <a:ext cx="5756272" cy="2002374"/>
            <a:chOff x="4341691" y="6150422"/>
            <a:chExt cx="1587779" cy="552324"/>
          </a:xfrm>
          <a:solidFill>
            <a:srgbClr val="FFFFFF"/>
          </a:solidFill>
        </p:grpSpPr>
        <p:sp>
          <p:nvSpPr>
            <p:cNvPr id="18" name="Graphic 2">
              <a:extLst>
                <a:ext uri="{FF2B5EF4-FFF2-40B4-BE49-F238E27FC236}">
                  <a16:creationId xmlns:a16="http://schemas.microsoft.com/office/drawing/2014/main" id="{A56A0715-0E1F-5243-88FF-8096FA2239D7}"/>
                </a:ext>
              </a:extLst>
            </p:cNvPr>
            <p:cNvSpPr/>
            <p:nvPr/>
          </p:nvSpPr>
          <p:spPr>
            <a:xfrm>
              <a:off x="4599786" y="6331015"/>
              <a:ext cx="1071829" cy="371732"/>
            </a:xfrm>
            <a:custGeom>
              <a:avLst/>
              <a:gdLst>
                <a:gd name="connsiteX0" fmla="*/ 543881 w 1071829"/>
                <a:gd name="connsiteY0" fmla="*/ 2221 h 371732"/>
                <a:gd name="connsiteX1" fmla="*/ 540858 w 1071829"/>
                <a:gd name="connsiteY1" fmla="*/ 949 h 371732"/>
                <a:gd name="connsiteX2" fmla="*/ 538674 w 1071829"/>
                <a:gd name="connsiteY2" fmla="*/ 109 h 371732"/>
                <a:gd name="connsiteX3" fmla="*/ 535891 w 1071829"/>
                <a:gd name="connsiteY3" fmla="*/ 37 h 371732"/>
                <a:gd name="connsiteX4" fmla="*/ 533179 w 1071829"/>
                <a:gd name="connsiteY4" fmla="*/ 109 h 371732"/>
                <a:gd name="connsiteX5" fmla="*/ 530948 w 1071829"/>
                <a:gd name="connsiteY5" fmla="*/ 997 h 371732"/>
                <a:gd name="connsiteX6" fmla="*/ 527996 w 1071829"/>
                <a:gd name="connsiteY6" fmla="*/ 2245 h 371732"/>
                <a:gd name="connsiteX7" fmla="*/ 527636 w 1071829"/>
                <a:gd name="connsiteY7" fmla="*/ 2388 h 371732"/>
                <a:gd name="connsiteX8" fmla="*/ 0 w 1071829"/>
                <a:gd name="connsiteY8" fmla="*/ 371732 h 371732"/>
                <a:gd name="connsiteX9" fmla="*/ 4895 w 1071829"/>
                <a:gd name="connsiteY9" fmla="*/ 371732 h 371732"/>
                <a:gd name="connsiteX10" fmla="*/ 50342 w 1071829"/>
                <a:gd name="connsiteY10" fmla="*/ 371732 h 371732"/>
                <a:gd name="connsiteX11" fmla="*/ 535891 w 1071829"/>
                <a:gd name="connsiteY11" fmla="*/ 31807 h 371732"/>
                <a:gd name="connsiteX12" fmla="*/ 1021559 w 1071829"/>
                <a:gd name="connsiteY12" fmla="*/ 371732 h 371732"/>
                <a:gd name="connsiteX13" fmla="*/ 1071829 w 1071829"/>
                <a:gd name="connsiteY13" fmla="*/ 371732 h 371732"/>
                <a:gd name="connsiteX14" fmla="*/ 544217 w 1071829"/>
                <a:gd name="connsiteY14" fmla="*/ 2388 h 371732"/>
                <a:gd name="connsiteX15" fmla="*/ 543881 w 1071829"/>
                <a:gd name="connsiteY15" fmla="*/ 2221 h 37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1829" h="371732">
                  <a:moveTo>
                    <a:pt x="543881" y="2221"/>
                  </a:moveTo>
                  <a:cubicBezTo>
                    <a:pt x="542969" y="1597"/>
                    <a:pt x="541866" y="1357"/>
                    <a:pt x="540858" y="949"/>
                  </a:cubicBezTo>
                  <a:cubicBezTo>
                    <a:pt x="540138" y="661"/>
                    <a:pt x="539442" y="229"/>
                    <a:pt x="538674" y="109"/>
                  </a:cubicBezTo>
                  <a:cubicBezTo>
                    <a:pt x="537786" y="-83"/>
                    <a:pt x="536850" y="37"/>
                    <a:pt x="535891" y="37"/>
                  </a:cubicBezTo>
                  <a:cubicBezTo>
                    <a:pt x="534979" y="37"/>
                    <a:pt x="534067" y="-83"/>
                    <a:pt x="533179" y="109"/>
                  </a:cubicBezTo>
                  <a:cubicBezTo>
                    <a:pt x="532411" y="229"/>
                    <a:pt x="531692" y="685"/>
                    <a:pt x="530948" y="997"/>
                  </a:cubicBezTo>
                  <a:cubicBezTo>
                    <a:pt x="529892" y="1357"/>
                    <a:pt x="528860" y="1621"/>
                    <a:pt x="527996" y="2245"/>
                  </a:cubicBezTo>
                  <a:cubicBezTo>
                    <a:pt x="527852" y="2365"/>
                    <a:pt x="527732" y="2365"/>
                    <a:pt x="527636" y="2388"/>
                  </a:cubicBezTo>
                  <a:lnTo>
                    <a:pt x="0" y="371732"/>
                  </a:lnTo>
                  <a:lnTo>
                    <a:pt x="4895" y="371732"/>
                  </a:lnTo>
                  <a:lnTo>
                    <a:pt x="50342" y="371732"/>
                  </a:lnTo>
                  <a:lnTo>
                    <a:pt x="535891" y="31807"/>
                  </a:lnTo>
                  <a:lnTo>
                    <a:pt x="1021559" y="371732"/>
                  </a:lnTo>
                  <a:lnTo>
                    <a:pt x="1071829" y="371732"/>
                  </a:lnTo>
                  <a:lnTo>
                    <a:pt x="544217" y="2388"/>
                  </a:lnTo>
                  <a:cubicBezTo>
                    <a:pt x="544097" y="2341"/>
                    <a:pt x="543953" y="2341"/>
                    <a:pt x="543881" y="2221"/>
                  </a:cubicBezTo>
                </a:path>
              </a:pathLst>
            </a:custGeom>
            <a:solidFill>
              <a:srgbClr val="FFFFFF"/>
            </a:solidFill>
            <a:ln w="2400" cap="flat">
              <a:noFill/>
              <a:prstDash val="solid"/>
              <a:miter/>
            </a:ln>
          </p:spPr>
          <p:txBody>
            <a:bodyPr rtlCol="0" anchor="ctr"/>
            <a:lstStyle/>
            <a:p>
              <a:endParaRPr lang="en-US" sz="1785" dirty="0"/>
            </a:p>
          </p:txBody>
        </p:sp>
        <p:sp>
          <p:nvSpPr>
            <p:cNvPr id="19" name="Graphic 2">
              <a:extLst>
                <a:ext uri="{FF2B5EF4-FFF2-40B4-BE49-F238E27FC236}">
                  <a16:creationId xmlns:a16="http://schemas.microsoft.com/office/drawing/2014/main" id="{8C728282-F170-9749-8765-FBA18AF3C98D}"/>
                </a:ext>
              </a:extLst>
            </p:cNvPr>
            <p:cNvSpPr/>
            <p:nvPr/>
          </p:nvSpPr>
          <p:spPr>
            <a:xfrm>
              <a:off x="4341691" y="6150422"/>
              <a:ext cx="1587779" cy="552300"/>
            </a:xfrm>
            <a:custGeom>
              <a:avLst/>
              <a:gdLst>
                <a:gd name="connsiteX0" fmla="*/ 801976 w 1587779"/>
                <a:gd name="connsiteY0" fmla="*/ 2269 h 552300"/>
                <a:gd name="connsiteX1" fmla="*/ 798953 w 1587779"/>
                <a:gd name="connsiteY1" fmla="*/ 997 h 552300"/>
                <a:gd name="connsiteX2" fmla="*/ 796769 w 1587779"/>
                <a:gd name="connsiteY2" fmla="*/ 109 h 552300"/>
                <a:gd name="connsiteX3" fmla="*/ 793986 w 1587779"/>
                <a:gd name="connsiteY3" fmla="*/ 37 h 552300"/>
                <a:gd name="connsiteX4" fmla="*/ 791274 w 1587779"/>
                <a:gd name="connsiteY4" fmla="*/ 109 h 552300"/>
                <a:gd name="connsiteX5" fmla="*/ 789043 w 1587779"/>
                <a:gd name="connsiteY5" fmla="*/ 997 h 552300"/>
                <a:gd name="connsiteX6" fmla="*/ 786091 w 1587779"/>
                <a:gd name="connsiteY6" fmla="*/ 2269 h 552300"/>
                <a:gd name="connsiteX7" fmla="*/ 785731 w 1587779"/>
                <a:gd name="connsiteY7" fmla="*/ 2412 h 552300"/>
                <a:gd name="connsiteX8" fmla="*/ 0 w 1587779"/>
                <a:gd name="connsiteY8" fmla="*/ 552301 h 552300"/>
                <a:gd name="connsiteX9" fmla="*/ 9526 w 1587779"/>
                <a:gd name="connsiteY9" fmla="*/ 552301 h 552300"/>
                <a:gd name="connsiteX10" fmla="*/ 50294 w 1587779"/>
                <a:gd name="connsiteY10" fmla="*/ 552301 h 552300"/>
                <a:gd name="connsiteX11" fmla="*/ 793962 w 1587779"/>
                <a:gd name="connsiteY11" fmla="*/ 31879 h 552300"/>
                <a:gd name="connsiteX12" fmla="*/ 1537557 w 1587779"/>
                <a:gd name="connsiteY12" fmla="*/ 552301 h 552300"/>
                <a:gd name="connsiteX13" fmla="*/ 1587780 w 1587779"/>
                <a:gd name="connsiteY13" fmla="*/ 552301 h 552300"/>
                <a:gd name="connsiteX14" fmla="*/ 802288 w 1587779"/>
                <a:gd name="connsiteY14" fmla="*/ 2412 h 552300"/>
                <a:gd name="connsiteX15" fmla="*/ 801976 w 1587779"/>
                <a:gd name="connsiteY15" fmla="*/ 2269 h 5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779" h="552300">
                  <a:moveTo>
                    <a:pt x="801976" y="2269"/>
                  </a:moveTo>
                  <a:cubicBezTo>
                    <a:pt x="801064" y="1693"/>
                    <a:pt x="799961" y="1357"/>
                    <a:pt x="798953" y="997"/>
                  </a:cubicBezTo>
                  <a:cubicBezTo>
                    <a:pt x="798233" y="709"/>
                    <a:pt x="797537" y="277"/>
                    <a:pt x="796769" y="109"/>
                  </a:cubicBezTo>
                  <a:cubicBezTo>
                    <a:pt x="795881" y="-83"/>
                    <a:pt x="794945" y="37"/>
                    <a:pt x="793986" y="37"/>
                  </a:cubicBezTo>
                  <a:cubicBezTo>
                    <a:pt x="793074" y="37"/>
                    <a:pt x="792162" y="-83"/>
                    <a:pt x="791274" y="109"/>
                  </a:cubicBezTo>
                  <a:cubicBezTo>
                    <a:pt x="790506" y="253"/>
                    <a:pt x="789787" y="733"/>
                    <a:pt x="789043" y="997"/>
                  </a:cubicBezTo>
                  <a:cubicBezTo>
                    <a:pt x="787987" y="1357"/>
                    <a:pt x="786955" y="1693"/>
                    <a:pt x="786091" y="2269"/>
                  </a:cubicBezTo>
                  <a:cubicBezTo>
                    <a:pt x="785947" y="2341"/>
                    <a:pt x="785827" y="2341"/>
                    <a:pt x="785731" y="2412"/>
                  </a:cubicBezTo>
                  <a:lnTo>
                    <a:pt x="0" y="552301"/>
                  </a:lnTo>
                  <a:lnTo>
                    <a:pt x="9526" y="552301"/>
                  </a:lnTo>
                  <a:lnTo>
                    <a:pt x="50294" y="552301"/>
                  </a:lnTo>
                  <a:lnTo>
                    <a:pt x="793962" y="31879"/>
                  </a:lnTo>
                  <a:lnTo>
                    <a:pt x="1537557" y="552301"/>
                  </a:lnTo>
                  <a:lnTo>
                    <a:pt x="1587780" y="552301"/>
                  </a:lnTo>
                  <a:lnTo>
                    <a:pt x="802288" y="2412"/>
                  </a:lnTo>
                  <a:cubicBezTo>
                    <a:pt x="802192" y="2341"/>
                    <a:pt x="802048" y="2341"/>
                    <a:pt x="801976" y="2269"/>
                  </a:cubicBezTo>
                </a:path>
              </a:pathLst>
            </a:custGeom>
            <a:solidFill>
              <a:srgbClr val="FFFFFF"/>
            </a:solidFill>
            <a:ln w="2400" cap="flat">
              <a:noFill/>
              <a:prstDash val="solid"/>
              <a:miter/>
            </a:ln>
          </p:spPr>
          <p:txBody>
            <a:bodyPr rtlCol="0" anchor="ctr"/>
            <a:lstStyle/>
            <a:p>
              <a:endParaRPr lang="en-US" sz="1785" dirty="0"/>
            </a:p>
          </p:txBody>
        </p:sp>
        <p:sp>
          <p:nvSpPr>
            <p:cNvPr id="20" name="Graphic 2">
              <a:extLst>
                <a:ext uri="{FF2B5EF4-FFF2-40B4-BE49-F238E27FC236}">
                  <a16:creationId xmlns:a16="http://schemas.microsoft.com/office/drawing/2014/main" id="{ABC47994-1A5A-504C-BCED-6D08EF0308FF}"/>
                </a:ext>
              </a:extLst>
            </p:cNvPr>
            <p:cNvSpPr/>
            <p:nvPr/>
          </p:nvSpPr>
          <p:spPr>
            <a:xfrm>
              <a:off x="4863473" y="6515629"/>
              <a:ext cx="544457" cy="187118"/>
            </a:xfrm>
            <a:custGeom>
              <a:avLst/>
              <a:gdLst>
                <a:gd name="connsiteX0" fmla="*/ 280531 w 544457"/>
                <a:gd name="connsiteY0" fmla="*/ 2375 h 187118"/>
                <a:gd name="connsiteX1" fmla="*/ 280195 w 544457"/>
                <a:gd name="connsiteY1" fmla="*/ 2230 h 187118"/>
                <a:gd name="connsiteX2" fmla="*/ 277196 w 544457"/>
                <a:gd name="connsiteY2" fmla="*/ 959 h 187118"/>
                <a:gd name="connsiteX3" fmla="*/ 275012 w 544457"/>
                <a:gd name="connsiteY3" fmla="*/ 119 h 187118"/>
                <a:gd name="connsiteX4" fmla="*/ 272205 w 544457"/>
                <a:gd name="connsiteY4" fmla="*/ 47 h 187118"/>
                <a:gd name="connsiteX5" fmla="*/ 269493 w 544457"/>
                <a:gd name="connsiteY5" fmla="*/ 119 h 187118"/>
                <a:gd name="connsiteX6" fmla="*/ 267261 w 544457"/>
                <a:gd name="connsiteY6" fmla="*/ 959 h 187118"/>
                <a:gd name="connsiteX7" fmla="*/ 264310 w 544457"/>
                <a:gd name="connsiteY7" fmla="*/ 2230 h 187118"/>
                <a:gd name="connsiteX8" fmla="*/ 263950 w 544457"/>
                <a:gd name="connsiteY8" fmla="*/ 2375 h 187118"/>
                <a:gd name="connsiteX9" fmla="*/ 0 w 544457"/>
                <a:gd name="connsiteY9" fmla="*/ 187118 h 187118"/>
                <a:gd name="connsiteX10" fmla="*/ 50295 w 544457"/>
                <a:gd name="connsiteY10" fmla="*/ 187118 h 187118"/>
                <a:gd name="connsiteX11" fmla="*/ 272205 w 544457"/>
                <a:gd name="connsiteY11" fmla="*/ 31793 h 187118"/>
                <a:gd name="connsiteX12" fmla="*/ 494187 w 544457"/>
                <a:gd name="connsiteY12" fmla="*/ 187118 h 187118"/>
                <a:gd name="connsiteX13" fmla="*/ 544457 w 544457"/>
                <a:gd name="connsiteY13" fmla="*/ 187118 h 187118"/>
                <a:gd name="connsiteX14" fmla="*/ 280531 w 544457"/>
                <a:gd name="connsiteY14" fmla="*/ 2375 h 18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4457" h="187118">
                  <a:moveTo>
                    <a:pt x="280531" y="2375"/>
                  </a:moveTo>
                  <a:cubicBezTo>
                    <a:pt x="280411" y="2303"/>
                    <a:pt x="280315" y="2303"/>
                    <a:pt x="280195" y="2230"/>
                  </a:cubicBezTo>
                  <a:cubicBezTo>
                    <a:pt x="279283" y="1607"/>
                    <a:pt x="278228" y="1319"/>
                    <a:pt x="277196" y="959"/>
                  </a:cubicBezTo>
                  <a:cubicBezTo>
                    <a:pt x="276428" y="671"/>
                    <a:pt x="275780" y="239"/>
                    <a:pt x="275012" y="119"/>
                  </a:cubicBezTo>
                  <a:cubicBezTo>
                    <a:pt x="274100" y="-97"/>
                    <a:pt x="273141" y="47"/>
                    <a:pt x="272205" y="47"/>
                  </a:cubicBezTo>
                  <a:cubicBezTo>
                    <a:pt x="271341" y="47"/>
                    <a:pt x="270405" y="-97"/>
                    <a:pt x="269493" y="119"/>
                  </a:cubicBezTo>
                  <a:cubicBezTo>
                    <a:pt x="268725" y="239"/>
                    <a:pt x="268005" y="671"/>
                    <a:pt x="267261" y="959"/>
                  </a:cubicBezTo>
                  <a:cubicBezTo>
                    <a:pt x="266206" y="1319"/>
                    <a:pt x="265222" y="1607"/>
                    <a:pt x="264310" y="2230"/>
                  </a:cubicBezTo>
                  <a:cubicBezTo>
                    <a:pt x="264166" y="2279"/>
                    <a:pt x="264046" y="2303"/>
                    <a:pt x="263950" y="2375"/>
                  </a:cubicBezTo>
                  <a:lnTo>
                    <a:pt x="0" y="187118"/>
                  </a:lnTo>
                  <a:lnTo>
                    <a:pt x="50295" y="187118"/>
                  </a:lnTo>
                  <a:lnTo>
                    <a:pt x="272205" y="31793"/>
                  </a:lnTo>
                  <a:lnTo>
                    <a:pt x="494187" y="187118"/>
                  </a:lnTo>
                  <a:lnTo>
                    <a:pt x="544457" y="187118"/>
                  </a:lnTo>
                  <a:lnTo>
                    <a:pt x="280531" y="2375"/>
                  </a:lnTo>
                  <a:close/>
                </a:path>
              </a:pathLst>
            </a:custGeom>
            <a:solidFill>
              <a:srgbClr val="FFFFFF"/>
            </a:solidFill>
            <a:ln w="2400" cap="flat">
              <a:noFill/>
              <a:prstDash val="solid"/>
              <a:miter/>
            </a:ln>
          </p:spPr>
          <p:txBody>
            <a:bodyPr rtlCol="0" anchor="ctr"/>
            <a:lstStyle/>
            <a:p>
              <a:endParaRPr lang="en-US" sz="1785" dirty="0"/>
            </a:p>
          </p:txBody>
        </p:sp>
      </p:grpSp>
      <p:sp>
        <p:nvSpPr>
          <p:cNvPr id="14" name="Rectangle 13">
            <a:extLst>
              <a:ext uri="{FF2B5EF4-FFF2-40B4-BE49-F238E27FC236}">
                <a16:creationId xmlns:a16="http://schemas.microsoft.com/office/drawing/2014/main" id="{62376BB3-EC3E-434F-BC79-077AFCBD000F}"/>
              </a:ext>
            </a:extLst>
          </p:cNvPr>
          <p:cNvSpPr/>
          <p:nvPr userDrawn="1"/>
        </p:nvSpPr>
        <p:spPr>
          <a:xfrm>
            <a:off x="5451" y="3837"/>
            <a:ext cx="2079598" cy="10882674"/>
          </a:xfrm>
          <a:prstGeom prst="rect">
            <a:avLst/>
          </a:prstGeom>
          <a:solidFill>
            <a:srgbClr val="12AE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9" dirty="0"/>
          </a:p>
        </p:txBody>
      </p:sp>
      <p:sp>
        <p:nvSpPr>
          <p:cNvPr id="15" name="Text Placeholder 32">
            <a:extLst>
              <a:ext uri="{FF2B5EF4-FFF2-40B4-BE49-F238E27FC236}">
                <a16:creationId xmlns:a16="http://schemas.microsoft.com/office/drawing/2014/main" id="{79CFF874-C223-BB45-A1EA-4E80C3973CCA}"/>
              </a:ext>
            </a:extLst>
          </p:cNvPr>
          <p:cNvSpPr>
            <a:spLocks noGrp="1"/>
          </p:cNvSpPr>
          <p:nvPr>
            <p:ph type="body" sz="quarter" idx="47" hasCustomPrompt="1"/>
          </p:nvPr>
        </p:nvSpPr>
        <p:spPr>
          <a:xfrm rot="16200000">
            <a:off x="-1451763" y="2463072"/>
            <a:ext cx="4842545" cy="1101540"/>
          </a:xfrm>
        </p:spPr>
        <p:txBody>
          <a:bodyPr anchor="ctr">
            <a:noAutofit/>
          </a:bodyPr>
          <a:lstStyle>
            <a:lvl1pPr marL="0" indent="0" algn="r">
              <a:buNone/>
              <a:defRPr sz="3061"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PHONE PREVIEW</a:t>
            </a:r>
            <a:endParaRPr lang="en-US" dirty="0"/>
          </a:p>
        </p:txBody>
      </p:sp>
      <p:pic>
        <p:nvPicPr>
          <p:cNvPr id="30" name="Picture 29">
            <a:extLst>
              <a:ext uri="{FF2B5EF4-FFF2-40B4-BE49-F238E27FC236}">
                <a16:creationId xmlns:a16="http://schemas.microsoft.com/office/drawing/2014/main" id="{8CFA054D-2D4B-9447-A9F7-FD9A9214B7B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1067671" y="6381114"/>
            <a:ext cx="3996667" cy="45265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31" name="Picture Placeholder 9">
            <a:extLst>
              <a:ext uri="{FF2B5EF4-FFF2-40B4-BE49-F238E27FC236}">
                <a16:creationId xmlns:a16="http://schemas.microsoft.com/office/drawing/2014/main" id="{34B00FC3-5246-874F-9991-48FF5517AC20}"/>
              </a:ext>
            </a:extLst>
          </p:cNvPr>
          <p:cNvSpPr>
            <a:spLocks noGrp="1"/>
          </p:cNvSpPr>
          <p:nvPr>
            <p:ph type="pic" sz="quarter" idx="13"/>
          </p:nvPr>
        </p:nvSpPr>
        <p:spPr>
          <a:xfrm>
            <a:off x="1520280" y="7650676"/>
            <a:ext cx="3152407" cy="3257040"/>
          </a:xfrm>
          <a:solidFill>
            <a:schemeClr val="bg1">
              <a:lumMod val="75000"/>
            </a:schemeClr>
          </a:solidFill>
        </p:spPr>
        <p:txBody>
          <a:bodyPr>
            <a:normAutofit/>
          </a:bodyPr>
          <a:lstStyle>
            <a:lvl1pPr marL="0" indent="0">
              <a:buNone/>
              <a:defRPr sz="1020"/>
            </a:lvl1pPr>
          </a:lstStyle>
          <a:p>
            <a:endParaRPr lang="fr-CA" dirty="0"/>
          </a:p>
        </p:txBody>
      </p:sp>
      <p:sp>
        <p:nvSpPr>
          <p:cNvPr id="32" name="Text Placeholder 32">
            <a:extLst>
              <a:ext uri="{FF2B5EF4-FFF2-40B4-BE49-F238E27FC236}">
                <a16:creationId xmlns:a16="http://schemas.microsoft.com/office/drawing/2014/main" id="{56AD9C8B-6A0B-1D4C-9E4B-9DF21E975A0C}"/>
              </a:ext>
            </a:extLst>
          </p:cNvPr>
          <p:cNvSpPr>
            <a:spLocks noGrp="1"/>
          </p:cNvSpPr>
          <p:nvPr>
            <p:ph type="body" sz="quarter" idx="32" hasCustomPrompt="1"/>
          </p:nvPr>
        </p:nvSpPr>
        <p:spPr>
          <a:xfrm>
            <a:off x="2669397" y="3659124"/>
            <a:ext cx="4530647" cy="2483661"/>
          </a:xfrm>
        </p:spPr>
        <p:txBody>
          <a:bodyPr numCol="1" spcCol="288000" anchor="t">
            <a:noAutofit/>
          </a:bodyPr>
          <a:lstStyle>
            <a:lvl1pPr marL="0" indent="0" algn="just">
              <a:lnSpc>
                <a:spcPct val="100000"/>
              </a:lnSpc>
              <a:spcBef>
                <a:spcPts val="0"/>
              </a:spcBef>
              <a:buNone/>
              <a:defRPr sz="1071" b="0" i="0">
                <a:solidFill>
                  <a:srgbClr val="414141"/>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Click to type </a:t>
            </a:r>
            <a:endParaRPr lang="en-US" dirty="0"/>
          </a:p>
        </p:txBody>
      </p:sp>
      <p:sp>
        <p:nvSpPr>
          <p:cNvPr id="33" name="Text Placeholder 32">
            <a:extLst>
              <a:ext uri="{FF2B5EF4-FFF2-40B4-BE49-F238E27FC236}">
                <a16:creationId xmlns:a16="http://schemas.microsoft.com/office/drawing/2014/main" id="{E61F6F3A-F664-A343-95EE-8C836A71F834}"/>
              </a:ext>
            </a:extLst>
          </p:cNvPr>
          <p:cNvSpPr>
            <a:spLocks noGrp="1"/>
          </p:cNvSpPr>
          <p:nvPr>
            <p:ph type="body" sz="quarter" idx="30" hasCustomPrompt="1"/>
          </p:nvPr>
        </p:nvSpPr>
        <p:spPr>
          <a:xfrm>
            <a:off x="2669397" y="592569"/>
            <a:ext cx="4565153" cy="1072931"/>
          </a:xfrm>
        </p:spPr>
        <p:txBody>
          <a:bodyPr>
            <a:noAutofit/>
          </a:bodyPr>
          <a:lstStyle>
            <a:lvl1pPr marL="0" indent="0" algn="l">
              <a:lnSpc>
                <a:spcPts val="2632"/>
              </a:lnSpc>
              <a:spcBef>
                <a:spcPts val="0"/>
              </a:spcBef>
              <a:buNone/>
              <a:defRPr sz="2448" b="1" i="0">
                <a:solidFill>
                  <a:srgbClr val="A7377D"/>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YOUR</a:t>
            </a:r>
          </a:p>
          <a:p>
            <a:pPr lvl="0"/>
            <a:r>
              <a:rPr lang="en-GB" dirty="0"/>
              <a:t>HEADING</a:t>
            </a:r>
            <a:endParaRPr lang="en-US" dirty="0"/>
          </a:p>
        </p:txBody>
      </p:sp>
      <p:cxnSp>
        <p:nvCxnSpPr>
          <p:cNvPr id="34" name="Straight Connector 33">
            <a:extLst>
              <a:ext uri="{FF2B5EF4-FFF2-40B4-BE49-F238E27FC236}">
                <a16:creationId xmlns:a16="http://schemas.microsoft.com/office/drawing/2014/main" id="{42B09CB1-6B51-ED43-8D0F-F29412B82A6B}"/>
              </a:ext>
            </a:extLst>
          </p:cNvPr>
          <p:cNvCxnSpPr>
            <a:cxnSpLocks/>
          </p:cNvCxnSpPr>
          <p:nvPr userDrawn="1"/>
        </p:nvCxnSpPr>
        <p:spPr>
          <a:xfrm>
            <a:off x="2434952" y="1884631"/>
            <a:ext cx="3060261" cy="0"/>
          </a:xfrm>
          <a:prstGeom prst="line">
            <a:avLst/>
          </a:prstGeom>
          <a:ln w="28575">
            <a:solidFill>
              <a:srgbClr val="EA8832"/>
            </a:solidFill>
          </a:ln>
        </p:spPr>
        <p:style>
          <a:lnRef idx="1">
            <a:schemeClr val="accent1"/>
          </a:lnRef>
          <a:fillRef idx="0">
            <a:schemeClr val="accent1"/>
          </a:fillRef>
          <a:effectRef idx="0">
            <a:schemeClr val="accent1"/>
          </a:effectRef>
          <a:fontRef idx="minor">
            <a:schemeClr val="tx1"/>
          </a:fontRef>
        </p:style>
      </p:cxnSp>
      <p:sp>
        <p:nvSpPr>
          <p:cNvPr id="35" name="Text Placeholder 32">
            <a:extLst>
              <a:ext uri="{FF2B5EF4-FFF2-40B4-BE49-F238E27FC236}">
                <a16:creationId xmlns:a16="http://schemas.microsoft.com/office/drawing/2014/main" id="{918850F8-404A-BF44-8663-652968ADE543}"/>
              </a:ext>
            </a:extLst>
          </p:cNvPr>
          <p:cNvSpPr>
            <a:spLocks noGrp="1"/>
          </p:cNvSpPr>
          <p:nvPr>
            <p:ph type="body" sz="quarter" idx="46" hasCustomPrompt="1"/>
          </p:nvPr>
        </p:nvSpPr>
        <p:spPr>
          <a:xfrm>
            <a:off x="2669396" y="2129588"/>
            <a:ext cx="4565153" cy="1207992"/>
          </a:xfrm>
        </p:spPr>
        <p:txBody>
          <a:bodyPr numCol="1" spcCol="288000" anchor="t">
            <a:noAutofit/>
          </a:bodyPr>
          <a:lstStyle>
            <a:lvl1pPr marL="0" marR="0" indent="0" algn="just" defTabSz="2114814" rtl="0" eaLnBrk="1" fontAlgn="auto" latinLnBrk="0" hangingPunct="1">
              <a:lnSpc>
                <a:spcPct val="100000"/>
              </a:lnSpc>
              <a:spcBef>
                <a:spcPts val="0"/>
              </a:spcBef>
              <a:spcAft>
                <a:spcPts val="0"/>
              </a:spcAft>
              <a:buClrTx/>
              <a:buSzTx/>
              <a:buFont typeface="Arial" panose="020B0604020202020204" pitchFamily="34" charset="0"/>
              <a:buNone/>
              <a:tabLst/>
              <a:defRPr sz="1224" b="1" i="1">
                <a:solidFill>
                  <a:srgbClr val="414141"/>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just" defTabSz="2114814"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37" name="Slide Number Placeholder 5">
            <a:extLst>
              <a:ext uri="{FF2B5EF4-FFF2-40B4-BE49-F238E27FC236}">
                <a16:creationId xmlns:a16="http://schemas.microsoft.com/office/drawing/2014/main" id="{F2FB1AAE-9BC3-5D48-8486-7A706DB02322}"/>
              </a:ext>
            </a:extLst>
          </p:cNvPr>
          <p:cNvSpPr>
            <a:spLocks noGrp="1"/>
          </p:cNvSpPr>
          <p:nvPr>
            <p:ph type="sldNum" sz="quarter" idx="4"/>
          </p:nvPr>
        </p:nvSpPr>
        <p:spPr>
          <a:xfrm>
            <a:off x="7281564" y="10452890"/>
            <a:ext cx="309259" cy="271977"/>
          </a:xfrm>
          <a:prstGeom prst="rect">
            <a:avLst/>
          </a:prstGeom>
        </p:spPr>
        <p:txBody>
          <a:bodyPr vert="horz" lIns="91440" tIns="45720" rIns="91440" bIns="45720" rtlCol="0" anchor="ctr"/>
          <a:lstStyle>
            <a:lvl1pPr algn="r">
              <a:defRPr sz="714" b="0" i="0">
                <a:solidFill>
                  <a:srgbClr val="414141"/>
                </a:solidFill>
                <a:latin typeface="Avenir" panose="02000503020000020003" pitchFamily="2" charset="0"/>
              </a:defRPr>
            </a:lvl1pPr>
          </a:lstStyle>
          <a:p>
            <a:fld id="{CB2079F2-58AF-ED44-82D7-E04B2F6FD686}" type="slidenum">
              <a:rPr lang="en-US" smtClean="0"/>
              <a:pPr/>
              <a:t>‹Nr.›</a:t>
            </a:fld>
            <a:endParaRPr lang="en-US" dirty="0"/>
          </a:p>
        </p:txBody>
      </p:sp>
      <p:cxnSp>
        <p:nvCxnSpPr>
          <p:cNvPr id="38" name="Straight Connector 37">
            <a:extLst>
              <a:ext uri="{FF2B5EF4-FFF2-40B4-BE49-F238E27FC236}">
                <a16:creationId xmlns:a16="http://schemas.microsoft.com/office/drawing/2014/main" id="{7563BE0F-C62D-C34B-B568-E5AABFC18D1D}"/>
              </a:ext>
            </a:extLst>
          </p:cNvPr>
          <p:cNvCxnSpPr>
            <a:cxnSpLocks/>
          </p:cNvCxnSpPr>
          <p:nvPr userDrawn="1"/>
        </p:nvCxnSpPr>
        <p:spPr>
          <a:xfrm rot="5400000">
            <a:off x="7465019" y="10279400"/>
            <a:ext cx="0" cy="183307"/>
          </a:xfrm>
          <a:prstGeom prst="line">
            <a:avLst/>
          </a:prstGeom>
          <a:ln>
            <a:solidFill>
              <a:srgbClr val="76C7D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998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hone Slide ">
    <p:spTree>
      <p:nvGrpSpPr>
        <p:cNvPr id="1" name=""/>
        <p:cNvGrpSpPr/>
        <p:nvPr/>
      </p:nvGrpSpPr>
      <p:grpSpPr>
        <a:xfrm>
          <a:off x="0" y="0"/>
          <a:ext cx="0" cy="0"/>
          <a:chOff x="0" y="0"/>
          <a:chExt cx="0" cy="0"/>
        </a:xfrm>
      </p:grpSpPr>
      <p:sp>
        <p:nvSpPr>
          <p:cNvPr id="16" name="Triangle 15">
            <a:extLst>
              <a:ext uri="{FF2B5EF4-FFF2-40B4-BE49-F238E27FC236}">
                <a16:creationId xmlns:a16="http://schemas.microsoft.com/office/drawing/2014/main" id="{50E377F9-16CA-B746-A235-3F8A26534B7C}"/>
              </a:ext>
            </a:extLst>
          </p:cNvPr>
          <p:cNvSpPr/>
          <p:nvPr userDrawn="1"/>
        </p:nvSpPr>
        <p:spPr>
          <a:xfrm flipH="1" flipV="1">
            <a:off x="-44000" y="16083"/>
            <a:ext cx="7623964" cy="8678737"/>
          </a:xfrm>
          <a:prstGeom prst="triangle">
            <a:avLst>
              <a:gd name="adj" fmla="val 100000"/>
            </a:avLst>
          </a:prstGeom>
          <a:solidFill>
            <a:srgbClr val="D93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7" name="Triangle 16">
            <a:extLst>
              <a:ext uri="{FF2B5EF4-FFF2-40B4-BE49-F238E27FC236}">
                <a16:creationId xmlns:a16="http://schemas.microsoft.com/office/drawing/2014/main" id="{746FE868-6550-5A47-8D02-060718700A2C}"/>
              </a:ext>
            </a:extLst>
          </p:cNvPr>
          <p:cNvSpPr/>
          <p:nvPr userDrawn="1"/>
        </p:nvSpPr>
        <p:spPr>
          <a:xfrm flipV="1">
            <a:off x="3836164" y="15801"/>
            <a:ext cx="3939411" cy="3872081"/>
          </a:xfrm>
          <a:prstGeom prst="triangle">
            <a:avLst>
              <a:gd name="adj" fmla="val 100000"/>
            </a:avLst>
          </a:prstGeom>
          <a:solidFill>
            <a:srgbClr val="00A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pic>
        <p:nvPicPr>
          <p:cNvPr id="4" name="Picture 3">
            <a:extLst>
              <a:ext uri="{FF2B5EF4-FFF2-40B4-BE49-F238E27FC236}">
                <a16:creationId xmlns:a16="http://schemas.microsoft.com/office/drawing/2014/main" id="{F7231EA0-4852-8942-9064-8B8B128B71A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279881" y="5052344"/>
            <a:ext cx="5180039" cy="5866880"/>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10" name="Picture Placeholder 9"/>
          <p:cNvSpPr>
            <a:spLocks noGrp="1"/>
          </p:cNvSpPr>
          <p:nvPr>
            <p:ph type="pic" sz="quarter" idx="13"/>
          </p:nvPr>
        </p:nvSpPr>
        <p:spPr>
          <a:xfrm>
            <a:off x="834790" y="6630028"/>
            <a:ext cx="4134756" cy="4289198"/>
          </a:xfrm>
        </p:spPr>
        <p:txBody>
          <a:bodyPr/>
          <a:lstStyle/>
          <a:p>
            <a:endParaRPr lang="fr-CA" dirty="0"/>
          </a:p>
        </p:txBody>
      </p:sp>
      <p:sp>
        <p:nvSpPr>
          <p:cNvPr id="18" name="Text Placeholder 32">
            <a:extLst>
              <a:ext uri="{FF2B5EF4-FFF2-40B4-BE49-F238E27FC236}">
                <a16:creationId xmlns:a16="http://schemas.microsoft.com/office/drawing/2014/main" id="{AC44E04E-03D6-8340-9773-790483033F78}"/>
              </a:ext>
            </a:extLst>
          </p:cNvPr>
          <p:cNvSpPr>
            <a:spLocks noGrp="1"/>
          </p:cNvSpPr>
          <p:nvPr>
            <p:ph type="body" sz="quarter" idx="30" hasCustomPrompt="1"/>
          </p:nvPr>
        </p:nvSpPr>
        <p:spPr>
          <a:xfrm>
            <a:off x="103478" y="617055"/>
            <a:ext cx="3330497" cy="420251"/>
          </a:xfrm>
          <a:noFill/>
        </p:spPr>
        <p:txBody>
          <a:bodyPr>
            <a:noAutofit/>
          </a:bodyPr>
          <a:lstStyle>
            <a:lvl1pPr marL="460375" indent="0" algn="l">
              <a:spcBef>
                <a:spcPts val="0"/>
              </a:spcBef>
              <a:buNone/>
              <a:tabLst/>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19" name="Text Placeholder 32">
            <a:extLst>
              <a:ext uri="{FF2B5EF4-FFF2-40B4-BE49-F238E27FC236}">
                <a16:creationId xmlns:a16="http://schemas.microsoft.com/office/drawing/2014/main" id="{05BEFADE-DB7F-0743-86E0-ADF354ACBAB3}"/>
              </a:ext>
            </a:extLst>
          </p:cNvPr>
          <p:cNvSpPr>
            <a:spLocks noGrp="1"/>
          </p:cNvSpPr>
          <p:nvPr>
            <p:ph type="body" sz="quarter" idx="32" hasCustomPrompt="1"/>
          </p:nvPr>
        </p:nvSpPr>
        <p:spPr>
          <a:xfrm>
            <a:off x="711591" y="1501085"/>
            <a:ext cx="4502093" cy="3551259"/>
          </a:xfrm>
        </p:spPr>
        <p:txBody>
          <a:bodyPr numCol="1" spcCol="72000" anchor="t">
            <a:noAutofit/>
          </a:bodyPr>
          <a:lstStyle>
            <a:lvl1pPr marL="0" marR="0" indent="0" algn="l" defTabSz="777514" rtl="0" eaLnBrk="1" fontAlgn="auto" latinLnBrk="0" hangingPunct="1">
              <a:lnSpc>
                <a:spcPct val="100000"/>
              </a:lnSpc>
              <a:spcBef>
                <a:spcPts val="0"/>
              </a:spcBef>
              <a:spcAft>
                <a:spcPts val="0"/>
              </a:spcAft>
              <a:buClrTx/>
              <a:buSzTx/>
              <a:buFont typeface="Arial" panose="020B0604020202020204" pitchFamily="34" charset="0"/>
              <a:buNone/>
              <a:tabLst/>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l" defTabSz="777514"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type</a:t>
            </a:r>
            <a:endParaRPr lang="en-US" dirty="0"/>
          </a:p>
        </p:txBody>
      </p:sp>
      <p:sp>
        <p:nvSpPr>
          <p:cNvPr id="20" name="Rectangle 19">
            <a:extLst>
              <a:ext uri="{FF2B5EF4-FFF2-40B4-BE49-F238E27FC236}">
                <a16:creationId xmlns:a16="http://schemas.microsoft.com/office/drawing/2014/main" id="{02F62795-AB15-A043-A9A7-0D0710F87C9F}"/>
              </a:ext>
            </a:extLst>
          </p:cNvPr>
          <p:cNvSpPr/>
          <p:nvPr userDrawn="1"/>
        </p:nvSpPr>
        <p:spPr>
          <a:xfrm rot="16200000">
            <a:off x="5818693" y="9056064"/>
            <a:ext cx="3487853" cy="215444"/>
          </a:xfrm>
          <a:prstGeom prst="rect">
            <a:avLst/>
          </a:prstGeom>
          <a:solidFill>
            <a:srgbClr val="EA8832"/>
          </a:solidFill>
        </p:spPr>
        <p:txBody>
          <a:bodyPr wrap="square">
            <a:spAutoFit/>
          </a:bodyPr>
          <a:lstStyle/>
          <a:p>
            <a:pPr marL="590550" indent="0">
              <a:tabLst/>
            </a:pPr>
            <a:r>
              <a:rPr lang="en-US" sz="800" dirty="0">
                <a:solidFill>
                  <a:schemeClr val="bg1"/>
                </a:solidFill>
              </a:rPr>
              <a:t>EMPOWERING FEMALE MIGRANTS FOR DIGITAL COMPETENCIES</a:t>
            </a:r>
          </a:p>
        </p:txBody>
      </p:sp>
      <p:sp>
        <p:nvSpPr>
          <p:cNvPr id="21" name="Slide Number Placeholder 5">
            <a:extLst>
              <a:ext uri="{FF2B5EF4-FFF2-40B4-BE49-F238E27FC236}">
                <a16:creationId xmlns:a16="http://schemas.microsoft.com/office/drawing/2014/main" id="{4E8130F5-7D17-7A4F-8E29-AF11358B06E4}"/>
              </a:ext>
            </a:extLst>
          </p:cNvPr>
          <p:cNvSpPr>
            <a:spLocks noGrp="1"/>
          </p:cNvSpPr>
          <p:nvPr>
            <p:ph type="sldNum" sz="quarter" idx="4"/>
          </p:nvPr>
        </p:nvSpPr>
        <p:spPr>
          <a:xfrm>
            <a:off x="7385639" y="10380675"/>
            <a:ext cx="353961" cy="475228"/>
          </a:xfrm>
          <a:prstGeom prst="rect">
            <a:avLst/>
          </a:prstGeom>
        </p:spPr>
        <p:txBody>
          <a:bodyPr vert="horz" lIns="91440" tIns="45720" rIns="91440" bIns="45720" rtlCol="0" anchor="ctr"/>
          <a:lstStyle>
            <a:lvl1pPr algn="ctr">
              <a:defRPr sz="800" b="0" i="0">
                <a:solidFill>
                  <a:schemeClr val="bg1"/>
                </a:solidFill>
                <a:latin typeface="Calibri" panose="020F0502020204030204" pitchFamily="34" charset="0"/>
                <a:cs typeface="Calibri" panose="020F0502020204030204" pitchFamily="34" charset="0"/>
              </a:defRPr>
            </a:lvl1pPr>
          </a:lstStyle>
          <a:p>
            <a:fld id="{CB2079F2-58AF-ED44-82D7-E04B2F6FD686}" type="slidenum">
              <a:rPr lang="en-US" smtClean="0"/>
              <a:pPr/>
              <a:t>‹Nr.›</a:t>
            </a:fld>
            <a:endParaRPr lang="en-US" dirty="0"/>
          </a:p>
        </p:txBody>
      </p:sp>
      <p:cxnSp>
        <p:nvCxnSpPr>
          <p:cNvPr id="22" name="Straight Connector 21">
            <a:extLst>
              <a:ext uri="{FF2B5EF4-FFF2-40B4-BE49-F238E27FC236}">
                <a16:creationId xmlns:a16="http://schemas.microsoft.com/office/drawing/2014/main" id="{FA9A9B64-E8D3-584D-A9E4-9602DD4D5331}"/>
              </a:ext>
            </a:extLst>
          </p:cNvPr>
          <p:cNvCxnSpPr/>
          <p:nvPr userDrawn="1"/>
        </p:nvCxnSpPr>
        <p:spPr>
          <a:xfrm>
            <a:off x="7454897" y="10372377"/>
            <a:ext cx="2154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007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35" name="Triangle 34">
            <a:extLst>
              <a:ext uri="{FF2B5EF4-FFF2-40B4-BE49-F238E27FC236}">
                <a16:creationId xmlns:a16="http://schemas.microsoft.com/office/drawing/2014/main" id="{30F5D8C0-2D0D-A04E-88CC-9B341F635E90}"/>
              </a:ext>
            </a:extLst>
          </p:cNvPr>
          <p:cNvSpPr/>
          <p:nvPr userDrawn="1"/>
        </p:nvSpPr>
        <p:spPr>
          <a:xfrm flipH="1" flipV="1">
            <a:off x="-44000" y="16085"/>
            <a:ext cx="7623964" cy="5437490"/>
          </a:xfrm>
          <a:prstGeom prst="triangle">
            <a:avLst>
              <a:gd name="adj" fmla="val 100000"/>
            </a:avLst>
          </a:prstGeom>
          <a:solidFill>
            <a:srgbClr val="D93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36" name="Triangle 35">
            <a:extLst>
              <a:ext uri="{FF2B5EF4-FFF2-40B4-BE49-F238E27FC236}">
                <a16:creationId xmlns:a16="http://schemas.microsoft.com/office/drawing/2014/main" id="{E7E37D76-EC6D-F64E-9895-75056B2CABC3}"/>
              </a:ext>
            </a:extLst>
          </p:cNvPr>
          <p:cNvSpPr/>
          <p:nvPr userDrawn="1"/>
        </p:nvSpPr>
        <p:spPr>
          <a:xfrm flipV="1">
            <a:off x="3836164" y="15803"/>
            <a:ext cx="3939411" cy="2425975"/>
          </a:xfrm>
          <a:prstGeom prst="triangle">
            <a:avLst>
              <a:gd name="adj" fmla="val 100000"/>
            </a:avLst>
          </a:prstGeom>
          <a:solidFill>
            <a:srgbClr val="00A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54" name="Rectangle 53">
            <a:extLst>
              <a:ext uri="{FF2B5EF4-FFF2-40B4-BE49-F238E27FC236}">
                <a16:creationId xmlns:a16="http://schemas.microsoft.com/office/drawing/2014/main" id="{AA39A5E0-AA1F-B44F-BAD4-CEB5302E1F42}"/>
              </a:ext>
            </a:extLst>
          </p:cNvPr>
          <p:cNvSpPr/>
          <p:nvPr userDrawn="1"/>
        </p:nvSpPr>
        <p:spPr>
          <a:xfrm rot="16200000">
            <a:off x="5818693" y="9056064"/>
            <a:ext cx="3487853" cy="215444"/>
          </a:xfrm>
          <a:prstGeom prst="rect">
            <a:avLst/>
          </a:prstGeom>
          <a:solidFill>
            <a:srgbClr val="EA8832"/>
          </a:solidFill>
        </p:spPr>
        <p:txBody>
          <a:bodyPr wrap="square">
            <a:spAutoFit/>
          </a:bodyPr>
          <a:lstStyle/>
          <a:p>
            <a:pPr marL="590550" indent="0">
              <a:tabLst/>
            </a:pPr>
            <a:r>
              <a:rPr lang="en-US" sz="800" dirty="0">
                <a:solidFill>
                  <a:schemeClr val="bg1"/>
                </a:solidFill>
              </a:rPr>
              <a:t>EMPOWERING FEMALE MIGRANTS FOR DIGITAL COMPETENCIES</a:t>
            </a:r>
          </a:p>
        </p:txBody>
      </p:sp>
      <p:sp>
        <p:nvSpPr>
          <p:cNvPr id="55" name="Slide Number Placeholder 5">
            <a:extLst>
              <a:ext uri="{FF2B5EF4-FFF2-40B4-BE49-F238E27FC236}">
                <a16:creationId xmlns:a16="http://schemas.microsoft.com/office/drawing/2014/main" id="{6914D15F-86D9-B945-9577-61B23BCA54B5}"/>
              </a:ext>
            </a:extLst>
          </p:cNvPr>
          <p:cNvSpPr>
            <a:spLocks noGrp="1"/>
          </p:cNvSpPr>
          <p:nvPr>
            <p:ph type="sldNum" sz="quarter" idx="4"/>
          </p:nvPr>
        </p:nvSpPr>
        <p:spPr>
          <a:xfrm>
            <a:off x="7385639" y="10380675"/>
            <a:ext cx="353961" cy="475228"/>
          </a:xfrm>
          <a:prstGeom prst="rect">
            <a:avLst/>
          </a:prstGeom>
        </p:spPr>
        <p:txBody>
          <a:bodyPr vert="horz" lIns="91440" tIns="45720" rIns="91440" bIns="45720" rtlCol="0" anchor="ctr"/>
          <a:lstStyle>
            <a:lvl1pPr algn="ctr">
              <a:defRPr sz="800" b="0" i="0">
                <a:solidFill>
                  <a:schemeClr val="bg1"/>
                </a:solidFill>
                <a:latin typeface="Calibri" panose="020F0502020204030204" pitchFamily="34" charset="0"/>
                <a:cs typeface="Calibri" panose="020F0502020204030204" pitchFamily="34" charset="0"/>
              </a:defRPr>
            </a:lvl1pPr>
          </a:lstStyle>
          <a:p>
            <a:fld id="{CB2079F2-58AF-ED44-82D7-E04B2F6FD686}" type="slidenum">
              <a:rPr lang="en-US" smtClean="0"/>
              <a:pPr/>
              <a:t>‹Nr.›</a:t>
            </a:fld>
            <a:endParaRPr lang="en-US" dirty="0"/>
          </a:p>
        </p:txBody>
      </p:sp>
      <p:cxnSp>
        <p:nvCxnSpPr>
          <p:cNvPr id="56" name="Straight Connector 55">
            <a:extLst>
              <a:ext uri="{FF2B5EF4-FFF2-40B4-BE49-F238E27FC236}">
                <a16:creationId xmlns:a16="http://schemas.microsoft.com/office/drawing/2014/main" id="{7DCD2C90-86E9-2748-B10F-223ED93BE35C}"/>
              </a:ext>
            </a:extLst>
          </p:cNvPr>
          <p:cNvCxnSpPr/>
          <p:nvPr userDrawn="1"/>
        </p:nvCxnSpPr>
        <p:spPr>
          <a:xfrm>
            <a:off x="7454897" y="10372377"/>
            <a:ext cx="2154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Text Placeholder 32">
            <a:extLst>
              <a:ext uri="{FF2B5EF4-FFF2-40B4-BE49-F238E27FC236}">
                <a16:creationId xmlns:a16="http://schemas.microsoft.com/office/drawing/2014/main" id="{8D2C0F09-C4DC-7C48-A0D3-A37445CBBDEF}"/>
              </a:ext>
            </a:extLst>
          </p:cNvPr>
          <p:cNvSpPr>
            <a:spLocks noGrp="1"/>
          </p:cNvSpPr>
          <p:nvPr>
            <p:ph type="body" sz="quarter" idx="11" hasCustomPrompt="1"/>
          </p:nvPr>
        </p:nvSpPr>
        <p:spPr>
          <a:xfrm>
            <a:off x="597455" y="5637375"/>
            <a:ext cx="504678" cy="348400"/>
          </a:xfrm>
        </p:spPr>
        <p:txBody>
          <a:bodyPr anchor="ctr">
            <a:noAutofit/>
          </a:bodyPr>
          <a:lstStyle>
            <a:lvl1pPr marL="0" indent="0" algn="ctr">
              <a:buNone/>
              <a:defRPr sz="2000" b="1" i="0">
                <a:solidFill>
                  <a:srgbClr val="EE7D37"/>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68" name="Text Placeholder 32">
            <a:extLst>
              <a:ext uri="{FF2B5EF4-FFF2-40B4-BE49-F238E27FC236}">
                <a16:creationId xmlns:a16="http://schemas.microsoft.com/office/drawing/2014/main" id="{8676AF8A-90FD-4045-89EF-6DDFDC0E730D}"/>
              </a:ext>
            </a:extLst>
          </p:cNvPr>
          <p:cNvSpPr>
            <a:spLocks noGrp="1"/>
          </p:cNvSpPr>
          <p:nvPr>
            <p:ph type="body" sz="quarter" idx="12" hasCustomPrompt="1"/>
          </p:nvPr>
        </p:nvSpPr>
        <p:spPr>
          <a:xfrm>
            <a:off x="1304469" y="5637375"/>
            <a:ext cx="4364027" cy="348400"/>
          </a:xfrm>
        </p:spPr>
        <p:txBody>
          <a:bodyPr anchor="ctr">
            <a:noAutofit/>
          </a:bodyPr>
          <a:lstStyle>
            <a:lvl1pPr marL="0" indent="0" algn="l">
              <a:buNone/>
              <a:defRPr sz="1428" b="0" i="0">
                <a:solidFill>
                  <a:srgbClr val="707070"/>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69" name="Text Placeholder 32">
            <a:extLst>
              <a:ext uri="{FF2B5EF4-FFF2-40B4-BE49-F238E27FC236}">
                <a16:creationId xmlns:a16="http://schemas.microsoft.com/office/drawing/2014/main" id="{002C992F-6071-B84F-A161-AE62608D329C}"/>
              </a:ext>
            </a:extLst>
          </p:cNvPr>
          <p:cNvSpPr>
            <a:spLocks noGrp="1"/>
          </p:cNvSpPr>
          <p:nvPr>
            <p:ph type="body" sz="quarter" idx="13" hasCustomPrompt="1"/>
          </p:nvPr>
        </p:nvSpPr>
        <p:spPr>
          <a:xfrm>
            <a:off x="597455" y="6112617"/>
            <a:ext cx="504678" cy="348400"/>
          </a:xfrm>
        </p:spPr>
        <p:txBody>
          <a:bodyPr anchor="ctr">
            <a:noAutofit/>
          </a:bodyPr>
          <a:lstStyle>
            <a:lvl1pPr marL="0" indent="0" algn="ctr">
              <a:buNone/>
              <a:defRPr lang="en-US" sz="2000" b="1" i="0" kern="1200" dirty="0">
                <a:solidFill>
                  <a:srgbClr val="EE7D37"/>
                </a:solidFill>
                <a:latin typeface="Calibri" panose="020F0502020204030204" pitchFamily="34" charset="0"/>
                <a:ea typeface="+mn-ea"/>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lvl="0" indent="0" algn="ctr" defTabSz="777514" rtl="0" eaLnBrk="1" latinLnBrk="0" hangingPunct="1">
              <a:lnSpc>
                <a:spcPct val="90000"/>
              </a:lnSpc>
              <a:spcBef>
                <a:spcPts val="850"/>
              </a:spcBef>
              <a:buFont typeface="Arial" panose="020B0604020202020204" pitchFamily="34" charset="0"/>
              <a:buNone/>
            </a:pPr>
            <a:r>
              <a:rPr lang="en-GB" dirty="0"/>
              <a:t>02</a:t>
            </a:r>
            <a:endParaRPr lang="en-US" dirty="0"/>
          </a:p>
        </p:txBody>
      </p:sp>
      <p:sp>
        <p:nvSpPr>
          <p:cNvPr id="70" name="Text Placeholder 32">
            <a:extLst>
              <a:ext uri="{FF2B5EF4-FFF2-40B4-BE49-F238E27FC236}">
                <a16:creationId xmlns:a16="http://schemas.microsoft.com/office/drawing/2014/main" id="{D7670BFC-2F52-124E-BB81-D6076081157F}"/>
              </a:ext>
            </a:extLst>
          </p:cNvPr>
          <p:cNvSpPr>
            <a:spLocks noGrp="1"/>
          </p:cNvSpPr>
          <p:nvPr>
            <p:ph type="body" sz="quarter" idx="14" hasCustomPrompt="1"/>
          </p:nvPr>
        </p:nvSpPr>
        <p:spPr>
          <a:xfrm>
            <a:off x="1304469" y="6112617"/>
            <a:ext cx="4364027" cy="348400"/>
          </a:xfrm>
        </p:spPr>
        <p:txBody>
          <a:bodyPr anchor="ctr">
            <a:noAutofit/>
          </a:bodyPr>
          <a:lstStyle>
            <a:lvl1pPr marL="0" indent="0" algn="l">
              <a:buNone/>
              <a:defRPr lang="en-US" sz="1428" b="0" i="0" kern="1200" dirty="0">
                <a:solidFill>
                  <a:srgbClr val="707070"/>
                </a:solidFill>
                <a:latin typeface="Calibri" panose="020F0502020204030204" pitchFamily="34" charset="0"/>
                <a:ea typeface="+mn-ea"/>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lvl="0" indent="0" algn="l" defTabSz="777514" rtl="0" eaLnBrk="1" latinLnBrk="0" hangingPunct="1">
              <a:lnSpc>
                <a:spcPct val="90000"/>
              </a:lnSpc>
              <a:spcBef>
                <a:spcPts val="850"/>
              </a:spcBef>
              <a:buFont typeface="Arial" panose="020B0604020202020204" pitchFamily="34" charset="0"/>
              <a:buNone/>
            </a:pPr>
            <a:r>
              <a:rPr lang="en-GB" dirty="0"/>
              <a:t>Title</a:t>
            </a:r>
            <a:endParaRPr lang="en-US" dirty="0"/>
          </a:p>
        </p:txBody>
      </p:sp>
      <p:sp>
        <p:nvSpPr>
          <p:cNvPr id="71" name="Text Placeholder 32">
            <a:extLst>
              <a:ext uri="{FF2B5EF4-FFF2-40B4-BE49-F238E27FC236}">
                <a16:creationId xmlns:a16="http://schemas.microsoft.com/office/drawing/2014/main" id="{BBF39525-1245-A945-A303-CEAAD26F6721}"/>
              </a:ext>
            </a:extLst>
          </p:cNvPr>
          <p:cNvSpPr>
            <a:spLocks noGrp="1"/>
          </p:cNvSpPr>
          <p:nvPr>
            <p:ph type="body" sz="quarter" idx="15" hasCustomPrompt="1"/>
          </p:nvPr>
        </p:nvSpPr>
        <p:spPr>
          <a:xfrm>
            <a:off x="597455" y="6628741"/>
            <a:ext cx="504678" cy="348400"/>
          </a:xfrm>
        </p:spPr>
        <p:txBody>
          <a:bodyPr anchor="ctr">
            <a:noAutofit/>
          </a:bodyPr>
          <a:lstStyle>
            <a:lvl1pPr marL="0" indent="0" algn="ctr">
              <a:buNone/>
              <a:defRPr lang="en-US" sz="2000" b="1" i="0" kern="1200" dirty="0">
                <a:solidFill>
                  <a:srgbClr val="EE7D37"/>
                </a:solidFill>
                <a:latin typeface="Calibri" panose="020F0502020204030204" pitchFamily="34" charset="0"/>
                <a:ea typeface="+mn-ea"/>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lvl="0" indent="0" algn="ctr" defTabSz="777514" rtl="0" eaLnBrk="1" latinLnBrk="0" hangingPunct="1">
              <a:lnSpc>
                <a:spcPct val="90000"/>
              </a:lnSpc>
              <a:spcBef>
                <a:spcPts val="850"/>
              </a:spcBef>
              <a:buFont typeface="Arial" panose="020B0604020202020204" pitchFamily="34" charset="0"/>
              <a:buNone/>
            </a:pPr>
            <a:r>
              <a:rPr lang="en-GB" dirty="0"/>
              <a:t>03</a:t>
            </a:r>
            <a:endParaRPr lang="en-US" dirty="0"/>
          </a:p>
        </p:txBody>
      </p:sp>
      <p:sp>
        <p:nvSpPr>
          <p:cNvPr id="72" name="Text Placeholder 32">
            <a:extLst>
              <a:ext uri="{FF2B5EF4-FFF2-40B4-BE49-F238E27FC236}">
                <a16:creationId xmlns:a16="http://schemas.microsoft.com/office/drawing/2014/main" id="{BBEA115E-5ED4-BF4A-A754-F885D16F4375}"/>
              </a:ext>
            </a:extLst>
          </p:cNvPr>
          <p:cNvSpPr>
            <a:spLocks noGrp="1"/>
          </p:cNvSpPr>
          <p:nvPr>
            <p:ph type="body" sz="quarter" idx="16" hasCustomPrompt="1"/>
          </p:nvPr>
        </p:nvSpPr>
        <p:spPr>
          <a:xfrm>
            <a:off x="1304469" y="6628741"/>
            <a:ext cx="4364027" cy="348400"/>
          </a:xfrm>
        </p:spPr>
        <p:txBody>
          <a:bodyPr anchor="ctr">
            <a:noAutofit/>
          </a:bodyPr>
          <a:lstStyle>
            <a:lvl1pPr marL="0" indent="0" algn="l">
              <a:buNone/>
              <a:defRPr lang="en-US" sz="1428" b="0" i="0" kern="1200" dirty="0">
                <a:solidFill>
                  <a:srgbClr val="707070"/>
                </a:solidFill>
                <a:latin typeface="Calibri" panose="020F0502020204030204" pitchFamily="34" charset="0"/>
                <a:ea typeface="+mn-ea"/>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lvl="0" indent="0" algn="l" defTabSz="777514" rtl="0" eaLnBrk="1" latinLnBrk="0" hangingPunct="1">
              <a:lnSpc>
                <a:spcPct val="90000"/>
              </a:lnSpc>
              <a:spcBef>
                <a:spcPts val="850"/>
              </a:spcBef>
              <a:buFont typeface="Arial" panose="020B0604020202020204" pitchFamily="34" charset="0"/>
              <a:buNone/>
            </a:pPr>
            <a:r>
              <a:rPr lang="en-GB" dirty="0"/>
              <a:t>Title</a:t>
            </a:r>
            <a:endParaRPr lang="en-US" dirty="0"/>
          </a:p>
        </p:txBody>
      </p:sp>
      <p:sp>
        <p:nvSpPr>
          <p:cNvPr id="73" name="Text Placeholder 32">
            <a:extLst>
              <a:ext uri="{FF2B5EF4-FFF2-40B4-BE49-F238E27FC236}">
                <a16:creationId xmlns:a16="http://schemas.microsoft.com/office/drawing/2014/main" id="{B72FDC50-A875-8149-9DDF-F61B0404757D}"/>
              </a:ext>
            </a:extLst>
          </p:cNvPr>
          <p:cNvSpPr>
            <a:spLocks noGrp="1"/>
          </p:cNvSpPr>
          <p:nvPr>
            <p:ph type="body" sz="quarter" idx="17" hasCustomPrompt="1"/>
          </p:nvPr>
        </p:nvSpPr>
        <p:spPr>
          <a:xfrm>
            <a:off x="597455" y="7114706"/>
            <a:ext cx="504678" cy="348400"/>
          </a:xfrm>
        </p:spPr>
        <p:txBody>
          <a:bodyPr anchor="ctr">
            <a:noAutofit/>
          </a:bodyPr>
          <a:lstStyle>
            <a:lvl1pPr marL="0" indent="0" algn="ctr">
              <a:buNone/>
              <a:defRPr lang="en-US" sz="2000" b="1" i="0" kern="1200" dirty="0">
                <a:solidFill>
                  <a:srgbClr val="EE7D37"/>
                </a:solidFill>
                <a:latin typeface="Calibri" panose="020F0502020204030204" pitchFamily="34" charset="0"/>
                <a:ea typeface="+mn-ea"/>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lvl="0" indent="0" algn="ctr" defTabSz="777514" rtl="0" eaLnBrk="1" latinLnBrk="0" hangingPunct="1">
              <a:lnSpc>
                <a:spcPct val="90000"/>
              </a:lnSpc>
              <a:spcBef>
                <a:spcPts val="850"/>
              </a:spcBef>
              <a:buFont typeface="Arial" panose="020B0604020202020204" pitchFamily="34" charset="0"/>
              <a:buNone/>
            </a:pPr>
            <a:r>
              <a:rPr lang="en-GB" dirty="0"/>
              <a:t>04</a:t>
            </a:r>
            <a:endParaRPr lang="en-US" dirty="0"/>
          </a:p>
        </p:txBody>
      </p:sp>
      <p:sp>
        <p:nvSpPr>
          <p:cNvPr id="74" name="Text Placeholder 32">
            <a:extLst>
              <a:ext uri="{FF2B5EF4-FFF2-40B4-BE49-F238E27FC236}">
                <a16:creationId xmlns:a16="http://schemas.microsoft.com/office/drawing/2014/main" id="{FF6B5378-22F0-044D-9F18-B62382E4EAB5}"/>
              </a:ext>
            </a:extLst>
          </p:cNvPr>
          <p:cNvSpPr>
            <a:spLocks noGrp="1"/>
          </p:cNvSpPr>
          <p:nvPr>
            <p:ph type="body" sz="quarter" idx="18" hasCustomPrompt="1"/>
          </p:nvPr>
        </p:nvSpPr>
        <p:spPr>
          <a:xfrm>
            <a:off x="1304469" y="7114706"/>
            <a:ext cx="4364027" cy="348400"/>
          </a:xfrm>
        </p:spPr>
        <p:txBody>
          <a:bodyPr anchor="ctr">
            <a:noAutofit/>
          </a:bodyPr>
          <a:lstStyle>
            <a:lvl1pPr marL="0" indent="0" algn="l">
              <a:buNone/>
              <a:defRPr lang="en-US" sz="1428" b="0" i="0" kern="1200" dirty="0">
                <a:solidFill>
                  <a:srgbClr val="707070"/>
                </a:solidFill>
                <a:latin typeface="Calibri" panose="020F0502020204030204" pitchFamily="34" charset="0"/>
                <a:ea typeface="+mn-ea"/>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lvl="0" indent="0" algn="l" defTabSz="777514" rtl="0" eaLnBrk="1" latinLnBrk="0" hangingPunct="1">
              <a:lnSpc>
                <a:spcPct val="90000"/>
              </a:lnSpc>
              <a:spcBef>
                <a:spcPts val="850"/>
              </a:spcBef>
              <a:buFont typeface="Arial" panose="020B0604020202020204" pitchFamily="34" charset="0"/>
              <a:buNone/>
            </a:pPr>
            <a:r>
              <a:rPr lang="en-GB" dirty="0"/>
              <a:t>Title</a:t>
            </a:r>
            <a:endParaRPr lang="en-US" dirty="0"/>
          </a:p>
        </p:txBody>
      </p:sp>
      <p:sp>
        <p:nvSpPr>
          <p:cNvPr id="75" name="Text Placeholder 32">
            <a:extLst>
              <a:ext uri="{FF2B5EF4-FFF2-40B4-BE49-F238E27FC236}">
                <a16:creationId xmlns:a16="http://schemas.microsoft.com/office/drawing/2014/main" id="{1957247F-135D-7742-86B4-B26CE85D8CB5}"/>
              </a:ext>
            </a:extLst>
          </p:cNvPr>
          <p:cNvSpPr>
            <a:spLocks noGrp="1"/>
          </p:cNvSpPr>
          <p:nvPr>
            <p:ph type="body" sz="quarter" idx="19" hasCustomPrompt="1"/>
          </p:nvPr>
        </p:nvSpPr>
        <p:spPr>
          <a:xfrm>
            <a:off x="597455" y="7653971"/>
            <a:ext cx="504678" cy="348400"/>
          </a:xfrm>
        </p:spPr>
        <p:txBody>
          <a:bodyPr anchor="ctr">
            <a:noAutofit/>
          </a:bodyPr>
          <a:lstStyle>
            <a:lvl1pPr marL="0" indent="0" algn="ctr">
              <a:buNone/>
              <a:defRPr lang="en-US" sz="2000" b="1" i="0" kern="1200" dirty="0">
                <a:solidFill>
                  <a:srgbClr val="EE7D37"/>
                </a:solidFill>
                <a:latin typeface="Calibri" panose="020F0502020204030204" pitchFamily="34" charset="0"/>
                <a:ea typeface="+mn-ea"/>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lvl="0" indent="0" algn="ctr" defTabSz="777514" rtl="0" eaLnBrk="1" latinLnBrk="0" hangingPunct="1">
              <a:lnSpc>
                <a:spcPct val="90000"/>
              </a:lnSpc>
              <a:spcBef>
                <a:spcPts val="850"/>
              </a:spcBef>
              <a:buFont typeface="Arial" panose="020B0604020202020204" pitchFamily="34" charset="0"/>
              <a:buNone/>
            </a:pPr>
            <a:r>
              <a:rPr lang="en-GB" dirty="0"/>
              <a:t>05</a:t>
            </a:r>
            <a:endParaRPr lang="en-US" dirty="0"/>
          </a:p>
        </p:txBody>
      </p:sp>
      <p:sp>
        <p:nvSpPr>
          <p:cNvPr id="76" name="Text Placeholder 32">
            <a:extLst>
              <a:ext uri="{FF2B5EF4-FFF2-40B4-BE49-F238E27FC236}">
                <a16:creationId xmlns:a16="http://schemas.microsoft.com/office/drawing/2014/main" id="{527BAD71-F4C8-B94E-8B38-BCB6E2592507}"/>
              </a:ext>
            </a:extLst>
          </p:cNvPr>
          <p:cNvSpPr>
            <a:spLocks noGrp="1"/>
          </p:cNvSpPr>
          <p:nvPr>
            <p:ph type="body" sz="quarter" idx="20" hasCustomPrompt="1"/>
          </p:nvPr>
        </p:nvSpPr>
        <p:spPr>
          <a:xfrm>
            <a:off x="1304469" y="7653971"/>
            <a:ext cx="4364027" cy="348400"/>
          </a:xfrm>
        </p:spPr>
        <p:txBody>
          <a:bodyPr anchor="ctr">
            <a:noAutofit/>
          </a:bodyPr>
          <a:lstStyle>
            <a:lvl1pPr marL="0" indent="0" algn="l">
              <a:buNone/>
              <a:defRPr lang="en-US" sz="1428" b="0" i="0" kern="1200" dirty="0">
                <a:solidFill>
                  <a:srgbClr val="707070"/>
                </a:solidFill>
                <a:latin typeface="Calibri" panose="020F0502020204030204" pitchFamily="34" charset="0"/>
                <a:ea typeface="+mn-ea"/>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lvl="0" indent="0" algn="l" defTabSz="777514" rtl="0" eaLnBrk="1" latinLnBrk="0" hangingPunct="1">
              <a:lnSpc>
                <a:spcPct val="90000"/>
              </a:lnSpc>
              <a:spcBef>
                <a:spcPts val="850"/>
              </a:spcBef>
              <a:buFont typeface="Arial" panose="020B0604020202020204" pitchFamily="34" charset="0"/>
              <a:buNone/>
            </a:pPr>
            <a:r>
              <a:rPr lang="en-GB" dirty="0"/>
              <a:t>Title</a:t>
            </a:r>
            <a:endParaRPr lang="en-US" dirty="0"/>
          </a:p>
        </p:txBody>
      </p:sp>
      <p:sp>
        <p:nvSpPr>
          <p:cNvPr id="77" name="Text Placeholder 32">
            <a:extLst>
              <a:ext uri="{FF2B5EF4-FFF2-40B4-BE49-F238E27FC236}">
                <a16:creationId xmlns:a16="http://schemas.microsoft.com/office/drawing/2014/main" id="{FE7DFF02-ADCA-3941-BB5D-D24275AE56ED}"/>
              </a:ext>
            </a:extLst>
          </p:cNvPr>
          <p:cNvSpPr>
            <a:spLocks noGrp="1"/>
          </p:cNvSpPr>
          <p:nvPr>
            <p:ph type="body" sz="quarter" idx="21" hasCustomPrompt="1"/>
          </p:nvPr>
        </p:nvSpPr>
        <p:spPr>
          <a:xfrm>
            <a:off x="597455" y="8150658"/>
            <a:ext cx="504678" cy="348400"/>
          </a:xfrm>
        </p:spPr>
        <p:txBody>
          <a:bodyPr anchor="ctr">
            <a:noAutofit/>
          </a:bodyPr>
          <a:lstStyle>
            <a:lvl1pPr marL="0" indent="0" algn="ctr">
              <a:buNone/>
              <a:defRPr lang="en-US" sz="2000" b="1" i="0" kern="1200" dirty="0">
                <a:solidFill>
                  <a:srgbClr val="EE7D37"/>
                </a:solidFill>
                <a:latin typeface="Calibri" panose="020F0502020204030204" pitchFamily="34" charset="0"/>
                <a:ea typeface="+mn-ea"/>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lvl="0" indent="0" algn="ctr" defTabSz="777514" rtl="0" eaLnBrk="1" latinLnBrk="0" hangingPunct="1">
              <a:lnSpc>
                <a:spcPct val="90000"/>
              </a:lnSpc>
              <a:spcBef>
                <a:spcPts val="850"/>
              </a:spcBef>
              <a:buFont typeface="Arial" panose="020B0604020202020204" pitchFamily="34" charset="0"/>
              <a:buNone/>
            </a:pPr>
            <a:r>
              <a:rPr lang="en-GB" dirty="0"/>
              <a:t>06</a:t>
            </a:r>
            <a:endParaRPr lang="en-US" dirty="0"/>
          </a:p>
        </p:txBody>
      </p:sp>
      <p:sp>
        <p:nvSpPr>
          <p:cNvPr id="78" name="Text Placeholder 32">
            <a:extLst>
              <a:ext uri="{FF2B5EF4-FFF2-40B4-BE49-F238E27FC236}">
                <a16:creationId xmlns:a16="http://schemas.microsoft.com/office/drawing/2014/main" id="{A445FA6C-DA44-AF41-AE0A-9E2FCC81EBEF}"/>
              </a:ext>
            </a:extLst>
          </p:cNvPr>
          <p:cNvSpPr>
            <a:spLocks noGrp="1"/>
          </p:cNvSpPr>
          <p:nvPr>
            <p:ph type="body" sz="quarter" idx="22" hasCustomPrompt="1"/>
          </p:nvPr>
        </p:nvSpPr>
        <p:spPr>
          <a:xfrm>
            <a:off x="1304469" y="8150658"/>
            <a:ext cx="4364027" cy="348400"/>
          </a:xfrm>
        </p:spPr>
        <p:txBody>
          <a:bodyPr anchor="ctr">
            <a:noAutofit/>
          </a:bodyPr>
          <a:lstStyle>
            <a:lvl1pPr marL="0" indent="0" algn="l">
              <a:buNone/>
              <a:defRPr lang="en-US" sz="1428" b="0" i="0" kern="1200" dirty="0">
                <a:solidFill>
                  <a:srgbClr val="707070"/>
                </a:solidFill>
                <a:latin typeface="Calibri" panose="020F0502020204030204" pitchFamily="34" charset="0"/>
                <a:ea typeface="+mn-ea"/>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lvl="0" indent="0" algn="l" defTabSz="777514" rtl="0" eaLnBrk="1" latinLnBrk="0" hangingPunct="1">
              <a:lnSpc>
                <a:spcPct val="90000"/>
              </a:lnSpc>
              <a:spcBef>
                <a:spcPts val="850"/>
              </a:spcBef>
              <a:buFont typeface="Arial" panose="020B0604020202020204" pitchFamily="34" charset="0"/>
              <a:buNone/>
            </a:pPr>
            <a:r>
              <a:rPr lang="en-GB" dirty="0"/>
              <a:t>Title</a:t>
            </a:r>
            <a:endParaRPr lang="en-US" dirty="0"/>
          </a:p>
        </p:txBody>
      </p:sp>
      <p:sp>
        <p:nvSpPr>
          <p:cNvPr id="79" name="Text Placeholder 32">
            <a:extLst>
              <a:ext uri="{FF2B5EF4-FFF2-40B4-BE49-F238E27FC236}">
                <a16:creationId xmlns:a16="http://schemas.microsoft.com/office/drawing/2014/main" id="{B98397D0-7D02-6947-B8F3-E1B12C0106CD}"/>
              </a:ext>
            </a:extLst>
          </p:cNvPr>
          <p:cNvSpPr>
            <a:spLocks noGrp="1"/>
          </p:cNvSpPr>
          <p:nvPr>
            <p:ph type="body" sz="quarter" idx="23" hasCustomPrompt="1"/>
          </p:nvPr>
        </p:nvSpPr>
        <p:spPr>
          <a:xfrm>
            <a:off x="597455" y="8646689"/>
            <a:ext cx="504678" cy="348400"/>
          </a:xfrm>
        </p:spPr>
        <p:txBody>
          <a:bodyPr anchor="ctr">
            <a:noAutofit/>
          </a:bodyPr>
          <a:lstStyle>
            <a:lvl1pPr marL="0" indent="0" algn="ctr">
              <a:buNone/>
              <a:defRPr lang="en-US" sz="2000" b="1" i="0" kern="1200" dirty="0">
                <a:solidFill>
                  <a:srgbClr val="EE7D37"/>
                </a:solidFill>
                <a:latin typeface="Calibri" panose="020F0502020204030204" pitchFamily="34" charset="0"/>
                <a:ea typeface="+mn-ea"/>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lvl="0" indent="0" algn="ctr" defTabSz="777514" rtl="0" eaLnBrk="1" latinLnBrk="0" hangingPunct="1">
              <a:lnSpc>
                <a:spcPct val="90000"/>
              </a:lnSpc>
              <a:spcBef>
                <a:spcPts val="850"/>
              </a:spcBef>
              <a:buFont typeface="Arial" panose="020B0604020202020204" pitchFamily="34" charset="0"/>
              <a:buNone/>
            </a:pPr>
            <a:r>
              <a:rPr lang="en-GB" dirty="0"/>
              <a:t>07</a:t>
            </a:r>
            <a:endParaRPr lang="en-US" dirty="0"/>
          </a:p>
        </p:txBody>
      </p:sp>
      <p:sp>
        <p:nvSpPr>
          <p:cNvPr id="80" name="Text Placeholder 32">
            <a:extLst>
              <a:ext uri="{FF2B5EF4-FFF2-40B4-BE49-F238E27FC236}">
                <a16:creationId xmlns:a16="http://schemas.microsoft.com/office/drawing/2014/main" id="{F7C0488B-332E-9048-BD74-47BCBA00D16A}"/>
              </a:ext>
            </a:extLst>
          </p:cNvPr>
          <p:cNvSpPr>
            <a:spLocks noGrp="1"/>
          </p:cNvSpPr>
          <p:nvPr>
            <p:ph type="body" sz="quarter" idx="24" hasCustomPrompt="1"/>
          </p:nvPr>
        </p:nvSpPr>
        <p:spPr>
          <a:xfrm>
            <a:off x="1304469" y="8646689"/>
            <a:ext cx="4364027" cy="348400"/>
          </a:xfrm>
        </p:spPr>
        <p:txBody>
          <a:bodyPr anchor="ctr">
            <a:noAutofit/>
          </a:bodyPr>
          <a:lstStyle>
            <a:lvl1pPr marL="0" indent="0" algn="l">
              <a:buNone/>
              <a:defRPr lang="en-US" sz="1428" b="0" i="0" kern="1200" dirty="0">
                <a:solidFill>
                  <a:srgbClr val="707070"/>
                </a:solidFill>
                <a:latin typeface="Calibri" panose="020F0502020204030204" pitchFamily="34" charset="0"/>
                <a:ea typeface="+mn-ea"/>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lvl="0" indent="0" algn="l" defTabSz="777514" rtl="0" eaLnBrk="1" latinLnBrk="0" hangingPunct="1">
              <a:lnSpc>
                <a:spcPct val="90000"/>
              </a:lnSpc>
              <a:spcBef>
                <a:spcPts val="850"/>
              </a:spcBef>
              <a:buFont typeface="Arial" panose="020B0604020202020204" pitchFamily="34" charset="0"/>
              <a:buNone/>
            </a:pPr>
            <a:r>
              <a:rPr lang="en-GB" dirty="0"/>
              <a:t>Title</a:t>
            </a:r>
            <a:endParaRPr lang="en-US" dirty="0"/>
          </a:p>
        </p:txBody>
      </p:sp>
      <p:sp>
        <p:nvSpPr>
          <p:cNvPr id="81" name="Text Placeholder 32">
            <a:extLst>
              <a:ext uri="{FF2B5EF4-FFF2-40B4-BE49-F238E27FC236}">
                <a16:creationId xmlns:a16="http://schemas.microsoft.com/office/drawing/2014/main" id="{48190BBB-001F-8948-B554-93EB8F057A3F}"/>
              </a:ext>
            </a:extLst>
          </p:cNvPr>
          <p:cNvSpPr>
            <a:spLocks noGrp="1"/>
          </p:cNvSpPr>
          <p:nvPr>
            <p:ph type="body" sz="quarter" idx="25" hasCustomPrompt="1"/>
          </p:nvPr>
        </p:nvSpPr>
        <p:spPr>
          <a:xfrm>
            <a:off x="597455" y="9143376"/>
            <a:ext cx="504678" cy="348400"/>
          </a:xfrm>
        </p:spPr>
        <p:txBody>
          <a:bodyPr anchor="ctr">
            <a:noAutofit/>
          </a:bodyPr>
          <a:lstStyle>
            <a:lvl1pPr marL="0" indent="0" algn="ctr">
              <a:buNone/>
              <a:defRPr lang="en-US" sz="2000" b="1" i="0" kern="1200" dirty="0">
                <a:solidFill>
                  <a:srgbClr val="EE7D37"/>
                </a:solidFill>
                <a:latin typeface="Calibri" panose="020F0502020204030204" pitchFamily="34" charset="0"/>
                <a:ea typeface="+mn-ea"/>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lvl="0" indent="0" algn="ctr" defTabSz="777514" rtl="0" eaLnBrk="1" latinLnBrk="0" hangingPunct="1">
              <a:lnSpc>
                <a:spcPct val="90000"/>
              </a:lnSpc>
              <a:spcBef>
                <a:spcPts val="850"/>
              </a:spcBef>
              <a:buFont typeface="Arial" panose="020B0604020202020204" pitchFamily="34" charset="0"/>
              <a:buNone/>
            </a:pPr>
            <a:r>
              <a:rPr lang="en-GB" dirty="0"/>
              <a:t>08</a:t>
            </a:r>
            <a:endParaRPr lang="en-US" dirty="0"/>
          </a:p>
        </p:txBody>
      </p:sp>
      <p:sp>
        <p:nvSpPr>
          <p:cNvPr id="82" name="Text Placeholder 32">
            <a:extLst>
              <a:ext uri="{FF2B5EF4-FFF2-40B4-BE49-F238E27FC236}">
                <a16:creationId xmlns:a16="http://schemas.microsoft.com/office/drawing/2014/main" id="{017177E8-0EED-5245-BCB4-14BCE297E65E}"/>
              </a:ext>
            </a:extLst>
          </p:cNvPr>
          <p:cNvSpPr>
            <a:spLocks noGrp="1"/>
          </p:cNvSpPr>
          <p:nvPr>
            <p:ph type="body" sz="quarter" idx="26" hasCustomPrompt="1"/>
          </p:nvPr>
        </p:nvSpPr>
        <p:spPr>
          <a:xfrm>
            <a:off x="1304469" y="9143376"/>
            <a:ext cx="4364027" cy="348400"/>
          </a:xfrm>
        </p:spPr>
        <p:txBody>
          <a:bodyPr anchor="ctr">
            <a:noAutofit/>
          </a:bodyPr>
          <a:lstStyle>
            <a:lvl1pPr marL="0" indent="0" algn="l">
              <a:buNone/>
              <a:defRPr lang="en-US" sz="1428" b="0" i="0" kern="1200" dirty="0">
                <a:solidFill>
                  <a:srgbClr val="707070"/>
                </a:solidFill>
                <a:latin typeface="Calibri" panose="020F0502020204030204" pitchFamily="34" charset="0"/>
                <a:ea typeface="+mn-ea"/>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lvl="0" indent="0" algn="l" defTabSz="777514" rtl="0" eaLnBrk="1" latinLnBrk="0" hangingPunct="1">
              <a:lnSpc>
                <a:spcPct val="90000"/>
              </a:lnSpc>
              <a:spcBef>
                <a:spcPts val="850"/>
              </a:spcBef>
              <a:buFont typeface="Arial" panose="020B0604020202020204" pitchFamily="34" charset="0"/>
              <a:buNone/>
            </a:pPr>
            <a:r>
              <a:rPr lang="en-GB" dirty="0"/>
              <a:t>Title</a:t>
            </a:r>
            <a:endParaRPr lang="en-US" dirty="0"/>
          </a:p>
        </p:txBody>
      </p:sp>
      <p:cxnSp>
        <p:nvCxnSpPr>
          <p:cNvPr id="5" name="Straight Connector 4">
            <a:extLst>
              <a:ext uri="{FF2B5EF4-FFF2-40B4-BE49-F238E27FC236}">
                <a16:creationId xmlns:a16="http://schemas.microsoft.com/office/drawing/2014/main" id="{D9C678AB-5E9E-3A4A-ABC3-C3693B5BBC01}"/>
              </a:ext>
            </a:extLst>
          </p:cNvPr>
          <p:cNvCxnSpPr/>
          <p:nvPr userDrawn="1"/>
        </p:nvCxnSpPr>
        <p:spPr>
          <a:xfrm flipV="1">
            <a:off x="1213276" y="2426041"/>
            <a:ext cx="0" cy="8529798"/>
          </a:xfrm>
          <a:prstGeom prst="line">
            <a:avLst/>
          </a:prstGeom>
          <a:ln w="28575">
            <a:solidFill>
              <a:srgbClr val="EE7D37"/>
            </a:solidFill>
          </a:ln>
        </p:spPr>
        <p:style>
          <a:lnRef idx="1">
            <a:schemeClr val="accent1"/>
          </a:lnRef>
          <a:fillRef idx="0">
            <a:schemeClr val="accent1"/>
          </a:fillRef>
          <a:effectRef idx="0">
            <a:schemeClr val="accent1"/>
          </a:effectRef>
          <a:fontRef idx="minor">
            <a:schemeClr val="tx1"/>
          </a:fontRef>
        </p:style>
      </p:cxnSp>
      <p:sp>
        <p:nvSpPr>
          <p:cNvPr id="83" name="Text Placeholder 32">
            <a:extLst>
              <a:ext uri="{FF2B5EF4-FFF2-40B4-BE49-F238E27FC236}">
                <a16:creationId xmlns:a16="http://schemas.microsoft.com/office/drawing/2014/main" id="{34172534-D3EC-7E42-BEAE-41DDA067B435}"/>
              </a:ext>
            </a:extLst>
          </p:cNvPr>
          <p:cNvSpPr>
            <a:spLocks noGrp="1"/>
          </p:cNvSpPr>
          <p:nvPr>
            <p:ph type="body" sz="quarter" idx="10" hasCustomPrompt="1"/>
          </p:nvPr>
        </p:nvSpPr>
        <p:spPr>
          <a:xfrm rot="16200000">
            <a:off x="-953700" y="1819298"/>
            <a:ext cx="4283481" cy="676489"/>
          </a:xfrm>
          <a:solidFill>
            <a:srgbClr val="EE7D37"/>
          </a:solidFill>
        </p:spPr>
        <p:txBody>
          <a:bodyPr anchor="ctr">
            <a:noAutofit/>
          </a:bodyPr>
          <a:lstStyle>
            <a:lvl1pPr marL="0" indent="0" algn="ctr">
              <a:lnSpc>
                <a:spcPct val="100000"/>
              </a:lnSpc>
              <a:spcBef>
                <a:spcPts val="0"/>
              </a:spcBef>
              <a:buNone/>
              <a:defRPr sz="3265"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CONTENTS</a:t>
            </a:r>
            <a:endParaRPr lang="en-US" dirty="0"/>
          </a:p>
        </p:txBody>
      </p:sp>
      <p:pic>
        <p:nvPicPr>
          <p:cNvPr id="84" name="Picture 83" descr="Logo&#10;&#10;Description automatically generated">
            <a:extLst>
              <a:ext uri="{FF2B5EF4-FFF2-40B4-BE49-F238E27FC236}">
                <a16:creationId xmlns:a16="http://schemas.microsoft.com/office/drawing/2014/main" id="{A278D24E-CC39-8A4C-BB0E-36B6D3FA39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80885" y="2579342"/>
            <a:ext cx="2842221" cy="1851367"/>
          </a:xfrm>
          <a:prstGeom prst="rect">
            <a:avLst/>
          </a:prstGeom>
        </p:spPr>
      </p:pic>
    </p:spTree>
    <p:extLst>
      <p:ext uri="{BB962C8B-B14F-4D97-AF65-F5344CB8AC3E}">
        <p14:creationId xmlns:p14="http://schemas.microsoft.com/office/powerpoint/2010/main" val="3432198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hoto Slide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49680B0-6F92-1B4D-9B9A-89895388F1DD}"/>
              </a:ext>
            </a:extLst>
          </p:cNvPr>
          <p:cNvGrpSpPr/>
          <p:nvPr userDrawn="1"/>
        </p:nvGrpSpPr>
        <p:grpSpPr>
          <a:xfrm>
            <a:off x="-449744" y="0"/>
            <a:ext cx="3703089" cy="7048832"/>
            <a:chOff x="-393832" y="0"/>
            <a:chExt cx="3179895" cy="6052932"/>
          </a:xfrm>
        </p:grpSpPr>
        <p:sp>
          <p:nvSpPr>
            <p:cNvPr id="11" name="Graphic 4">
              <a:extLst>
                <a:ext uri="{FF2B5EF4-FFF2-40B4-BE49-F238E27FC236}">
                  <a16:creationId xmlns:a16="http://schemas.microsoft.com/office/drawing/2014/main" id="{85A4F75F-312A-CE45-B837-FD63405CE372}"/>
                </a:ext>
              </a:extLst>
            </p:cNvPr>
            <p:cNvSpPr/>
            <p:nvPr userDrawn="1"/>
          </p:nvSpPr>
          <p:spPr>
            <a:xfrm rot="5400000" flipH="1">
              <a:off x="-1633915" y="1632954"/>
              <a:ext cx="6052932" cy="2787024"/>
            </a:xfrm>
            <a:custGeom>
              <a:avLst/>
              <a:gdLst>
                <a:gd name="connsiteX0" fmla="*/ 201018 w 857755"/>
                <a:gd name="connsiteY0" fmla="*/ 169930 h 760575"/>
                <a:gd name="connsiteX1" fmla="*/ 0 w 857755"/>
                <a:gd name="connsiteY1" fmla="*/ 760575 h 760575"/>
                <a:gd name="connsiteX2" fmla="*/ 586226 w 857755"/>
                <a:gd name="connsiteY2" fmla="*/ 760575 h 760575"/>
                <a:gd name="connsiteX3" fmla="*/ 857756 w 857755"/>
                <a:gd name="connsiteY3" fmla="*/ 760342 h 760575"/>
                <a:gd name="connsiteX4" fmla="*/ 857756 w 857755"/>
                <a:gd name="connsiteY4" fmla="*/ 0 h 76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755" h="760575">
                  <a:moveTo>
                    <a:pt x="201018" y="169930"/>
                  </a:moveTo>
                  <a:lnTo>
                    <a:pt x="0" y="760575"/>
                  </a:lnTo>
                  <a:lnTo>
                    <a:pt x="586226" y="760575"/>
                  </a:lnTo>
                  <a:lnTo>
                    <a:pt x="857756" y="760342"/>
                  </a:lnTo>
                  <a:lnTo>
                    <a:pt x="857756" y="0"/>
                  </a:lnTo>
                  <a:close/>
                </a:path>
              </a:pathLst>
            </a:custGeom>
            <a:solidFill>
              <a:srgbClr val="D9305B"/>
            </a:solidFill>
            <a:ln w="3893"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B59486B4-6522-7E41-A30F-35BC50DBB01C}"/>
                </a:ext>
              </a:extLst>
            </p:cNvPr>
            <p:cNvSpPr/>
            <p:nvPr userDrawn="1"/>
          </p:nvSpPr>
          <p:spPr>
            <a:xfrm rot="8949644" flipH="1">
              <a:off x="-393832" y="4628530"/>
              <a:ext cx="2688120" cy="791338"/>
            </a:xfrm>
            <a:custGeom>
              <a:avLst/>
              <a:gdLst>
                <a:gd name="connsiteX0" fmla="*/ 2688120 w 2688120"/>
                <a:gd name="connsiteY0" fmla="*/ 237499 h 791338"/>
                <a:gd name="connsiteX1" fmla="*/ 2585501 w 2688120"/>
                <a:gd name="connsiteY1" fmla="*/ 108451 h 791338"/>
                <a:gd name="connsiteX2" fmla="*/ 0 w 2688120"/>
                <a:gd name="connsiteY2" fmla="*/ 0 h 791338"/>
                <a:gd name="connsiteX3" fmla="*/ 472467 w 2688120"/>
                <a:gd name="connsiteY3" fmla="*/ 791338 h 791338"/>
                <a:gd name="connsiteX4" fmla="*/ 2688120 w 2688120"/>
                <a:gd name="connsiteY4" fmla="*/ 237499 h 79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8120" h="791338">
                  <a:moveTo>
                    <a:pt x="2688120" y="237499"/>
                  </a:moveTo>
                  <a:lnTo>
                    <a:pt x="2585501" y="108451"/>
                  </a:lnTo>
                  <a:lnTo>
                    <a:pt x="0" y="0"/>
                  </a:lnTo>
                  <a:lnTo>
                    <a:pt x="472467" y="791338"/>
                  </a:lnTo>
                  <a:lnTo>
                    <a:pt x="2688120" y="237499"/>
                  </a:lnTo>
                  <a:close/>
                </a:path>
              </a:pathLst>
            </a:custGeom>
            <a:solidFill>
              <a:srgbClr val="12AEA8"/>
            </a:solidFill>
            <a:ln w="3893" cap="flat">
              <a:noFill/>
              <a:prstDash val="solid"/>
              <a:miter/>
            </a:ln>
          </p:spPr>
          <p:txBody>
            <a:bodyPr wrap="square" rtlCol="0" anchor="ctr">
              <a:noAutofit/>
            </a:bodyPr>
            <a:lstStyle/>
            <a:p>
              <a:endParaRPr lang="en-US" dirty="0"/>
            </a:p>
          </p:txBody>
        </p:sp>
      </p:grpSp>
      <p:sp>
        <p:nvSpPr>
          <p:cNvPr id="13" name="Picture Placeholder 45">
            <a:extLst>
              <a:ext uri="{FF2B5EF4-FFF2-40B4-BE49-F238E27FC236}">
                <a16:creationId xmlns:a16="http://schemas.microsoft.com/office/drawing/2014/main" id="{DBE275BC-438A-D643-B960-01F5ACA56760}"/>
              </a:ext>
            </a:extLst>
          </p:cNvPr>
          <p:cNvSpPr>
            <a:spLocks noGrp="1"/>
          </p:cNvSpPr>
          <p:nvPr>
            <p:ph type="pic" sz="quarter" idx="56"/>
          </p:nvPr>
        </p:nvSpPr>
        <p:spPr>
          <a:xfrm>
            <a:off x="7767" y="5312230"/>
            <a:ext cx="3245578" cy="5595484"/>
          </a:xfrm>
          <a:custGeom>
            <a:avLst/>
            <a:gdLst>
              <a:gd name="connsiteX0" fmla="*/ 2143374 w 2744153"/>
              <a:gd name="connsiteY0" fmla="*/ 0 h 5280250"/>
              <a:gd name="connsiteX1" fmla="*/ 2744153 w 2744153"/>
              <a:gd name="connsiteY1" fmla="*/ 5280250 h 5280250"/>
              <a:gd name="connsiteX2" fmla="*/ 0 w 2744153"/>
              <a:gd name="connsiteY2" fmla="*/ 5280250 h 5280250"/>
              <a:gd name="connsiteX3" fmla="*/ 0 w 2744153"/>
              <a:gd name="connsiteY3" fmla="*/ 1216187 h 5280250"/>
            </a:gdLst>
            <a:ahLst/>
            <a:cxnLst>
              <a:cxn ang="0">
                <a:pos x="connsiteX0" y="connsiteY0"/>
              </a:cxn>
              <a:cxn ang="0">
                <a:pos x="connsiteX1" y="connsiteY1"/>
              </a:cxn>
              <a:cxn ang="0">
                <a:pos x="connsiteX2" y="connsiteY2"/>
              </a:cxn>
              <a:cxn ang="0">
                <a:pos x="connsiteX3" y="connsiteY3"/>
              </a:cxn>
            </a:cxnLst>
            <a:rect l="l" t="t" r="r" b="b"/>
            <a:pathLst>
              <a:path w="2744153" h="5280250">
                <a:moveTo>
                  <a:pt x="2143374" y="0"/>
                </a:moveTo>
                <a:lnTo>
                  <a:pt x="2744153" y="5280250"/>
                </a:lnTo>
                <a:lnTo>
                  <a:pt x="0" y="5280250"/>
                </a:lnTo>
                <a:lnTo>
                  <a:pt x="0" y="1216187"/>
                </a:lnTo>
                <a:close/>
              </a:path>
            </a:pathLst>
          </a:custGeom>
          <a:solidFill>
            <a:schemeClr val="bg1">
              <a:lumMod val="75000"/>
            </a:schemeClr>
          </a:solidFill>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18" name="Text Placeholder 23">
            <a:extLst>
              <a:ext uri="{FF2B5EF4-FFF2-40B4-BE49-F238E27FC236}">
                <a16:creationId xmlns:a16="http://schemas.microsoft.com/office/drawing/2014/main" id="{402B5839-D33C-A54D-8838-41B02138C123}"/>
              </a:ext>
            </a:extLst>
          </p:cNvPr>
          <p:cNvSpPr>
            <a:spLocks noGrp="1"/>
          </p:cNvSpPr>
          <p:nvPr>
            <p:ph type="body" sz="quarter" idx="14" hasCustomPrompt="1"/>
          </p:nvPr>
        </p:nvSpPr>
        <p:spPr>
          <a:xfrm>
            <a:off x="1762816" y="3648727"/>
            <a:ext cx="807757" cy="1078330"/>
          </a:xfrm>
        </p:spPr>
        <p:txBody>
          <a:bodyPr anchor="t">
            <a:normAutofit/>
          </a:bodyPr>
          <a:lstStyle>
            <a:lvl1pPr marL="0" indent="0" algn="r">
              <a:buNone/>
              <a:defRPr sz="9794" b="1" i="0" baseline="0">
                <a:solidFill>
                  <a:srgbClr val="EE7D37"/>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7BD557F6-7D22-DE4C-A3C6-D1C2345D3A62}"/>
              </a:ext>
            </a:extLst>
          </p:cNvPr>
          <p:cNvSpPr>
            <a:spLocks noGrp="1"/>
          </p:cNvSpPr>
          <p:nvPr>
            <p:ph type="body" sz="quarter" idx="13" hasCustomPrompt="1"/>
          </p:nvPr>
        </p:nvSpPr>
        <p:spPr>
          <a:xfrm>
            <a:off x="278083" y="474371"/>
            <a:ext cx="2167506" cy="3778315"/>
          </a:xfrm>
        </p:spPr>
        <p:txBody>
          <a:bodyPr anchor="ctr">
            <a:normAutofit/>
          </a:bodyPr>
          <a:lstStyle>
            <a:lvl1pPr marL="0" indent="0" algn="ctr">
              <a:buNone/>
              <a:defRPr sz="1836" b="0" i="1"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
        <p:nvSpPr>
          <p:cNvPr id="22" name="Text Placeholder 23">
            <a:extLst>
              <a:ext uri="{FF2B5EF4-FFF2-40B4-BE49-F238E27FC236}">
                <a16:creationId xmlns:a16="http://schemas.microsoft.com/office/drawing/2014/main" id="{8AFF881B-CA23-264B-9445-53D5ADC50846}"/>
              </a:ext>
            </a:extLst>
          </p:cNvPr>
          <p:cNvSpPr>
            <a:spLocks noGrp="1"/>
          </p:cNvSpPr>
          <p:nvPr>
            <p:ph type="body" sz="quarter" idx="15" hasCustomPrompt="1"/>
          </p:nvPr>
        </p:nvSpPr>
        <p:spPr>
          <a:xfrm>
            <a:off x="268919" y="447825"/>
            <a:ext cx="2060661" cy="955518"/>
          </a:xfrm>
        </p:spPr>
        <p:txBody>
          <a:bodyPr anchor="t">
            <a:normAutofit/>
          </a:bodyPr>
          <a:lstStyle>
            <a:lvl1pPr marL="0" indent="0" algn="l">
              <a:buNone/>
              <a:defRPr sz="9794" b="1" i="0" baseline="0">
                <a:solidFill>
                  <a:srgbClr val="EE7D37"/>
                </a:solidFill>
                <a:latin typeface="Times New Roman" charset="0"/>
                <a:ea typeface="Times New Roman" charset="0"/>
                <a:cs typeface="Times New Roman" charset="0"/>
              </a:defRPr>
            </a:lvl1pPr>
          </a:lstStyle>
          <a:p>
            <a:pPr lvl="0"/>
            <a:r>
              <a:rPr lang="en-US" dirty="0"/>
              <a:t>“</a:t>
            </a:r>
          </a:p>
        </p:txBody>
      </p:sp>
      <p:sp>
        <p:nvSpPr>
          <p:cNvPr id="27" name="Text Placeholder 32">
            <a:extLst>
              <a:ext uri="{FF2B5EF4-FFF2-40B4-BE49-F238E27FC236}">
                <a16:creationId xmlns:a16="http://schemas.microsoft.com/office/drawing/2014/main" id="{700F1E11-0B2B-9541-A21E-1D12E069D1DD}"/>
              </a:ext>
            </a:extLst>
          </p:cNvPr>
          <p:cNvSpPr>
            <a:spLocks noGrp="1"/>
          </p:cNvSpPr>
          <p:nvPr>
            <p:ph type="body" sz="quarter" idx="30" hasCustomPrompt="1"/>
          </p:nvPr>
        </p:nvSpPr>
        <p:spPr>
          <a:xfrm>
            <a:off x="3814313" y="663114"/>
            <a:ext cx="3338654" cy="420251"/>
          </a:xfrm>
          <a:noFill/>
        </p:spPr>
        <p:txBody>
          <a:bodyPr>
            <a:noAutofit/>
          </a:bodyPr>
          <a:lstStyle>
            <a:lvl1pPr marL="14288" indent="0" algn="l">
              <a:spcBef>
                <a:spcPts val="0"/>
              </a:spcBef>
              <a:buNone/>
              <a:tabLst/>
              <a:defRPr sz="2200" b="1" i="0">
                <a:solidFill>
                  <a:srgbClr val="EE7D3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28" name="Text Placeholder 32">
            <a:extLst>
              <a:ext uri="{FF2B5EF4-FFF2-40B4-BE49-F238E27FC236}">
                <a16:creationId xmlns:a16="http://schemas.microsoft.com/office/drawing/2014/main" id="{48598766-D8BB-A94E-ADA3-04BAB0C2DF88}"/>
              </a:ext>
            </a:extLst>
          </p:cNvPr>
          <p:cNvSpPr>
            <a:spLocks noGrp="1"/>
          </p:cNvSpPr>
          <p:nvPr>
            <p:ph type="body" sz="quarter" idx="32" hasCustomPrompt="1"/>
          </p:nvPr>
        </p:nvSpPr>
        <p:spPr>
          <a:xfrm>
            <a:off x="3814313" y="1542075"/>
            <a:ext cx="3338655" cy="8864668"/>
          </a:xfrm>
        </p:spPr>
        <p:txBody>
          <a:bodyPr numCol="1" spcCol="72000" anchor="t">
            <a:noAutofit/>
          </a:bodyPr>
          <a:lstStyle>
            <a:lvl1pPr marL="0" marR="0" indent="0" algn="l" defTabSz="777514" rtl="0" eaLnBrk="1" fontAlgn="auto" latinLnBrk="0" hangingPunct="1">
              <a:lnSpc>
                <a:spcPct val="100000"/>
              </a:lnSpc>
              <a:spcBef>
                <a:spcPts val="0"/>
              </a:spcBef>
              <a:spcAft>
                <a:spcPts val="0"/>
              </a:spcAft>
              <a:buClrTx/>
              <a:buSzTx/>
              <a:buFont typeface="Arial" panose="020B0604020202020204" pitchFamily="34" charset="0"/>
              <a:buNone/>
              <a:tabLst/>
              <a:defRPr sz="1100" b="0" i="0">
                <a:solidFill>
                  <a:srgbClr val="70707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l" defTabSz="777514"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type</a:t>
            </a:r>
            <a:endParaRPr lang="en-US" dirty="0"/>
          </a:p>
        </p:txBody>
      </p:sp>
      <p:sp>
        <p:nvSpPr>
          <p:cNvPr id="29" name="Rectangle 28">
            <a:extLst>
              <a:ext uri="{FF2B5EF4-FFF2-40B4-BE49-F238E27FC236}">
                <a16:creationId xmlns:a16="http://schemas.microsoft.com/office/drawing/2014/main" id="{EF0DD6C3-24F4-7544-88A3-E1BCC66544B9}"/>
              </a:ext>
            </a:extLst>
          </p:cNvPr>
          <p:cNvSpPr/>
          <p:nvPr userDrawn="1"/>
        </p:nvSpPr>
        <p:spPr>
          <a:xfrm rot="16200000">
            <a:off x="5818693" y="9056064"/>
            <a:ext cx="3487853" cy="215444"/>
          </a:xfrm>
          <a:prstGeom prst="rect">
            <a:avLst/>
          </a:prstGeom>
          <a:solidFill>
            <a:srgbClr val="EA8832"/>
          </a:solidFill>
        </p:spPr>
        <p:txBody>
          <a:bodyPr wrap="square">
            <a:spAutoFit/>
          </a:bodyPr>
          <a:lstStyle/>
          <a:p>
            <a:pPr marL="590550" indent="0">
              <a:tabLst/>
            </a:pPr>
            <a:r>
              <a:rPr lang="en-US" sz="800" dirty="0">
                <a:solidFill>
                  <a:schemeClr val="bg1"/>
                </a:solidFill>
                <a:latin typeface="Calibri" panose="020F0502020204030204" pitchFamily="34" charset="0"/>
                <a:cs typeface="Calibri" panose="020F0502020204030204" pitchFamily="34" charset="0"/>
              </a:rPr>
              <a:t>EMPOWERING FEMALE MIGRANTS FOR DIGITAL COMPETENCIES</a:t>
            </a:r>
          </a:p>
        </p:txBody>
      </p:sp>
      <p:sp>
        <p:nvSpPr>
          <p:cNvPr id="30" name="Slide Number Placeholder 5">
            <a:extLst>
              <a:ext uri="{FF2B5EF4-FFF2-40B4-BE49-F238E27FC236}">
                <a16:creationId xmlns:a16="http://schemas.microsoft.com/office/drawing/2014/main" id="{8D18EFA6-A9E5-4A42-81F0-3BD1167AA2AB}"/>
              </a:ext>
            </a:extLst>
          </p:cNvPr>
          <p:cNvSpPr>
            <a:spLocks noGrp="1"/>
          </p:cNvSpPr>
          <p:nvPr>
            <p:ph type="sldNum" sz="quarter" idx="4"/>
          </p:nvPr>
        </p:nvSpPr>
        <p:spPr>
          <a:xfrm>
            <a:off x="7385639" y="10380675"/>
            <a:ext cx="353961" cy="475228"/>
          </a:xfrm>
          <a:prstGeom prst="rect">
            <a:avLst/>
          </a:prstGeom>
        </p:spPr>
        <p:txBody>
          <a:bodyPr vert="horz" lIns="91440" tIns="45720" rIns="91440" bIns="45720" rtlCol="0" anchor="ctr"/>
          <a:lstStyle>
            <a:lvl1pPr algn="ctr">
              <a:defRPr sz="800" b="0" i="0">
                <a:solidFill>
                  <a:schemeClr val="bg1"/>
                </a:solidFill>
                <a:latin typeface="Calibri" panose="020F0502020204030204" pitchFamily="34" charset="0"/>
                <a:cs typeface="Calibri" panose="020F0502020204030204" pitchFamily="34" charset="0"/>
              </a:defRPr>
            </a:lvl1pPr>
          </a:lstStyle>
          <a:p>
            <a:fld id="{CB2079F2-58AF-ED44-82D7-E04B2F6FD686}" type="slidenum">
              <a:rPr lang="en-US" smtClean="0"/>
              <a:pPr/>
              <a:t>‹Nr.›</a:t>
            </a:fld>
            <a:endParaRPr lang="en-US" dirty="0"/>
          </a:p>
        </p:txBody>
      </p:sp>
      <p:cxnSp>
        <p:nvCxnSpPr>
          <p:cNvPr id="31" name="Straight Connector 30">
            <a:extLst>
              <a:ext uri="{FF2B5EF4-FFF2-40B4-BE49-F238E27FC236}">
                <a16:creationId xmlns:a16="http://schemas.microsoft.com/office/drawing/2014/main" id="{9106D0F4-E6A5-ED41-8FE9-5C9409A51AAB}"/>
              </a:ext>
            </a:extLst>
          </p:cNvPr>
          <p:cNvCxnSpPr/>
          <p:nvPr userDrawn="1"/>
        </p:nvCxnSpPr>
        <p:spPr>
          <a:xfrm>
            <a:off x="7454897" y="10372377"/>
            <a:ext cx="2154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6104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uropean Map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34A5878-1D68-5946-A5D6-AB6EFE008E8D}"/>
              </a:ext>
            </a:extLst>
          </p:cNvPr>
          <p:cNvSpPr/>
          <p:nvPr userDrawn="1"/>
        </p:nvSpPr>
        <p:spPr>
          <a:xfrm flipV="1">
            <a:off x="0" y="-1"/>
            <a:ext cx="3705623" cy="10855904"/>
          </a:xfrm>
          <a:prstGeom prst="rect">
            <a:avLst/>
          </a:prstGeom>
          <a:solidFill>
            <a:srgbClr val="D9305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20" name="Text Placeholder 32">
            <a:extLst>
              <a:ext uri="{FF2B5EF4-FFF2-40B4-BE49-F238E27FC236}">
                <a16:creationId xmlns:a16="http://schemas.microsoft.com/office/drawing/2014/main" id="{8B0A1AEB-9BCC-0F42-BB70-DF9752940F5E}"/>
              </a:ext>
            </a:extLst>
          </p:cNvPr>
          <p:cNvSpPr>
            <a:spLocks noGrp="1"/>
          </p:cNvSpPr>
          <p:nvPr>
            <p:ph type="body" sz="quarter" idx="30" hasCustomPrompt="1"/>
          </p:nvPr>
        </p:nvSpPr>
        <p:spPr>
          <a:xfrm>
            <a:off x="0" y="592120"/>
            <a:ext cx="3340498" cy="420251"/>
          </a:xfrm>
          <a:solidFill>
            <a:srgbClr val="EE7D37"/>
          </a:solidFill>
        </p:spPr>
        <p:txBody>
          <a:bodyPr>
            <a:noAutofit/>
          </a:bodyPr>
          <a:lstStyle>
            <a:lvl1pPr marL="269875" indent="0" algn="l">
              <a:spcBef>
                <a:spcPts val="0"/>
              </a:spcBef>
              <a:buNone/>
              <a:tabLst/>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21" name="Text Placeholder 32">
            <a:extLst>
              <a:ext uri="{FF2B5EF4-FFF2-40B4-BE49-F238E27FC236}">
                <a16:creationId xmlns:a16="http://schemas.microsoft.com/office/drawing/2014/main" id="{8E404B61-4182-E143-937F-7B94D8A872E8}"/>
              </a:ext>
            </a:extLst>
          </p:cNvPr>
          <p:cNvSpPr>
            <a:spLocks noGrp="1"/>
          </p:cNvSpPr>
          <p:nvPr>
            <p:ph type="body" sz="quarter" idx="32" hasCustomPrompt="1"/>
          </p:nvPr>
        </p:nvSpPr>
        <p:spPr>
          <a:xfrm>
            <a:off x="389936" y="1837871"/>
            <a:ext cx="3019691" cy="7339954"/>
          </a:xfrm>
        </p:spPr>
        <p:txBody>
          <a:bodyPr anchor="t">
            <a:noAutofit/>
          </a:bodyPr>
          <a:lstStyle>
            <a:lvl1pPr marL="0" indent="0" algn="l">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54" name="Freeform 53">
            <a:extLst>
              <a:ext uri="{FF2B5EF4-FFF2-40B4-BE49-F238E27FC236}">
                <a16:creationId xmlns:a16="http://schemas.microsoft.com/office/drawing/2014/main" id="{57453D1E-7FDC-E449-BFCA-9F83A979A5B3}"/>
              </a:ext>
            </a:extLst>
          </p:cNvPr>
          <p:cNvSpPr>
            <a:spLocks noGrp="1"/>
          </p:cNvSpPr>
          <p:nvPr>
            <p:ph type="pic" sz="quarter" idx="33"/>
          </p:nvPr>
        </p:nvSpPr>
        <p:spPr>
          <a:xfrm>
            <a:off x="3705225" y="706438"/>
            <a:ext cx="4070350" cy="8243887"/>
          </a:xfrm>
          <a:custGeom>
            <a:avLst/>
            <a:gdLst>
              <a:gd name="connsiteX0" fmla="*/ 0 w 4070350"/>
              <a:gd name="connsiteY0" fmla="*/ 0 h 8243887"/>
              <a:gd name="connsiteX1" fmla="*/ 4070350 w 4070350"/>
              <a:gd name="connsiteY1" fmla="*/ 0 h 8243887"/>
              <a:gd name="connsiteX2" fmla="*/ 4070350 w 4070350"/>
              <a:gd name="connsiteY2" fmla="*/ 8243887 h 8243887"/>
              <a:gd name="connsiteX3" fmla="*/ 3965117 w 4070350"/>
              <a:gd name="connsiteY3" fmla="*/ 8243887 h 8243887"/>
              <a:gd name="connsiteX4" fmla="*/ 3965117 w 4070350"/>
              <a:gd name="connsiteY4" fmla="*/ 6713422 h 8243887"/>
              <a:gd name="connsiteX5" fmla="*/ 3749673 w 4070350"/>
              <a:gd name="connsiteY5" fmla="*/ 6713422 h 8243887"/>
              <a:gd name="connsiteX6" fmla="*/ 3749673 w 4070350"/>
              <a:gd name="connsiteY6" fmla="*/ 8243887 h 8243887"/>
              <a:gd name="connsiteX7" fmla="*/ 0 w 4070350"/>
              <a:gd name="connsiteY7" fmla="*/ 8243887 h 824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0350" h="8243887">
                <a:moveTo>
                  <a:pt x="0" y="0"/>
                </a:moveTo>
                <a:lnTo>
                  <a:pt x="4070350" y="0"/>
                </a:lnTo>
                <a:lnTo>
                  <a:pt x="4070350" y="8243887"/>
                </a:lnTo>
                <a:lnTo>
                  <a:pt x="3965117" y="8243887"/>
                </a:lnTo>
                <a:lnTo>
                  <a:pt x="3965117" y="6713422"/>
                </a:lnTo>
                <a:lnTo>
                  <a:pt x="3749673" y="6713422"/>
                </a:lnTo>
                <a:lnTo>
                  <a:pt x="3749673" y="8243887"/>
                </a:lnTo>
                <a:lnTo>
                  <a:pt x="0" y="8243887"/>
                </a:lnTo>
                <a:close/>
              </a:path>
            </a:pathLst>
          </a:custGeom>
          <a:solidFill>
            <a:schemeClr val="bg1">
              <a:lumMod val="85000"/>
            </a:schemeClr>
          </a:solidFill>
        </p:spPr>
        <p:txBody>
          <a:bodyPr wrap="square">
            <a:noAutofit/>
          </a:bodyPr>
          <a:lstStyle>
            <a:lvl1pPr marL="0" indent="0">
              <a:buNone/>
              <a:defRPr sz="1000"/>
            </a:lvl1pPr>
          </a:lstStyle>
          <a:p>
            <a:endParaRPr lang="en-US" dirty="0"/>
          </a:p>
        </p:txBody>
      </p:sp>
      <p:sp>
        <p:nvSpPr>
          <p:cNvPr id="48" name="Triangle 14">
            <a:extLst>
              <a:ext uri="{FF2B5EF4-FFF2-40B4-BE49-F238E27FC236}">
                <a16:creationId xmlns:a16="http://schemas.microsoft.com/office/drawing/2014/main" id="{E9151756-8706-904C-9551-4BEAE9BB9611}"/>
              </a:ext>
            </a:extLst>
          </p:cNvPr>
          <p:cNvSpPr/>
          <p:nvPr userDrawn="1"/>
        </p:nvSpPr>
        <p:spPr>
          <a:xfrm flipH="1">
            <a:off x="0" y="8639947"/>
            <a:ext cx="4070350" cy="2274344"/>
          </a:xfrm>
          <a:custGeom>
            <a:avLst/>
            <a:gdLst>
              <a:gd name="connsiteX0" fmla="*/ 0 w 3615951"/>
              <a:gd name="connsiteY0" fmla="*/ 2021634 h 2021634"/>
              <a:gd name="connsiteX1" fmla="*/ 1807976 w 3615951"/>
              <a:gd name="connsiteY1" fmla="*/ 0 h 2021634"/>
              <a:gd name="connsiteX2" fmla="*/ 3615951 w 3615951"/>
              <a:gd name="connsiteY2" fmla="*/ 2021634 h 2021634"/>
              <a:gd name="connsiteX3" fmla="*/ 0 w 3615951"/>
              <a:gd name="connsiteY3" fmla="*/ 2021634 h 2021634"/>
              <a:gd name="connsiteX0" fmla="*/ 0 w 3636776"/>
              <a:gd name="connsiteY0" fmla="*/ 2021634 h 2021634"/>
              <a:gd name="connsiteX1" fmla="*/ 3636776 w 3636776"/>
              <a:gd name="connsiteY1" fmla="*/ 0 h 2021634"/>
              <a:gd name="connsiteX2" fmla="*/ 3615951 w 3636776"/>
              <a:gd name="connsiteY2" fmla="*/ 2021634 h 2021634"/>
              <a:gd name="connsiteX3" fmla="*/ 0 w 3636776"/>
              <a:gd name="connsiteY3" fmla="*/ 2021634 h 2021634"/>
              <a:gd name="connsiteX0" fmla="*/ 0 w 3636776"/>
              <a:gd name="connsiteY0" fmla="*/ 2021634 h 2021634"/>
              <a:gd name="connsiteX1" fmla="*/ 3636776 w 3636776"/>
              <a:gd name="connsiteY1" fmla="*/ 0 h 2021634"/>
              <a:gd name="connsiteX2" fmla="*/ 3634687 w 3636776"/>
              <a:gd name="connsiteY2" fmla="*/ 2021634 h 2021634"/>
              <a:gd name="connsiteX3" fmla="*/ 0 w 3636776"/>
              <a:gd name="connsiteY3" fmla="*/ 2021634 h 2021634"/>
              <a:gd name="connsiteX0" fmla="*/ 0 w 3634709"/>
              <a:gd name="connsiteY0" fmla="*/ 2018405 h 2018405"/>
              <a:gd name="connsiteX1" fmla="*/ 3620631 w 3634709"/>
              <a:gd name="connsiteY1" fmla="*/ 0 h 2018405"/>
              <a:gd name="connsiteX2" fmla="*/ 3634687 w 3634709"/>
              <a:gd name="connsiteY2" fmla="*/ 2018405 h 2018405"/>
              <a:gd name="connsiteX3" fmla="*/ 0 w 3634709"/>
              <a:gd name="connsiteY3" fmla="*/ 2018405 h 2018405"/>
              <a:gd name="connsiteX0" fmla="*/ 0 w 3634715"/>
              <a:gd name="connsiteY0" fmla="*/ 2021634 h 2021634"/>
              <a:gd name="connsiteX1" fmla="*/ 3623860 w 3634715"/>
              <a:gd name="connsiteY1" fmla="*/ 0 h 2021634"/>
              <a:gd name="connsiteX2" fmla="*/ 3634687 w 3634715"/>
              <a:gd name="connsiteY2" fmla="*/ 2021634 h 2021634"/>
              <a:gd name="connsiteX3" fmla="*/ 0 w 3634715"/>
              <a:gd name="connsiteY3" fmla="*/ 2021634 h 2021634"/>
              <a:gd name="connsiteX0" fmla="*/ 0 w 3623860"/>
              <a:gd name="connsiteY0" fmla="*/ 2021634 h 2024863"/>
              <a:gd name="connsiteX1" fmla="*/ 3623860 w 3623860"/>
              <a:gd name="connsiteY1" fmla="*/ 0 h 2024863"/>
              <a:gd name="connsiteX2" fmla="*/ 3621771 w 3623860"/>
              <a:gd name="connsiteY2" fmla="*/ 2024863 h 2024863"/>
              <a:gd name="connsiteX3" fmla="*/ 0 w 3623860"/>
              <a:gd name="connsiteY3" fmla="*/ 2021634 h 2024863"/>
            </a:gdLst>
            <a:ahLst/>
            <a:cxnLst>
              <a:cxn ang="0">
                <a:pos x="connsiteX0" y="connsiteY0"/>
              </a:cxn>
              <a:cxn ang="0">
                <a:pos x="connsiteX1" y="connsiteY1"/>
              </a:cxn>
              <a:cxn ang="0">
                <a:pos x="connsiteX2" y="connsiteY2"/>
              </a:cxn>
              <a:cxn ang="0">
                <a:pos x="connsiteX3" y="connsiteY3"/>
              </a:cxn>
            </a:cxnLst>
            <a:rect l="l" t="t" r="r" b="b"/>
            <a:pathLst>
              <a:path w="3623860" h="2024863">
                <a:moveTo>
                  <a:pt x="0" y="2021634"/>
                </a:moveTo>
                <a:lnTo>
                  <a:pt x="3623860" y="0"/>
                </a:lnTo>
                <a:cubicBezTo>
                  <a:pt x="3623164" y="673878"/>
                  <a:pt x="3622467" y="1350985"/>
                  <a:pt x="3621771" y="2024863"/>
                </a:cubicBezTo>
                <a:lnTo>
                  <a:pt x="0" y="2021634"/>
                </a:lnTo>
                <a:close/>
              </a:path>
            </a:pathLst>
          </a:custGeom>
          <a:solidFill>
            <a:srgbClr val="12AE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6" name="Rectangle 55">
            <a:extLst>
              <a:ext uri="{FF2B5EF4-FFF2-40B4-BE49-F238E27FC236}">
                <a16:creationId xmlns:a16="http://schemas.microsoft.com/office/drawing/2014/main" id="{CD333AB0-BFEF-B841-A5A7-77E0D8A5CD8D}"/>
              </a:ext>
            </a:extLst>
          </p:cNvPr>
          <p:cNvSpPr/>
          <p:nvPr userDrawn="1"/>
        </p:nvSpPr>
        <p:spPr>
          <a:xfrm rot="16200000">
            <a:off x="5818693" y="9056064"/>
            <a:ext cx="3487853" cy="215444"/>
          </a:xfrm>
          <a:prstGeom prst="rect">
            <a:avLst/>
          </a:prstGeom>
          <a:solidFill>
            <a:srgbClr val="EA8832"/>
          </a:solidFill>
        </p:spPr>
        <p:txBody>
          <a:bodyPr wrap="square">
            <a:spAutoFit/>
          </a:bodyPr>
          <a:lstStyle/>
          <a:p>
            <a:pPr marL="590550" indent="0">
              <a:tabLst/>
            </a:pPr>
            <a:r>
              <a:rPr lang="en-US" sz="800" dirty="0">
                <a:solidFill>
                  <a:schemeClr val="bg1"/>
                </a:solidFill>
              </a:rPr>
              <a:t>EMPOWERING FEMALE MIGRANTS FOR DIGITAL COMPETENCIES</a:t>
            </a:r>
          </a:p>
        </p:txBody>
      </p:sp>
      <p:sp>
        <p:nvSpPr>
          <p:cNvPr id="57" name="Slide Number Placeholder 5">
            <a:extLst>
              <a:ext uri="{FF2B5EF4-FFF2-40B4-BE49-F238E27FC236}">
                <a16:creationId xmlns:a16="http://schemas.microsoft.com/office/drawing/2014/main" id="{3CCBC4B3-49DD-A740-A8DB-58D7FDA3CA0C}"/>
              </a:ext>
            </a:extLst>
          </p:cNvPr>
          <p:cNvSpPr>
            <a:spLocks noGrp="1"/>
          </p:cNvSpPr>
          <p:nvPr>
            <p:ph type="sldNum" sz="quarter" idx="4"/>
          </p:nvPr>
        </p:nvSpPr>
        <p:spPr>
          <a:xfrm>
            <a:off x="7385639" y="10380675"/>
            <a:ext cx="353961" cy="475228"/>
          </a:xfrm>
          <a:prstGeom prst="rect">
            <a:avLst/>
          </a:prstGeom>
        </p:spPr>
        <p:txBody>
          <a:bodyPr vert="horz" lIns="91440" tIns="45720" rIns="91440" bIns="45720" rtlCol="0" anchor="ctr"/>
          <a:lstStyle>
            <a:lvl1pPr algn="ctr">
              <a:defRPr sz="800" b="0" i="0">
                <a:solidFill>
                  <a:schemeClr val="bg1"/>
                </a:solidFill>
                <a:latin typeface="Calibri" panose="020F0502020204030204" pitchFamily="34" charset="0"/>
                <a:cs typeface="Calibri" panose="020F0502020204030204" pitchFamily="34" charset="0"/>
              </a:defRPr>
            </a:lvl1pPr>
          </a:lstStyle>
          <a:p>
            <a:fld id="{CB2079F2-58AF-ED44-82D7-E04B2F6FD686}" type="slidenum">
              <a:rPr lang="en-US" smtClean="0"/>
              <a:pPr/>
              <a:t>‹Nr.›</a:t>
            </a:fld>
            <a:endParaRPr lang="en-US" dirty="0"/>
          </a:p>
        </p:txBody>
      </p:sp>
      <p:cxnSp>
        <p:nvCxnSpPr>
          <p:cNvPr id="58" name="Straight Connector 57">
            <a:extLst>
              <a:ext uri="{FF2B5EF4-FFF2-40B4-BE49-F238E27FC236}">
                <a16:creationId xmlns:a16="http://schemas.microsoft.com/office/drawing/2014/main" id="{18307021-A6EC-C44B-A1CD-4CC509BC394B}"/>
              </a:ext>
            </a:extLst>
          </p:cNvPr>
          <p:cNvCxnSpPr/>
          <p:nvPr userDrawn="1"/>
        </p:nvCxnSpPr>
        <p:spPr>
          <a:xfrm>
            <a:off x="7454897" y="10372377"/>
            <a:ext cx="2154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7099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Layout">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D56EB9F4-1770-C740-9577-3EE9AE173927}"/>
              </a:ext>
            </a:extLst>
          </p:cNvPr>
          <p:cNvSpPr/>
          <p:nvPr userDrawn="1"/>
        </p:nvSpPr>
        <p:spPr>
          <a:xfrm rot="16200000">
            <a:off x="5818693" y="9056064"/>
            <a:ext cx="3487853" cy="215444"/>
          </a:xfrm>
          <a:prstGeom prst="rect">
            <a:avLst/>
          </a:prstGeom>
          <a:solidFill>
            <a:srgbClr val="EA8832"/>
          </a:solidFill>
        </p:spPr>
        <p:txBody>
          <a:bodyPr wrap="square">
            <a:spAutoFit/>
          </a:bodyPr>
          <a:lstStyle/>
          <a:p>
            <a:pPr marL="590550" indent="0">
              <a:tabLst/>
            </a:pPr>
            <a:r>
              <a:rPr lang="en-US" sz="800" dirty="0">
                <a:solidFill>
                  <a:schemeClr val="bg1"/>
                </a:solidFill>
              </a:rPr>
              <a:t>EMPOWERING FEMALE MIGRANTS FOR DIGITAL COMPETENCIES</a:t>
            </a:r>
          </a:p>
        </p:txBody>
      </p:sp>
      <p:sp>
        <p:nvSpPr>
          <p:cNvPr id="52" name="Rectangle 51">
            <a:extLst>
              <a:ext uri="{FF2B5EF4-FFF2-40B4-BE49-F238E27FC236}">
                <a16:creationId xmlns:a16="http://schemas.microsoft.com/office/drawing/2014/main" id="{20ECD36C-3D23-EA46-831C-7D8DA38730C6}"/>
              </a:ext>
            </a:extLst>
          </p:cNvPr>
          <p:cNvSpPr/>
          <p:nvPr userDrawn="1"/>
        </p:nvSpPr>
        <p:spPr>
          <a:xfrm>
            <a:off x="811754" y="23939"/>
            <a:ext cx="4204920" cy="10140042"/>
          </a:xfrm>
          <a:prstGeom prst="rect">
            <a:avLst/>
          </a:prstGeom>
          <a:solidFill>
            <a:srgbClr val="D93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9" dirty="0"/>
          </a:p>
        </p:txBody>
      </p:sp>
      <p:sp>
        <p:nvSpPr>
          <p:cNvPr id="41" name="Freeform 40">
            <a:extLst>
              <a:ext uri="{FF2B5EF4-FFF2-40B4-BE49-F238E27FC236}">
                <a16:creationId xmlns:a16="http://schemas.microsoft.com/office/drawing/2014/main" id="{528D4199-4C2E-8849-945B-3420D81C4F2A}"/>
              </a:ext>
            </a:extLst>
          </p:cNvPr>
          <p:cNvSpPr>
            <a:spLocks noGrp="1"/>
          </p:cNvSpPr>
          <p:nvPr>
            <p:ph type="pic" sz="quarter" idx="41"/>
          </p:nvPr>
        </p:nvSpPr>
        <p:spPr>
          <a:xfrm>
            <a:off x="-21575" y="3222712"/>
            <a:ext cx="7818723" cy="5135047"/>
          </a:xfrm>
          <a:custGeom>
            <a:avLst/>
            <a:gdLst>
              <a:gd name="connsiteX0" fmla="*/ 0 w 7818723"/>
              <a:gd name="connsiteY0" fmla="*/ 0 h 5135047"/>
              <a:gd name="connsiteX1" fmla="*/ 7814719 w 7818723"/>
              <a:gd name="connsiteY1" fmla="*/ 0 h 5135047"/>
              <a:gd name="connsiteX2" fmla="*/ 7814719 w 7818723"/>
              <a:gd name="connsiteY2" fmla="*/ 1964324 h 5135047"/>
              <a:gd name="connsiteX3" fmla="*/ 7818723 w 7818723"/>
              <a:gd name="connsiteY3" fmla="*/ 1964324 h 5135047"/>
              <a:gd name="connsiteX4" fmla="*/ 7818723 w 7818723"/>
              <a:gd name="connsiteY4" fmla="*/ 4945930 h 5135047"/>
              <a:gd name="connsiteX5" fmla="*/ 7814719 w 7818723"/>
              <a:gd name="connsiteY5" fmla="*/ 4945930 h 5135047"/>
              <a:gd name="connsiteX6" fmla="*/ 7814719 w 7818723"/>
              <a:gd name="connsiteY6" fmla="*/ 5135047 h 5135047"/>
              <a:gd name="connsiteX7" fmla="*/ 7691917 w 7818723"/>
              <a:gd name="connsiteY7" fmla="*/ 5135047 h 5135047"/>
              <a:gd name="connsiteX8" fmla="*/ 7691917 w 7818723"/>
              <a:gd name="connsiteY8" fmla="*/ 4197148 h 5135047"/>
              <a:gd name="connsiteX9" fmla="*/ 7476473 w 7818723"/>
              <a:gd name="connsiteY9" fmla="*/ 4197148 h 5135047"/>
              <a:gd name="connsiteX10" fmla="*/ 7476473 w 7818723"/>
              <a:gd name="connsiteY10" fmla="*/ 5135047 h 5135047"/>
              <a:gd name="connsiteX11" fmla="*/ 0 w 7818723"/>
              <a:gd name="connsiteY11" fmla="*/ 5135047 h 5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18723" h="5135047">
                <a:moveTo>
                  <a:pt x="0" y="0"/>
                </a:moveTo>
                <a:lnTo>
                  <a:pt x="7814719" y="0"/>
                </a:lnTo>
                <a:lnTo>
                  <a:pt x="7814719" y="1964324"/>
                </a:lnTo>
                <a:lnTo>
                  <a:pt x="7818723" y="1964324"/>
                </a:lnTo>
                <a:lnTo>
                  <a:pt x="7818723" y="4945930"/>
                </a:lnTo>
                <a:lnTo>
                  <a:pt x="7814719" y="4945930"/>
                </a:lnTo>
                <a:lnTo>
                  <a:pt x="7814719" y="5135047"/>
                </a:lnTo>
                <a:lnTo>
                  <a:pt x="7691917" y="5135047"/>
                </a:lnTo>
                <a:lnTo>
                  <a:pt x="7691917" y="4197148"/>
                </a:lnTo>
                <a:lnTo>
                  <a:pt x="7476473" y="4197148"/>
                </a:lnTo>
                <a:lnTo>
                  <a:pt x="7476473" y="5135047"/>
                </a:lnTo>
                <a:lnTo>
                  <a:pt x="0" y="5135047"/>
                </a:lnTo>
                <a:close/>
              </a:path>
            </a:pathLst>
          </a:custGeom>
          <a:solidFill>
            <a:schemeClr val="bg1">
              <a:lumMod val="85000"/>
            </a:schemeClr>
          </a:solidFill>
          <a:ln>
            <a:noFill/>
          </a:ln>
        </p:spPr>
        <p:txBody>
          <a:bodyPr wrap="square">
            <a:noAutofit/>
          </a:bodyPr>
          <a:lstStyle>
            <a:lvl1pPr marL="0" indent="0">
              <a:buNone/>
              <a:defRPr sz="816"/>
            </a:lvl1pPr>
          </a:lstStyle>
          <a:p>
            <a:endParaRPr lang="en-US" dirty="0"/>
          </a:p>
        </p:txBody>
      </p:sp>
      <p:sp>
        <p:nvSpPr>
          <p:cNvPr id="56" name="Text Placeholder 23">
            <a:extLst>
              <a:ext uri="{FF2B5EF4-FFF2-40B4-BE49-F238E27FC236}">
                <a16:creationId xmlns:a16="http://schemas.microsoft.com/office/drawing/2014/main" id="{7DC7EF96-8108-0641-A4BF-5E7AB13B170D}"/>
              </a:ext>
            </a:extLst>
          </p:cNvPr>
          <p:cNvSpPr>
            <a:spLocks noGrp="1"/>
          </p:cNvSpPr>
          <p:nvPr>
            <p:ph type="body" sz="quarter" idx="14" hasCustomPrompt="1"/>
          </p:nvPr>
        </p:nvSpPr>
        <p:spPr>
          <a:xfrm>
            <a:off x="3909475" y="1990525"/>
            <a:ext cx="807757" cy="1078330"/>
          </a:xfrm>
        </p:spPr>
        <p:txBody>
          <a:bodyPr anchor="t">
            <a:normAutofit/>
          </a:bodyPr>
          <a:lstStyle>
            <a:lvl1pPr marL="0" indent="0" algn="r">
              <a:buNone/>
              <a:defRPr sz="9794" b="1" i="0" baseline="0">
                <a:solidFill>
                  <a:srgbClr val="EE7D37"/>
                </a:solidFill>
                <a:latin typeface="Times New Roman" charset="0"/>
                <a:ea typeface="Times New Roman" charset="0"/>
                <a:cs typeface="Times New Roman" charset="0"/>
              </a:defRPr>
            </a:lvl1pPr>
          </a:lstStyle>
          <a:p>
            <a:pPr lvl="0"/>
            <a:r>
              <a:rPr lang="en-US" dirty="0"/>
              <a:t>”</a:t>
            </a:r>
          </a:p>
        </p:txBody>
      </p:sp>
      <p:sp>
        <p:nvSpPr>
          <p:cNvPr id="57" name="Text Placeholder 23">
            <a:extLst>
              <a:ext uri="{FF2B5EF4-FFF2-40B4-BE49-F238E27FC236}">
                <a16:creationId xmlns:a16="http://schemas.microsoft.com/office/drawing/2014/main" id="{B4462BBB-3951-4F47-B7D8-693E7BC7334A}"/>
              </a:ext>
            </a:extLst>
          </p:cNvPr>
          <p:cNvSpPr>
            <a:spLocks noGrp="1"/>
          </p:cNvSpPr>
          <p:nvPr>
            <p:ph type="body" sz="quarter" idx="13" hasCustomPrompt="1"/>
          </p:nvPr>
        </p:nvSpPr>
        <p:spPr>
          <a:xfrm>
            <a:off x="1191732" y="403799"/>
            <a:ext cx="3516338" cy="2638509"/>
          </a:xfrm>
        </p:spPr>
        <p:txBody>
          <a:bodyPr anchor="ctr">
            <a:normAutofit/>
          </a:bodyPr>
          <a:lstStyle>
            <a:lvl1pPr marL="0" indent="0" algn="ctr">
              <a:buNone/>
              <a:defRPr sz="1836" b="0" i="1"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
        <p:nvSpPr>
          <p:cNvPr id="58" name="Text Placeholder 23">
            <a:extLst>
              <a:ext uri="{FF2B5EF4-FFF2-40B4-BE49-F238E27FC236}">
                <a16:creationId xmlns:a16="http://schemas.microsoft.com/office/drawing/2014/main" id="{EB3FD478-412D-C64F-85F3-3C0B522FCB9C}"/>
              </a:ext>
            </a:extLst>
          </p:cNvPr>
          <p:cNvSpPr>
            <a:spLocks noGrp="1"/>
          </p:cNvSpPr>
          <p:nvPr>
            <p:ph type="body" sz="quarter" idx="15" hasCustomPrompt="1"/>
          </p:nvPr>
        </p:nvSpPr>
        <p:spPr>
          <a:xfrm>
            <a:off x="1182569" y="377253"/>
            <a:ext cx="2060661" cy="955518"/>
          </a:xfrm>
        </p:spPr>
        <p:txBody>
          <a:bodyPr anchor="t">
            <a:normAutofit/>
          </a:bodyPr>
          <a:lstStyle>
            <a:lvl1pPr marL="0" indent="0" algn="l">
              <a:buNone/>
              <a:defRPr sz="9794" b="1" i="0" baseline="0">
                <a:solidFill>
                  <a:srgbClr val="EE7D37"/>
                </a:solidFill>
                <a:latin typeface="Times New Roman" charset="0"/>
                <a:ea typeface="Times New Roman" charset="0"/>
                <a:cs typeface="Times New Roman" charset="0"/>
              </a:defRPr>
            </a:lvl1pPr>
          </a:lstStyle>
          <a:p>
            <a:pPr lvl="0"/>
            <a:r>
              <a:rPr lang="en-US" dirty="0"/>
              <a:t>“</a:t>
            </a:r>
          </a:p>
        </p:txBody>
      </p:sp>
      <p:sp>
        <p:nvSpPr>
          <p:cNvPr id="3" name="Rectangle 2">
            <a:extLst>
              <a:ext uri="{FF2B5EF4-FFF2-40B4-BE49-F238E27FC236}">
                <a16:creationId xmlns:a16="http://schemas.microsoft.com/office/drawing/2014/main" id="{0DF14A02-4548-1745-8865-6B85E2AFDC34}"/>
              </a:ext>
            </a:extLst>
          </p:cNvPr>
          <p:cNvSpPr/>
          <p:nvPr userDrawn="1"/>
        </p:nvSpPr>
        <p:spPr>
          <a:xfrm>
            <a:off x="7775576" y="8794286"/>
            <a:ext cx="853419" cy="183855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sp>
        <p:nvSpPr>
          <p:cNvPr id="33" name="Triangle 14">
            <a:extLst>
              <a:ext uri="{FF2B5EF4-FFF2-40B4-BE49-F238E27FC236}">
                <a16:creationId xmlns:a16="http://schemas.microsoft.com/office/drawing/2014/main" id="{B64CF0AF-59EB-0148-B1F6-6A7FBCC50D02}"/>
              </a:ext>
            </a:extLst>
          </p:cNvPr>
          <p:cNvSpPr/>
          <p:nvPr userDrawn="1"/>
        </p:nvSpPr>
        <p:spPr>
          <a:xfrm>
            <a:off x="1800310" y="8559490"/>
            <a:ext cx="3710642" cy="2073354"/>
          </a:xfrm>
          <a:custGeom>
            <a:avLst/>
            <a:gdLst>
              <a:gd name="connsiteX0" fmla="*/ 0 w 3615951"/>
              <a:gd name="connsiteY0" fmla="*/ 2021634 h 2021634"/>
              <a:gd name="connsiteX1" fmla="*/ 1807976 w 3615951"/>
              <a:gd name="connsiteY1" fmla="*/ 0 h 2021634"/>
              <a:gd name="connsiteX2" fmla="*/ 3615951 w 3615951"/>
              <a:gd name="connsiteY2" fmla="*/ 2021634 h 2021634"/>
              <a:gd name="connsiteX3" fmla="*/ 0 w 3615951"/>
              <a:gd name="connsiteY3" fmla="*/ 2021634 h 2021634"/>
              <a:gd name="connsiteX0" fmla="*/ 0 w 3636776"/>
              <a:gd name="connsiteY0" fmla="*/ 2021634 h 2021634"/>
              <a:gd name="connsiteX1" fmla="*/ 3636776 w 3636776"/>
              <a:gd name="connsiteY1" fmla="*/ 0 h 2021634"/>
              <a:gd name="connsiteX2" fmla="*/ 3615951 w 3636776"/>
              <a:gd name="connsiteY2" fmla="*/ 2021634 h 2021634"/>
              <a:gd name="connsiteX3" fmla="*/ 0 w 3636776"/>
              <a:gd name="connsiteY3" fmla="*/ 2021634 h 2021634"/>
              <a:gd name="connsiteX0" fmla="*/ 0 w 3636776"/>
              <a:gd name="connsiteY0" fmla="*/ 2021634 h 2021634"/>
              <a:gd name="connsiteX1" fmla="*/ 3636776 w 3636776"/>
              <a:gd name="connsiteY1" fmla="*/ 0 h 2021634"/>
              <a:gd name="connsiteX2" fmla="*/ 3634687 w 3636776"/>
              <a:gd name="connsiteY2" fmla="*/ 2021634 h 2021634"/>
              <a:gd name="connsiteX3" fmla="*/ 0 w 3636776"/>
              <a:gd name="connsiteY3" fmla="*/ 2021634 h 2021634"/>
              <a:gd name="connsiteX0" fmla="*/ 0 w 3634709"/>
              <a:gd name="connsiteY0" fmla="*/ 2018405 h 2018405"/>
              <a:gd name="connsiteX1" fmla="*/ 3620631 w 3634709"/>
              <a:gd name="connsiteY1" fmla="*/ 0 h 2018405"/>
              <a:gd name="connsiteX2" fmla="*/ 3634687 w 3634709"/>
              <a:gd name="connsiteY2" fmla="*/ 2018405 h 2018405"/>
              <a:gd name="connsiteX3" fmla="*/ 0 w 3634709"/>
              <a:gd name="connsiteY3" fmla="*/ 2018405 h 2018405"/>
              <a:gd name="connsiteX0" fmla="*/ 0 w 3634715"/>
              <a:gd name="connsiteY0" fmla="*/ 2021634 h 2021634"/>
              <a:gd name="connsiteX1" fmla="*/ 3623860 w 3634715"/>
              <a:gd name="connsiteY1" fmla="*/ 0 h 2021634"/>
              <a:gd name="connsiteX2" fmla="*/ 3634687 w 3634715"/>
              <a:gd name="connsiteY2" fmla="*/ 2021634 h 2021634"/>
              <a:gd name="connsiteX3" fmla="*/ 0 w 3634715"/>
              <a:gd name="connsiteY3" fmla="*/ 2021634 h 2021634"/>
              <a:gd name="connsiteX0" fmla="*/ 0 w 3623860"/>
              <a:gd name="connsiteY0" fmla="*/ 2021634 h 2024863"/>
              <a:gd name="connsiteX1" fmla="*/ 3623860 w 3623860"/>
              <a:gd name="connsiteY1" fmla="*/ 0 h 2024863"/>
              <a:gd name="connsiteX2" fmla="*/ 3621771 w 3623860"/>
              <a:gd name="connsiteY2" fmla="*/ 2024863 h 2024863"/>
              <a:gd name="connsiteX3" fmla="*/ 0 w 3623860"/>
              <a:gd name="connsiteY3" fmla="*/ 2021634 h 2024863"/>
            </a:gdLst>
            <a:ahLst/>
            <a:cxnLst>
              <a:cxn ang="0">
                <a:pos x="connsiteX0" y="connsiteY0"/>
              </a:cxn>
              <a:cxn ang="0">
                <a:pos x="connsiteX1" y="connsiteY1"/>
              </a:cxn>
              <a:cxn ang="0">
                <a:pos x="connsiteX2" y="connsiteY2"/>
              </a:cxn>
              <a:cxn ang="0">
                <a:pos x="connsiteX3" y="connsiteY3"/>
              </a:cxn>
            </a:cxnLst>
            <a:rect l="l" t="t" r="r" b="b"/>
            <a:pathLst>
              <a:path w="3623860" h="2024863">
                <a:moveTo>
                  <a:pt x="0" y="2021634"/>
                </a:moveTo>
                <a:lnTo>
                  <a:pt x="3623860" y="0"/>
                </a:lnTo>
                <a:cubicBezTo>
                  <a:pt x="3623164" y="673878"/>
                  <a:pt x="3622467" y="1350985"/>
                  <a:pt x="3621771" y="2024863"/>
                </a:cubicBezTo>
                <a:lnTo>
                  <a:pt x="0" y="2021634"/>
                </a:lnTo>
                <a:close/>
              </a:path>
            </a:pathLst>
          </a:custGeom>
          <a:solidFill>
            <a:srgbClr val="12AE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5" name="Slide Number Placeholder 5">
            <a:extLst>
              <a:ext uri="{FF2B5EF4-FFF2-40B4-BE49-F238E27FC236}">
                <a16:creationId xmlns:a16="http://schemas.microsoft.com/office/drawing/2014/main" id="{D9D38F1C-39F1-7B4A-95F1-F02D9A9F6D6F}"/>
              </a:ext>
            </a:extLst>
          </p:cNvPr>
          <p:cNvSpPr>
            <a:spLocks noGrp="1"/>
          </p:cNvSpPr>
          <p:nvPr>
            <p:ph type="sldNum" sz="quarter" idx="4"/>
          </p:nvPr>
        </p:nvSpPr>
        <p:spPr>
          <a:xfrm>
            <a:off x="7385639" y="10380675"/>
            <a:ext cx="353961" cy="475228"/>
          </a:xfrm>
          <a:prstGeom prst="rect">
            <a:avLst/>
          </a:prstGeom>
        </p:spPr>
        <p:txBody>
          <a:bodyPr vert="horz" lIns="91440" tIns="45720" rIns="91440" bIns="45720" rtlCol="0" anchor="ctr"/>
          <a:lstStyle>
            <a:lvl1pPr algn="ctr">
              <a:defRPr sz="800" b="0" i="0">
                <a:solidFill>
                  <a:schemeClr val="bg1"/>
                </a:solidFill>
                <a:latin typeface="Calibri" panose="020F0502020204030204" pitchFamily="34" charset="0"/>
                <a:cs typeface="Calibri" panose="020F0502020204030204" pitchFamily="34" charset="0"/>
              </a:defRPr>
            </a:lvl1pPr>
          </a:lstStyle>
          <a:p>
            <a:fld id="{CB2079F2-58AF-ED44-82D7-E04B2F6FD686}" type="slidenum">
              <a:rPr lang="en-US" smtClean="0"/>
              <a:pPr/>
              <a:t>‹Nr.›</a:t>
            </a:fld>
            <a:endParaRPr lang="en-US" dirty="0"/>
          </a:p>
        </p:txBody>
      </p:sp>
      <p:cxnSp>
        <p:nvCxnSpPr>
          <p:cNvPr id="36" name="Straight Connector 35">
            <a:extLst>
              <a:ext uri="{FF2B5EF4-FFF2-40B4-BE49-F238E27FC236}">
                <a16:creationId xmlns:a16="http://schemas.microsoft.com/office/drawing/2014/main" id="{BA010DFF-C9D6-2348-8063-72DCCCBB8533}"/>
              </a:ext>
            </a:extLst>
          </p:cNvPr>
          <p:cNvCxnSpPr/>
          <p:nvPr userDrawn="1"/>
        </p:nvCxnSpPr>
        <p:spPr>
          <a:xfrm>
            <a:off x="7454897" y="10372377"/>
            <a:ext cx="2154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8497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ver Layout">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C4D380CD-FC10-B947-BA28-DD18C2B065DB}"/>
              </a:ext>
            </a:extLst>
          </p:cNvPr>
          <p:cNvSpPr/>
          <p:nvPr userDrawn="1"/>
        </p:nvSpPr>
        <p:spPr>
          <a:xfrm>
            <a:off x="14142" y="1303442"/>
            <a:ext cx="4293748" cy="3765415"/>
          </a:xfrm>
          <a:prstGeom prst="rect">
            <a:avLst/>
          </a:prstGeom>
          <a:solidFill>
            <a:srgbClr val="D93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9" dirty="0"/>
          </a:p>
        </p:txBody>
      </p:sp>
      <p:sp>
        <p:nvSpPr>
          <p:cNvPr id="43" name="Rectangle 42">
            <a:extLst>
              <a:ext uri="{FF2B5EF4-FFF2-40B4-BE49-F238E27FC236}">
                <a16:creationId xmlns:a16="http://schemas.microsoft.com/office/drawing/2014/main" id="{7E600E33-3680-8446-8B46-8740C9CC22B3}"/>
              </a:ext>
            </a:extLst>
          </p:cNvPr>
          <p:cNvSpPr/>
          <p:nvPr userDrawn="1"/>
        </p:nvSpPr>
        <p:spPr>
          <a:xfrm rot="16200000">
            <a:off x="5818693" y="9056064"/>
            <a:ext cx="3487853" cy="215444"/>
          </a:xfrm>
          <a:prstGeom prst="rect">
            <a:avLst/>
          </a:prstGeom>
          <a:solidFill>
            <a:srgbClr val="EA8832"/>
          </a:solidFill>
        </p:spPr>
        <p:txBody>
          <a:bodyPr wrap="square">
            <a:spAutoFit/>
          </a:bodyPr>
          <a:lstStyle/>
          <a:p>
            <a:pPr marL="590550" indent="0">
              <a:tabLst/>
            </a:pPr>
            <a:r>
              <a:rPr lang="en-US" sz="800" dirty="0">
                <a:solidFill>
                  <a:schemeClr val="bg1"/>
                </a:solidFill>
              </a:rPr>
              <a:t>EMPOWERING FEMALE MIGRANTS FOR DIGITAL COMPETENCIES</a:t>
            </a:r>
          </a:p>
        </p:txBody>
      </p:sp>
      <p:sp>
        <p:nvSpPr>
          <p:cNvPr id="44" name="Slide Number Placeholder 5">
            <a:extLst>
              <a:ext uri="{FF2B5EF4-FFF2-40B4-BE49-F238E27FC236}">
                <a16:creationId xmlns:a16="http://schemas.microsoft.com/office/drawing/2014/main" id="{5715B450-958D-0F46-8B05-BB44A6FCD9E9}"/>
              </a:ext>
            </a:extLst>
          </p:cNvPr>
          <p:cNvSpPr>
            <a:spLocks noGrp="1"/>
          </p:cNvSpPr>
          <p:nvPr>
            <p:ph type="sldNum" sz="quarter" idx="4"/>
          </p:nvPr>
        </p:nvSpPr>
        <p:spPr>
          <a:xfrm>
            <a:off x="7385639" y="10380675"/>
            <a:ext cx="353961" cy="475228"/>
          </a:xfrm>
          <a:prstGeom prst="rect">
            <a:avLst/>
          </a:prstGeom>
        </p:spPr>
        <p:txBody>
          <a:bodyPr vert="horz" lIns="91440" tIns="45720" rIns="91440" bIns="45720" rtlCol="0" anchor="ctr"/>
          <a:lstStyle>
            <a:lvl1pPr algn="ctr">
              <a:defRPr sz="800" b="0" i="0">
                <a:solidFill>
                  <a:schemeClr val="bg1"/>
                </a:solidFill>
                <a:latin typeface="Calibri" panose="020F0502020204030204" pitchFamily="34" charset="0"/>
                <a:cs typeface="Calibri" panose="020F0502020204030204" pitchFamily="34" charset="0"/>
              </a:defRPr>
            </a:lvl1pPr>
          </a:lstStyle>
          <a:p>
            <a:fld id="{CB2079F2-58AF-ED44-82D7-E04B2F6FD686}" type="slidenum">
              <a:rPr lang="en-US" smtClean="0"/>
              <a:pPr/>
              <a:t>‹Nr.›</a:t>
            </a:fld>
            <a:endParaRPr lang="en-US" dirty="0"/>
          </a:p>
        </p:txBody>
      </p:sp>
      <p:cxnSp>
        <p:nvCxnSpPr>
          <p:cNvPr id="45" name="Straight Connector 44">
            <a:extLst>
              <a:ext uri="{FF2B5EF4-FFF2-40B4-BE49-F238E27FC236}">
                <a16:creationId xmlns:a16="http://schemas.microsoft.com/office/drawing/2014/main" id="{89A870F5-957B-CB4E-84D5-EABD5C7E17F1}"/>
              </a:ext>
            </a:extLst>
          </p:cNvPr>
          <p:cNvCxnSpPr/>
          <p:nvPr userDrawn="1"/>
        </p:nvCxnSpPr>
        <p:spPr>
          <a:xfrm>
            <a:off x="7454897" y="10372377"/>
            <a:ext cx="2154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Freeform 54">
            <a:extLst>
              <a:ext uri="{FF2B5EF4-FFF2-40B4-BE49-F238E27FC236}">
                <a16:creationId xmlns:a16="http://schemas.microsoft.com/office/drawing/2014/main" id="{77CB3BD6-66FD-B54F-8DBD-93EE0158901D}"/>
              </a:ext>
            </a:extLst>
          </p:cNvPr>
          <p:cNvSpPr>
            <a:spLocks noGrp="1"/>
          </p:cNvSpPr>
          <p:nvPr>
            <p:ph type="pic" sz="quarter" idx="42"/>
          </p:nvPr>
        </p:nvSpPr>
        <p:spPr>
          <a:xfrm>
            <a:off x="372022" y="482294"/>
            <a:ext cx="6758948" cy="9898380"/>
          </a:xfrm>
          <a:custGeom>
            <a:avLst/>
            <a:gdLst>
              <a:gd name="connsiteX0" fmla="*/ 0 w 6758948"/>
              <a:gd name="connsiteY0" fmla="*/ 0 h 9898380"/>
              <a:gd name="connsiteX1" fmla="*/ 6758948 w 6758948"/>
              <a:gd name="connsiteY1" fmla="*/ 0 h 9898380"/>
              <a:gd name="connsiteX2" fmla="*/ 6758948 w 6758948"/>
              <a:gd name="connsiteY2" fmla="*/ 5913981 h 9898380"/>
              <a:gd name="connsiteX3" fmla="*/ 6758948 w 6758948"/>
              <a:gd name="connsiteY3" fmla="*/ 9415554 h 9898380"/>
              <a:gd name="connsiteX4" fmla="*/ 6758948 w 6758948"/>
              <a:gd name="connsiteY4" fmla="*/ 9898380 h 9898380"/>
              <a:gd name="connsiteX5" fmla="*/ 0 w 6758948"/>
              <a:gd name="connsiteY5" fmla="*/ 9898380 h 9898380"/>
              <a:gd name="connsiteX6" fmla="*/ 0 w 6758948"/>
              <a:gd name="connsiteY6" fmla="*/ 9415554 h 9898380"/>
              <a:gd name="connsiteX7" fmla="*/ 0 w 6758948"/>
              <a:gd name="connsiteY7" fmla="*/ 7854886 h 9898380"/>
              <a:gd name="connsiteX8" fmla="*/ 0 w 6758948"/>
              <a:gd name="connsiteY8" fmla="*/ 6261468 h 9898380"/>
              <a:gd name="connsiteX9" fmla="*/ 0 w 6758948"/>
              <a:gd name="connsiteY9" fmla="*/ 5913981 h 9898380"/>
              <a:gd name="connsiteX10" fmla="*/ 0 w 6758948"/>
              <a:gd name="connsiteY10" fmla="*/ 4586563 h 9898380"/>
              <a:gd name="connsiteX11" fmla="*/ 3935868 w 6758948"/>
              <a:gd name="connsiteY11" fmla="*/ 4586563 h 9898380"/>
              <a:gd name="connsiteX12" fmla="*/ 3935868 w 6758948"/>
              <a:gd name="connsiteY12" fmla="*/ 821148 h 9898380"/>
              <a:gd name="connsiteX13" fmla="*/ 0 w 6758948"/>
              <a:gd name="connsiteY13" fmla="*/ 821148 h 989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58948" h="9898380">
                <a:moveTo>
                  <a:pt x="0" y="0"/>
                </a:moveTo>
                <a:lnTo>
                  <a:pt x="6758948" y="0"/>
                </a:lnTo>
                <a:lnTo>
                  <a:pt x="6758948" y="5913981"/>
                </a:lnTo>
                <a:lnTo>
                  <a:pt x="6758948" y="9415554"/>
                </a:lnTo>
                <a:lnTo>
                  <a:pt x="6758948" y="9898380"/>
                </a:lnTo>
                <a:lnTo>
                  <a:pt x="0" y="9898380"/>
                </a:lnTo>
                <a:lnTo>
                  <a:pt x="0" y="9415554"/>
                </a:lnTo>
                <a:lnTo>
                  <a:pt x="0" y="7854886"/>
                </a:lnTo>
                <a:lnTo>
                  <a:pt x="0" y="6261468"/>
                </a:lnTo>
                <a:lnTo>
                  <a:pt x="0" y="5913981"/>
                </a:lnTo>
                <a:lnTo>
                  <a:pt x="0" y="4586563"/>
                </a:lnTo>
                <a:lnTo>
                  <a:pt x="3935868" y="4586563"/>
                </a:lnTo>
                <a:lnTo>
                  <a:pt x="3935868" y="821148"/>
                </a:lnTo>
                <a:lnTo>
                  <a:pt x="0" y="821148"/>
                </a:lnTo>
                <a:close/>
              </a:path>
            </a:pathLst>
          </a:custGeom>
          <a:solidFill>
            <a:schemeClr val="bg1">
              <a:lumMod val="85000"/>
            </a:schemeClr>
          </a:solidFill>
          <a:ln>
            <a:noFill/>
          </a:ln>
        </p:spPr>
        <p:txBody>
          <a:bodyPr wrap="square">
            <a:noAutofit/>
          </a:bodyPr>
          <a:lstStyle>
            <a:lvl1pPr marL="0" indent="0">
              <a:buNone/>
              <a:defRPr sz="816"/>
            </a:lvl1pPr>
          </a:lstStyle>
          <a:p>
            <a:endParaRPr lang="en-US" dirty="0"/>
          </a:p>
        </p:txBody>
      </p:sp>
      <p:sp>
        <p:nvSpPr>
          <p:cNvPr id="60" name="Text Placeholder 23">
            <a:extLst>
              <a:ext uri="{FF2B5EF4-FFF2-40B4-BE49-F238E27FC236}">
                <a16:creationId xmlns:a16="http://schemas.microsoft.com/office/drawing/2014/main" id="{F6E8275C-D630-CA45-9F2B-B4CFC1809B6A}"/>
              </a:ext>
            </a:extLst>
          </p:cNvPr>
          <p:cNvSpPr>
            <a:spLocks noGrp="1"/>
          </p:cNvSpPr>
          <p:nvPr>
            <p:ph type="body" sz="quarter" idx="14" hasCustomPrompt="1"/>
          </p:nvPr>
        </p:nvSpPr>
        <p:spPr>
          <a:xfrm>
            <a:off x="3113215" y="3376288"/>
            <a:ext cx="807757" cy="1078330"/>
          </a:xfrm>
        </p:spPr>
        <p:txBody>
          <a:bodyPr anchor="t">
            <a:normAutofit/>
          </a:bodyPr>
          <a:lstStyle>
            <a:lvl1pPr marL="0" indent="0" algn="r">
              <a:buNone/>
              <a:defRPr sz="9794" b="1" i="0" baseline="0">
                <a:solidFill>
                  <a:srgbClr val="EE7D37"/>
                </a:solidFill>
                <a:latin typeface="Times New Roman" charset="0"/>
                <a:ea typeface="Times New Roman" charset="0"/>
                <a:cs typeface="Times New Roman" charset="0"/>
              </a:defRPr>
            </a:lvl1pPr>
          </a:lstStyle>
          <a:p>
            <a:pPr lvl="0"/>
            <a:r>
              <a:rPr lang="en-US" dirty="0"/>
              <a:t>”</a:t>
            </a:r>
          </a:p>
        </p:txBody>
      </p:sp>
      <p:sp>
        <p:nvSpPr>
          <p:cNvPr id="61" name="Text Placeholder 23">
            <a:extLst>
              <a:ext uri="{FF2B5EF4-FFF2-40B4-BE49-F238E27FC236}">
                <a16:creationId xmlns:a16="http://schemas.microsoft.com/office/drawing/2014/main" id="{099C7AC4-685E-5448-A11E-DD9D2C104294}"/>
              </a:ext>
            </a:extLst>
          </p:cNvPr>
          <p:cNvSpPr>
            <a:spLocks noGrp="1"/>
          </p:cNvSpPr>
          <p:nvPr>
            <p:ph type="body" sz="quarter" idx="13" hasCustomPrompt="1"/>
          </p:nvPr>
        </p:nvSpPr>
        <p:spPr>
          <a:xfrm>
            <a:off x="395472" y="1789562"/>
            <a:ext cx="3516338" cy="2638509"/>
          </a:xfrm>
        </p:spPr>
        <p:txBody>
          <a:bodyPr anchor="ctr">
            <a:normAutofit/>
          </a:bodyPr>
          <a:lstStyle>
            <a:lvl1pPr marL="0" indent="0" algn="ctr">
              <a:buNone/>
              <a:defRPr sz="1836" b="0" i="1"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
        <p:nvSpPr>
          <p:cNvPr id="62" name="Text Placeholder 23">
            <a:extLst>
              <a:ext uri="{FF2B5EF4-FFF2-40B4-BE49-F238E27FC236}">
                <a16:creationId xmlns:a16="http://schemas.microsoft.com/office/drawing/2014/main" id="{701D85BD-B98A-0F46-AD0E-103197B71FBE}"/>
              </a:ext>
            </a:extLst>
          </p:cNvPr>
          <p:cNvSpPr>
            <a:spLocks noGrp="1"/>
          </p:cNvSpPr>
          <p:nvPr>
            <p:ph type="body" sz="quarter" idx="15" hasCustomPrompt="1"/>
          </p:nvPr>
        </p:nvSpPr>
        <p:spPr>
          <a:xfrm>
            <a:off x="386309" y="1763016"/>
            <a:ext cx="2060661" cy="955518"/>
          </a:xfrm>
        </p:spPr>
        <p:txBody>
          <a:bodyPr anchor="t">
            <a:normAutofit/>
          </a:bodyPr>
          <a:lstStyle>
            <a:lvl1pPr marL="0" indent="0" algn="l">
              <a:buNone/>
              <a:defRPr sz="9794" b="1" i="0" baseline="0">
                <a:solidFill>
                  <a:srgbClr val="EE7D37"/>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362071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69" name="Rectangle 368">
            <a:extLst>
              <a:ext uri="{FF2B5EF4-FFF2-40B4-BE49-F238E27FC236}">
                <a16:creationId xmlns:a16="http://schemas.microsoft.com/office/drawing/2014/main" id="{5C094913-F9C1-3546-A0D0-E1F25AE5CB6D}"/>
              </a:ext>
            </a:extLst>
          </p:cNvPr>
          <p:cNvSpPr/>
          <p:nvPr userDrawn="1"/>
        </p:nvSpPr>
        <p:spPr>
          <a:xfrm flipV="1">
            <a:off x="525918" y="355599"/>
            <a:ext cx="6723740" cy="8314871"/>
          </a:xfrm>
          <a:prstGeom prst="rect">
            <a:avLst/>
          </a:prstGeom>
          <a:solidFill>
            <a:srgbClr val="D9305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36" dirty="0">
              <a:latin typeface="Montserrat Light" charset="0"/>
            </a:endParaRPr>
          </a:p>
        </p:txBody>
      </p:sp>
      <p:sp>
        <p:nvSpPr>
          <p:cNvPr id="79" name="Rectangle 78">
            <a:extLst>
              <a:ext uri="{FF2B5EF4-FFF2-40B4-BE49-F238E27FC236}">
                <a16:creationId xmlns:a16="http://schemas.microsoft.com/office/drawing/2014/main" id="{76ADFE3A-3C6B-7D4F-8DBD-2AD3703F83E0}"/>
              </a:ext>
            </a:extLst>
          </p:cNvPr>
          <p:cNvSpPr/>
          <p:nvPr userDrawn="1"/>
        </p:nvSpPr>
        <p:spPr>
          <a:xfrm rot="16200000">
            <a:off x="5818693" y="9056064"/>
            <a:ext cx="3487853" cy="215444"/>
          </a:xfrm>
          <a:prstGeom prst="rect">
            <a:avLst/>
          </a:prstGeom>
          <a:solidFill>
            <a:srgbClr val="EA8832"/>
          </a:solidFill>
        </p:spPr>
        <p:txBody>
          <a:bodyPr wrap="square">
            <a:spAutoFit/>
          </a:bodyPr>
          <a:lstStyle/>
          <a:p>
            <a:pPr marL="590550" indent="0">
              <a:tabLst/>
            </a:pPr>
            <a:r>
              <a:rPr lang="en-US" sz="800" dirty="0">
                <a:solidFill>
                  <a:schemeClr val="bg1"/>
                </a:solidFill>
              </a:rPr>
              <a:t>EMPOWERING FEMALE MIGRANTS FOR DIGITAL COMPETENCIES</a:t>
            </a:r>
          </a:p>
        </p:txBody>
      </p:sp>
      <p:sp>
        <p:nvSpPr>
          <p:cNvPr id="80" name="Triangle 14">
            <a:extLst>
              <a:ext uri="{FF2B5EF4-FFF2-40B4-BE49-F238E27FC236}">
                <a16:creationId xmlns:a16="http://schemas.microsoft.com/office/drawing/2014/main" id="{5F90A585-CC92-8B42-880F-00A0D408AD47}"/>
              </a:ext>
            </a:extLst>
          </p:cNvPr>
          <p:cNvSpPr/>
          <p:nvPr userDrawn="1"/>
        </p:nvSpPr>
        <p:spPr>
          <a:xfrm flipH="1">
            <a:off x="-29495" y="8633369"/>
            <a:ext cx="4070350" cy="2274344"/>
          </a:xfrm>
          <a:custGeom>
            <a:avLst/>
            <a:gdLst>
              <a:gd name="connsiteX0" fmla="*/ 0 w 3615951"/>
              <a:gd name="connsiteY0" fmla="*/ 2021634 h 2021634"/>
              <a:gd name="connsiteX1" fmla="*/ 1807976 w 3615951"/>
              <a:gd name="connsiteY1" fmla="*/ 0 h 2021634"/>
              <a:gd name="connsiteX2" fmla="*/ 3615951 w 3615951"/>
              <a:gd name="connsiteY2" fmla="*/ 2021634 h 2021634"/>
              <a:gd name="connsiteX3" fmla="*/ 0 w 3615951"/>
              <a:gd name="connsiteY3" fmla="*/ 2021634 h 2021634"/>
              <a:gd name="connsiteX0" fmla="*/ 0 w 3636776"/>
              <a:gd name="connsiteY0" fmla="*/ 2021634 h 2021634"/>
              <a:gd name="connsiteX1" fmla="*/ 3636776 w 3636776"/>
              <a:gd name="connsiteY1" fmla="*/ 0 h 2021634"/>
              <a:gd name="connsiteX2" fmla="*/ 3615951 w 3636776"/>
              <a:gd name="connsiteY2" fmla="*/ 2021634 h 2021634"/>
              <a:gd name="connsiteX3" fmla="*/ 0 w 3636776"/>
              <a:gd name="connsiteY3" fmla="*/ 2021634 h 2021634"/>
              <a:gd name="connsiteX0" fmla="*/ 0 w 3636776"/>
              <a:gd name="connsiteY0" fmla="*/ 2021634 h 2021634"/>
              <a:gd name="connsiteX1" fmla="*/ 3636776 w 3636776"/>
              <a:gd name="connsiteY1" fmla="*/ 0 h 2021634"/>
              <a:gd name="connsiteX2" fmla="*/ 3634687 w 3636776"/>
              <a:gd name="connsiteY2" fmla="*/ 2021634 h 2021634"/>
              <a:gd name="connsiteX3" fmla="*/ 0 w 3636776"/>
              <a:gd name="connsiteY3" fmla="*/ 2021634 h 2021634"/>
              <a:gd name="connsiteX0" fmla="*/ 0 w 3634709"/>
              <a:gd name="connsiteY0" fmla="*/ 2018405 h 2018405"/>
              <a:gd name="connsiteX1" fmla="*/ 3620631 w 3634709"/>
              <a:gd name="connsiteY1" fmla="*/ 0 h 2018405"/>
              <a:gd name="connsiteX2" fmla="*/ 3634687 w 3634709"/>
              <a:gd name="connsiteY2" fmla="*/ 2018405 h 2018405"/>
              <a:gd name="connsiteX3" fmla="*/ 0 w 3634709"/>
              <a:gd name="connsiteY3" fmla="*/ 2018405 h 2018405"/>
              <a:gd name="connsiteX0" fmla="*/ 0 w 3634715"/>
              <a:gd name="connsiteY0" fmla="*/ 2021634 h 2021634"/>
              <a:gd name="connsiteX1" fmla="*/ 3623860 w 3634715"/>
              <a:gd name="connsiteY1" fmla="*/ 0 h 2021634"/>
              <a:gd name="connsiteX2" fmla="*/ 3634687 w 3634715"/>
              <a:gd name="connsiteY2" fmla="*/ 2021634 h 2021634"/>
              <a:gd name="connsiteX3" fmla="*/ 0 w 3634715"/>
              <a:gd name="connsiteY3" fmla="*/ 2021634 h 2021634"/>
              <a:gd name="connsiteX0" fmla="*/ 0 w 3623860"/>
              <a:gd name="connsiteY0" fmla="*/ 2021634 h 2024863"/>
              <a:gd name="connsiteX1" fmla="*/ 3623860 w 3623860"/>
              <a:gd name="connsiteY1" fmla="*/ 0 h 2024863"/>
              <a:gd name="connsiteX2" fmla="*/ 3621771 w 3623860"/>
              <a:gd name="connsiteY2" fmla="*/ 2024863 h 2024863"/>
              <a:gd name="connsiteX3" fmla="*/ 0 w 3623860"/>
              <a:gd name="connsiteY3" fmla="*/ 2021634 h 2024863"/>
            </a:gdLst>
            <a:ahLst/>
            <a:cxnLst>
              <a:cxn ang="0">
                <a:pos x="connsiteX0" y="connsiteY0"/>
              </a:cxn>
              <a:cxn ang="0">
                <a:pos x="connsiteX1" y="connsiteY1"/>
              </a:cxn>
              <a:cxn ang="0">
                <a:pos x="connsiteX2" y="connsiteY2"/>
              </a:cxn>
              <a:cxn ang="0">
                <a:pos x="connsiteX3" y="connsiteY3"/>
              </a:cxn>
            </a:cxnLst>
            <a:rect l="l" t="t" r="r" b="b"/>
            <a:pathLst>
              <a:path w="3623860" h="2024863">
                <a:moveTo>
                  <a:pt x="0" y="2021634"/>
                </a:moveTo>
                <a:lnTo>
                  <a:pt x="3623860" y="0"/>
                </a:lnTo>
                <a:cubicBezTo>
                  <a:pt x="3623164" y="673878"/>
                  <a:pt x="3622467" y="1350985"/>
                  <a:pt x="3621771" y="2024863"/>
                </a:cubicBezTo>
                <a:lnTo>
                  <a:pt x="0" y="2021634"/>
                </a:lnTo>
                <a:close/>
              </a:path>
            </a:pathLst>
          </a:custGeom>
          <a:solidFill>
            <a:srgbClr val="12AE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78" name="Freeform 77">
            <a:extLst>
              <a:ext uri="{FF2B5EF4-FFF2-40B4-BE49-F238E27FC236}">
                <a16:creationId xmlns:a16="http://schemas.microsoft.com/office/drawing/2014/main" id="{B277FB2F-41BF-194D-A7D4-99344A8F7276}"/>
              </a:ext>
            </a:extLst>
          </p:cNvPr>
          <p:cNvSpPr>
            <a:spLocks noGrp="1"/>
          </p:cNvSpPr>
          <p:nvPr>
            <p:ph type="pic" sz="quarter" idx="33"/>
          </p:nvPr>
        </p:nvSpPr>
        <p:spPr>
          <a:xfrm>
            <a:off x="-30163" y="6418263"/>
            <a:ext cx="7805738" cy="3675062"/>
          </a:xfrm>
          <a:custGeom>
            <a:avLst/>
            <a:gdLst>
              <a:gd name="connsiteX0" fmla="*/ 0 w 7805738"/>
              <a:gd name="connsiteY0" fmla="*/ 0 h 3675062"/>
              <a:gd name="connsiteX1" fmla="*/ 7805738 w 7805738"/>
              <a:gd name="connsiteY1" fmla="*/ 0 h 3675062"/>
              <a:gd name="connsiteX2" fmla="*/ 7805738 w 7805738"/>
              <a:gd name="connsiteY2" fmla="*/ 3675062 h 3675062"/>
              <a:gd name="connsiteX3" fmla="*/ 7700505 w 7805738"/>
              <a:gd name="connsiteY3" fmla="*/ 3675062 h 3675062"/>
              <a:gd name="connsiteX4" fmla="*/ 7700505 w 7805738"/>
              <a:gd name="connsiteY4" fmla="*/ 1001597 h 3675062"/>
              <a:gd name="connsiteX5" fmla="*/ 7485061 w 7805738"/>
              <a:gd name="connsiteY5" fmla="*/ 1001597 h 3675062"/>
              <a:gd name="connsiteX6" fmla="*/ 7485061 w 7805738"/>
              <a:gd name="connsiteY6" fmla="*/ 3675062 h 3675062"/>
              <a:gd name="connsiteX7" fmla="*/ 2617697 w 7805738"/>
              <a:gd name="connsiteY7" fmla="*/ 3675062 h 3675062"/>
              <a:gd name="connsiteX8" fmla="*/ 669 w 7805738"/>
              <a:gd name="connsiteY8" fmla="*/ 2215105 h 3675062"/>
              <a:gd name="connsiteX9" fmla="*/ 2175 w 7805738"/>
              <a:gd name="connsiteY9" fmla="*/ 3675062 h 3675062"/>
              <a:gd name="connsiteX10" fmla="*/ 0 w 7805738"/>
              <a:gd name="connsiteY10" fmla="*/ 3675062 h 367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5738" h="3675062">
                <a:moveTo>
                  <a:pt x="0" y="0"/>
                </a:moveTo>
                <a:lnTo>
                  <a:pt x="7805738" y="0"/>
                </a:lnTo>
                <a:lnTo>
                  <a:pt x="7805738" y="3675062"/>
                </a:lnTo>
                <a:lnTo>
                  <a:pt x="7700505" y="3675062"/>
                </a:lnTo>
                <a:lnTo>
                  <a:pt x="7700505" y="1001597"/>
                </a:lnTo>
                <a:lnTo>
                  <a:pt x="7485061" y="1001597"/>
                </a:lnTo>
                <a:lnTo>
                  <a:pt x="7485061" y="3675062"/>
                </a:lnTo>
                <a:lnTo>
                  <a:pt x="2617697" y="3675062"/>
                </a:lnTo>
                <a:lnTo>
                  <a:pt x="669" y="2215105"/>
                </a:lnTo>
                <a:lnTo>
                  <a:pt x="2175" y="3675062"/>
                </a:lnTo>
                <a:lnTo>
                  <a:pt x="0" y="3675062"/>
                </a:lnTo>
                <a:close/>
              </a:path>
            </a:pathLst>
          </a:custGeom>
          <a:solidFill>
            <a:schemeClr val="bg1">
              <a:lumMod val="85000"/>
            </a:schemeClr>
          </a:solidFill>
        </p:spPr>
        <p:txBody>
          <a:bodyPr wrap="square">
            <a:noAutofit/>
          </a:bodyPr>
          <a:lstStyle/>
          <a:p>
            <a:endParaRPr lang="en-US" dirty="0"/>
          </a:p>
        </p:txBody>
      </p:sp>
      <p:sp>
        <p:nvSpPr>
          <p:cNvPr id="54" name="Slide Number Placeholder 5">
            <a:extLst>
              <a:ext uri="{FF2B5EF4-FFF2-40B4-BE49-F238E27FC236}">
                <a16:creationId xmlns:a16="http://schemas.microsoft.com/office/drawing/2014/main" id="{822A1CD4-5AB6-FA4C-984D-C5261AB30B3F}"/>
              </a:ext>
            </a:extLst>
          </p:cNvPr>
          <p:cNvSpPr>
            <a:spLocks noGrp="1"/>
          </p:cNvSpPr>
          <p:nvPr>
            <p:ph type="sldNum" sz="quarter" idx="4"/>
          </p:nvPr>
        </p:nvSpPr>
        <p:spPr>
          <a:xfrm>
            <a:off x="7385639" y="10380675"/>
            <a:ext cx="353961" cy="475228"/>
          </a:xfrm>
          <a:prstGeom prst="rect">
            <a:avLst/>
          </a:prstGeom>
        </p:spPr>
        <p:txBody>
          <a:bodyPr vert="horz" lIns="91440" tIns="45720" rIns="91440" bIns="45720" rtlCol="0" anchor="ctr"/>
          <a:lstStyle>
            <a:lvl1pPr algn="ctr">
              <a:defRPr sz="800" b="0" i="0">
                <a:solidFill>
                  <a:schemeClr val="bg1"/>
                </a:solidFill>
                <a:latin typeface="Calibri" panose="020F0502020204030204" pitchFamily="34" charset="0"/>
                <a:cs typeface="Calibri" panose="020F0502020204030204" pitchFamily="34" charset="0"/>
              </a:defRPr>
            </a:lvl1pPr>
          </a:lstStyle>
          <a:p>
            <a:fld id="{CB2079F2-58AF-ED44-82D7-E04B2F6FD686}" type="slidenum">
              <a:rPr lang="en-US" smtClean="0"/>
              <a:pPr/>
              <a:t>‹Nr.›</a:t>
            </a:fld>
            <a:endParaRPr lang="en-US" dirty="0"/>
          </a:p>
        </p:txBody>
      </p:sp>
      <p:cxnSp>
        <p:nvCxnSpPr>
          <p:cNvPr id="55" name="Straight Connector 54">
            <a:extLst>
              <a:ext uri="{FF2B5EF4-FFF2-40B4-BE49-F238E27FC236}">
                <a16:creationId xmlns:a16="http://schemas.microsoft.com/office/drawing/2014/main" id="{FE1025EB-FE97-0749-95CC-FAACD3ACD70F}"/>
              </a:ext>
            </a:extLst>
          </p:cNvPr>
          <p:cNvCxnSpPr/>
          <p:nvPr userDrawn="1"/>
        </p:nvCxnSpPr>
        <p:spPr>
          <a:xfrm>
            <a:off x="7454897" y="10372377"/>
            <a:ext cx="2154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 Placeholder 32">
            <a:extLst>
              <a:ext uri="{FF2B5EF4-FFF2-40B4-BE49-F238E27FC236}">
                <a16:creationId xmlns:a16="http://schemas.microsoft.com/office/drawing/2014/main" id="{2B3B186E-64AD-FF4A-AB93-A96EC713C920}"/>
              </a:ext>
            </a:extLst>
          </p:cNvPr>
          <p:cNvSpPr>
            <a:spLocks noGrp="1"/>
          </p:cNvSpPr>
          <p:nvPr>
            <p:ph type="body" sz="quarter" idx="30" hasCustomPrompt="1"/>
          </p:nvPr>
        </p:nvSpPr>
        <p:spPr>
          <a:xfrm>
            <a:off x="0" y="592120"/>
            <a:ext cx="3580108" cy="420251"/>
          </a:xfrm>
          <a:solidFill>
            <a:srgbClr val="EE7D37"/>
          </a:solidFill>
        </p:spPr>
        <p:txBody>
          <a:bodyPr>
            <a:noAutofit/>
          </a:bodyPr>
          <a:lstStyle>
            <a:lvl1pPr marL="635000" indent="0" algn="l">
              <a:spcBef>
                <a:spcPts val="0"/>
              </a:spcBef>
              <a:buNone/>
              <a:tabLst/>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59" name="Text Placeholder 32">
            <a:extLst>
              <a:ext uri="{FF2B5EF4-FFF2-40B4-BE49-F238E27FC236}">
                <a16:creationId xmlns:a16="http://schemas.microsoft.com/office/drawing/2014/main" id="{A03A1216-F00F-6A49-94A1-ADA173AD14B3}"/>
              </a:ext>
            </a:extLst>
          </p:cNvPr>
          <p:cNvSpPr>
            <a:spLocks noGrp="1"/>
          </p:cNvSpPr>
          <p:nvPr>
            <p:ph type="body" sz="quarter" idx="32" hasCustomPrompt="1"/>
          </p:nvPr>
        </p:nvSpPr>
        <p:spPr>
          <a:xfrm>
            <a:off x="731156" y="1604492"/>
            <a:ext cx="6289081" cy="4126838"/>
          </a:xfrm>
        </p:spPr>
        <p:txBody>
          <a:bodyPr numCol="2" spcCol="72000" anchor="t">
            <a:noAutofit/>
          </a:bodyPr>
          <a:lstStyle>
            <a:lvl1pPr marL="0" marR="0" indent="0" algn="l" defTabSz="777514" rtl="0" eaLnBrk="1" fontAlgn="auto" latinLnBrk="0" hangingPunct="1">
              <a:lnSpc>
                <a:spcPct val="100000"/>
              </a:lnSpc>
              <a:spcBef>
                <a:spcPts val="0"/>
              </a:spcBef>
              <a:spcAft>
                <a:spcPts val="0"/>
              </a:spcAft>
              <a:buClrTx/>
              <a:buSzTx/>
              <a:buFont typeface="Arial" panose="020B0604020202020204" pitchFamily="34" charset="0"/>
              <a:buNone/>
              <a:tabLst/>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l" defTabSz="777514"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type</a:t>
            </a:r>
            <a:endParaRPr lang="en-US" dirty="0"/>
          </a:p>
        </p:txBody>
      </p:sp>
    </p:spTree>
    <p:extLst>
      <p:ext uri="{BB962C8B-B14F-4D97-AF65-F5344CB8AC3E}">
        <p14:creationId xmlns:p14="http://schemas.microsoft.com/office/powerpoint/2010/main" val="1512677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97" name="Rectangle 296">
            <a:extLst>
              <a:ext uri="{FF2B5EF4-FFF2-40B4-BE49-F238E27FC236}">
                <a16:creationId xmlns:a16="http://schemas.microsoft.com/office/drawing/2014/main" id="{2B26CA4D-2206-644B-BD65-754E83CF460F}"/>
              </a:ext>
            </a:extLst>
          </p:cNvPr>
          <p:cNvSpPr/>
          <p:nvPr userDrawn="1"/>
        </p:nvSpPr>
        <p:spPr>
          <a:xfrm flipV="1">
            <a:off x="-1" y="7419858"/>
            <a:ext cx="7349663" cy="3212985"/>
          </a:xfrm>
          <a:prstGeom prst="rect">
            <a:avLst/>
          </a:prstGeom>
          <a:solidFill>
            <a:srgbClr val="D9305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36" dirty="0">
              <a:latin typeface="Montserrat Light" charset="0"/>
            </a:endParaRPr>
          </a:p>
        </p:txBody>
      </p:sp>
      <p:sp>
        <p:nvSpPr>
          <p:cNvPr id="333" name="Text Placeholder 32">
            <a:extLst>
              <a:ext uri="{FF2B5EF4-FFF2-40B4-BE49-F238E27FC236}">
                <a16:creationId xmlns:a16="http://schemas.microsoft.com/office/drawing/2014/main" id="{A727C006-75BB-A447-8A65-530003183684}"/>
              </a:ext>
            </a:extLst>
          </p:cNvPr>
          <p:cNvSpPr>
            <a:spLocks noGrp="1"/>
          </p:cNvSpPr>
          <p:nvPr>
            <p:ph type="body" sz="quarter" idx="30" hasCustomPrompt="1"/>
          </p:nvPr>
        </p:nvSpPr>
        <p:spPr>
          <a:xfrm>
            <a:off x="508663" y="5363710"/>
            <a:ext cx="2315478" cy="1642957"/>
          </a:xfrm>
        </p:spPr>
        <p:txBody>
          <a:bodyPr>
            <a:noAutofit/>
          </a:bodyPr>
          <a:lstStyle>
            <a:lvl1pPr marL="0" indent="0" algn="l">
              <a:buNone/>
              <a:defRPr sz="2244" b="1" i="0">
                <a:solidFill>
                  <a:srgbClr val="EE7D37"/>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HEADING</a:t>
            </a:r>
            <a:endParaRPr lang="en-US" dirty="0"/>
          </a:p>
        </p:txBody>
      </p:sp>
      <p:sp>
        <p:nvSpPr>
          <p:cNvPr id="334" name="Text Placeholder 32">
            <a:extLst>
              <a:ext uri="{FF2B5EF4-FFF2-40B4-BE49-F238E27FC236}">
                <a16:creationId xmlns:a16="http://schemas.microsoft.com/office/drawing/2014/main" id="{3D2FCAC4-8FFC-9E44-A348-FCF3F5BFF6E9}"/>
              </a:ext>
            </a:extLst>
          </p:cNvPr>
          <p:cNvSpPr>
            <a:spLocks noGrp="1"/>
          </p:cNvSpPr>
          <p:nvPr>
            <p:ph type="body" sz="quarter" idx="32" hasCustomPrompt="1"/>
          </p:nvPr>
        </p:nvSpPr>
        <p:spPr>
          <a:xfrm>
            <a:off x="672134" y="7790351"/>
            <a:ext cx="6318943" cy="2590323"/>
          </a:xfr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53" name="Rectangle 52">
            <a:extLst>
              <a:ext uri="{FF2B5EF4-FFF2-40B4-BE49-F238E27FC236}">
                <a16:creationId xmlns:a16="http://schemas.microsoft.com/office/drawing/2014/main" id="{803EDD50-D61D-1F4E-AF62-8DA51CB7404F}"/>
              </a:ext>
            </a:extLst>
          </p:cNvPr>
          <p:cNvSpPr/>
          <p:nvPr userDrawn="1"/>
        </p:nvSpPr>
        <p:spPr>
          <a:xfrm>
            <a:off x="7775576" y="8794286"/>
            <a:ext cx="853419" cy="183855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sp>
        <p:nvSpPr>
          <p:cNvPr id="60" name="Picture Placeholder 34">
            <a:extLst>
              <a:ext uri="{FF2B5EF4-FFF2-40B4-BE49-F238E27FC236}">
                <a16:creationId xmlns:a16="http://schemas.microsoft.com/office/drawing/2014/main" id="{C150BA44-E6ED-3E4F-852E-7C284D776389}"/>
              </a:ext>
            </a:extLst>
          </p:cNvPr>
          <p:cNvSpPr>
            <a:spLocks noGrp="1"/>
          </p:cNvSpPr>
          <p:nvPr>
            <p:ph type="pic" sz="quarter" idx="41"/>
          </p:nvPr>
        </p:nvSpPr>
        <p:spPr>
          <a:xfrm>
            <a:off x="1" y="23517"/>
            <a:ext cx="7775575" cy="4552812"/>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16"/>
            </a:lvl1pPr>
          </a:lstStyle>
          <a:p>
            <a:endParaRPr lang="en-US" dirty="0"/>
          </a:p>
        </p:txBody>
      </p:sp>
      <p:sp>
        <p:nvSpPr>
          <p:cNvPr id="62" name="Text Placeholder 32">
            <a:extLst>
              <a:ext uri="{FF2B5EF4-FFF2-40B4-BE49-F238E27FC236}">
                <a16:creationId xmlns:a16="http://schemas.microsoft.com/office/drawing/2014/main" id="{B220C0F2-0730-3A43-ADC4-566F27A91B40}"/>
              </a:ext>
            </a:extLst>
          </p:cNvPr>
          <p:cNvSpPr>
            <a:spLocks noGrp="1"/>
          </p:cNvSpPr>
          <p:nvPr>
            <p:ph type="body" sz="quarter" idx="42" hasCustomPrompt="1"/>
          </p:nvPr>
        </p:nvSpPr>
        <p:spPr>
          <a:xfrm>
            <a:off x="2973951" y="5361862"/>
            <a:ext cx="3858311" cy="1642957"/>
          </a:xfrm>
        </p:spPr>
        <p:txBody>
          <a:bodyPr>
            <a:noAutofit/>
          </a:bodyPr>
          <a:lstStyle>
            <a:lvl1pPr marL="0" indent="0" algn="l">
              <a:buNone/>
              <a:defRPr sz="1836" b="0" i="0">
                <a:solidFill>
                  <a:srgbClr val="707070"/>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Sub-Heading</a:t>
            </a:r>
          </a:p>
        </p:txBody>
      </p:sp>
      <p:sp>
        <p:nvSpPr>
          <p:cNvPr id="57" name="Rectangle 56">
            <a:extLst>
              <a:ext uri="{FF2B5EF4-FFF2-40B4-BE49-F238E27FC236}">
                <a16:creationId xmlns:a16="http://schemas.microsoft.com/office/drawing/2014/main" id="{BD3CD37F-03AB-A448-9F0B-F84A984E0CE1}"/>
              </a:ext>
            </a:extLst>
          </p:cNvPr>
          <p:cNvSpPr/>
          <p:nvPr userDrawn="1"/>
        </p:nvSpPr>
        <p:spPr>
          <a:xfrm rot="16200000">
            <a:off x="5818693" y="9056064"/>
            <a:ext cx="3487853" cy="215444"/>
          </a:xfrm>
          <a:prstGeom prst="rect">
            <a:avLst/>
          </a:prstGeom>
          <a:solidFill>
            <a:srgbClr val="EA8832"/>
          </a:solidFill>
        </p:spPr>
        <p:txBody>
          <a:bodyPr wrap="square">
            <a:spAutoFit/>
          </a:bodyPr>
          <a:lstStyle/>
          <a:p>
            <a:pPr marL="590550" indent="0">
              <a:tabLst/>
            </a:pPr>
            <a:r>
              <a:rPr lang="en-US" sz="800" dirty="0">
                <a:solidFill>
                  <a:schemeClr val="bg1"/>
                </a:solidFill>
              </a:rPr>
              <a:t>EMPOWERING FEMALE MIGRANTS FOR DIGITAL COMPETENCIES</a:t>
            </a:r>
          </a:p>
        </p:txBody>
      </p:sp>
      <p:sp>
        <p:nvSpPr>
          <p:cNvPr id="58" name="Slide Number Placeholder 5">
            <a:extLst>
              <a:ext uri="{FF2B5EF4-FFF2-40B4-BE49-F238E27FC236}">
                <a16:creationId xmlns:a16="http://schemas.microsoft.com/office/drawing/2014/main" id="{0FDE3B19-2EC2-2644-8F24-2ECA2BE9CC52}"/>
              </a:ext>
            </a:extLst>
          </p:cNvPr>
          <p:cNvSpPr>
            <a:spLocks noGrp="1"/>
          </p:cNvSpPr>
          <p:nvPr>
            <p:ph type="sldNum" sz="quarter" idx="4"/>
          </p:nvPr>
        </p:nvSpPr>
        <p:spPr>
          <a:xfrm>
            <a:off x="7385639" y="10380675"/>
            <a:ext cx="353961" cy="475228"/>
          </a:xfrm>
          <a:prstGeom prst="rect">
            <a:avLst/>
          </a:prstGeom>
        </p:spPr>
        <p:txBody>
          <a:bodyPr vert="horz" lIns="91440" tIns="45720" rIns="91440" bIns="45720" rtlCol="0" anchor="ctr"/>
          <a:lstStyle>
            <a:lvl1pPr algn="ctr">
              <a:defRPr sz="800" b="0" i="0">
                <a:solidFill>
                  <a:schemeClr val="bg1"/>
                </a:solidFill>
                <a:latin typeface="Calibri" panose="020F0502020204030204" pitchFamily="34" charset="0"/>
                <a:cs typeface="Calibri" panose="020F0502020204030204" pitchFamily="34" charset="0"/>
              </a:defRPr>
            </a:lvl1pPr>
          </a:lstStyle>
          <a:p>
            <a:fld id="{CB2079F2-58AF-ED44-82D7-E04B2F6FD686}" type="slidenum">
              <a:rPr lang="en-US" smtClean="0"/>
              <a:pPr/>
              <a:t>‹Nr.›</a:t>
            </a:fld>
            <a:endParaRPr lang="en-US" dirty="0"/>
          </a:p>
        </p:txBody>
      </p:sp>
      <p:cxnSp>
        <p:nvCxnSpPr>
          <p:cNvPr id="59" name="Straight Connector 58">
            <a:extLst>
              <a:ext uri="{FF2B5EF4-FFF2-40B4-BE49-F238E27FC236}">
                <a16:creationId xmlns:a16="http://schemas.microsoft.com/office/drawing/2014/main" id="{EC85C7B9-004C-864B-A93A-D5D6CB9E2A9F}"/>
              </a:ext>
            </a:extLst>
          </p:cNvPr>
          <p:cNvCxnSpPr/>
          <p:nvPr userDrawn="1"/>
        </p:nvCxnSpPr>
        <p:spPr>
          <a:xfrm>
            <a:off x="7454897" y="10372377"/>
            <a:ext cx="2154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3" name="Triangle 14">
            <a:extLst>
              <a:ext uri="{FF2B5EF4-FFF2-40B4-BE49-F238E27FC236}">
                <a16:creationId xmlns:a16="http://schemas.microsoft.com/office/drawing/2014/main" id="{BBA4C941-8B61-5342-B562-B430B44F359F}"/>
              </a:ext>
            </a:extLst>
          </p:cNvPr>
          <p:cNvSpPr/>
          <p:nvPr userDrawn="1"/>
        </p:nvSpPr>
        <p:spPr>
          <a:xfrm flipH="1">
            <a:off x="0" y="9163786"/>
            <a:ext cx="3196272" cy="1785945"/>
          </a:xfrm>
          <a:custGeom>
            <a:avLst/>
            <a:gdLst>
              <a:gd name="connsiteX0" fmla="*/ 0 w 3615951"/>
              <a:gd name="connsiteY0" fmla="*/ 2021634 h 2021634"/>
              <a:gd name="connsiteX1" fmla="*/ 1807976 w 3615951"/>
              <a:gd name="connsiteY1" fmla="*/ 0 h 2021634"/>
              <a:gd name="connsiteX2" fmla="*/ 3615951 w 3615951"/>
              <a:gd name="connsiteY2" fmla="*/ 2021634 h 2021634"/>
              <a:gd name="connsiteX3" fmla="*/ 0 w 3615951"/>
              <a:gd name="connsiteY3" fmla="*/ 2021634 h 2021634"/>
              <a:gd name="connsiteX0" fmla="*/ 0 w 3636776"/>
              <a:gd name="connsiteY0" fmla="*/ 2021634 h 2021634"/>
              <a:gd name="connsiteX1" fmla="*/ 3636776 w 3636776"/>
              <a:gd name="connsiteY1" fmla="*/ 0 h 2021634"/>
              <a:gd name="connsiteX2" fmla="*/ 3615951 w 3636776"/>
              <a:gd name="connsiteY2" fmla="*/ 2021634 h 2021634"/>
              <a:gd name="connsiteX3" fmla="*/ 0 w 3636776"/>
              <a:gd name="connsiteY3" fmla="*/ 2021634 h 2021634"/>
              <a:gd name="connsiteX0" fmla="*/ 0 w 3636776"/>
              <a:gd name="connsiteY0" fmla="*/ 2021634 h 2021634"/>
              <a:gd name="connsiteX1" fmla="*/ 3636776 w 3636776"/>
              <a:gd name="connsiteY1" fmla="*/ 0 h 2021634"/>
              <a:gd name="connsiteX2" fmla="*/ 3634687 w 3636776"/>
              <a:gd name="connsiteY2" fmla="*/ 2021634 h 2021634"/>
              <a:gd name="connsiteX3" fmla="*/ 0 w 3636776"/>
              <a:gd name="connsiteY3" fmla="*/ 2021634 h 2021634"/>
              <a:gd name="connsiteX0" fmla="*/ 0 w 3634709"/>
              <a:gd name="connsiteY0" fmla="*/ 2018405 h 2018405"/>
              <a:gd name="connsiteX1" fmla="*/ 3620631 w 3634709"/>
              <a:gd name="connsiteY1" fmla="*/ 0 h 2018405"/>
              <a:gd name="connsiteX2" fmla="*/ 3634687 w 3634709"/>
              <a:gd name="connsiteY2" fmla="*/ 2018405 h 2018405"/>
              <a:gd name="connsiteX3" fmla="*/ 0 w 3634709"/>
              <a:gd name="connsiteY3" fmla="*/ 2018405 h 2018405"/>
              <a:gd name="connsiteX0" fmla="*/ 0 w 3634715"/>
              <a:gd name="connsiteY0" fmla="*/ 2021634 h 2021634"/>
              <a:gd name="connsiteX1" fmla="*/ 3623860 w 3634715"/>
              <a:gd name="connsiteY1" fmla="*/ 0 h 2021634"/>
              <a:gd name="connsiteX2" fmla="*/ 3634687 w 3634715"/>
              <a:gd name="connsiteY2" fmla="*/ 2021634 h 2021634"/>
              <a:gd name="connsiteX3" fmla="*/ 0 w 3634715"/>
              <a:gd name="connsiteY3" fmla="*/ 2021634 h 2021634"/>
              <a:gd name="connsiteX0" fmla="*/ 0 w 3623860"/>
              <a:gd name="connsiteY0" fmla="*/ 2021634 h 2024863"/>
              <a:gd name="connsiteX1" fmla="*/ 3623860 w 3623860"/>
              <a:gd name="connsiteY1" fmla="*/ 0 h 2024863"/>
              <a:gd name="connsiteX2" fmla="*/ 3621771 w 3623860"/>
              <a:gd name="connsiteY2" fmla="*/ 2024863 h 2024863"/>
              <a:gd name="connsiteX3" fmla="*/ 0 w 3623860"/>
              <a:gd name="connsiteY3" fmla="*/ 2021634 h 2024863"/>
            </a:gdLst>
            <a:ahLst/>
            <a:cxnLst>
              <a:cxn ang="0">
                <a:pos x="connsiteX0" y="connsiteY0"/>
              </a:cxn>
              <a:cxn ang="0">
                <a:pos x="connsiteX1" y="connsiteY1"/>
              </a:cxn>
              <a:cxn ang="0">
                <a:pos x="connsiteX2" y="connsiteY2"/>
              </a:cxn>
              <a:cxn ang="0">
                <a:pos x="connsiteX3" y="connsiteY3"/>
              </a:cxn>
            </a:cxnLst>
            <a:rect l="l" t="t" r="r" b="b"/>
            <a:pathLst>
              <a:path w="3623860" h="2024863">
                <a:moveTo>
                  <a:pt x="0" y="2021634"/>
                </a:moveTo>
                <a:lnTo>
                  <a:pt x="3623860" y="0"/>
                </a:lnTo>
                <a:cubicBezTo>
                  <a:pt x="3623164" y="673878"/>
                  <a:pt x="3622467" y="1350985"/>
                  <a:pt x="3621771" y="2024863"/>
                </a:cubicBezTo>
                <a:lnTo>
                  <a:pt x="0" y="2021634"/>
                </a:lnTo>
                <a:close/>
              </a:path>
            </a:pathLst>
          </a:custGeom>
          <a:solidFill>
            <a:srgbClr val="12AE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Tree>
    <p:extLst>
      <p:ext uri="{BB962C8B-B14F-4D97-AF65-F5344CB8AC3E}">
        <p14:creationId xmlns:p14="http://schemas.microsoft.com/office/powerpoint/2010/main" val="944897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European Map Slide">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50A6F89-255F-4F47-97B7-77B0861A741B}"/>
              </a:ext>
            </a:extLst>
          </p:cNvPr>
          <p:cNvGrpSpPr/>
          <p:nvPr userDrawn="1"/>
        </p:nvGrpSpPr>
        <p:grpSpPr>
          <a:xfrm rot="5400000">
            <a:off x="-1561521" y="1570620"/>
            <a:ext cx="10898615" cy="7775576"/>
            <a:chOff x="-3" y="-1544"/>
            <a:chExt cx="12192003" cy="6859544"/>
          </a:xfrm>
        </p:grpSpPr>
        <p:sp>
          <p:nvSpPr>
            <p:cNvPr id="9" name="Rectangle 8">
              <a:extLst>
                <a:ext uri="{FF2B5EF4-FFF2-40B4-BE49-F238E27FC236}">
                  <a16:creationId xmlns:a16="http://schemas.microsoft.com/office/drawing/2014/main" id="{A6EB8EB7-DAF7-9C44-B5F0-BCF9FF704370}"/>
                </a:ext>
              </a:extLst>
            </p:cNvPr>
            <p:cNvSpPr/>
            <p:nvPr userDrawn="1"/>
          </p:nvSpPr>
          <p:spPr>
            <a:xfrm>
              <a:off x="-3" y="-1544"/>
              <a:ext cx="12192000" cy="6858000"/>
            </a:xfrm>
            <a:prstGeom prst="rect">
              <a:avLst/>
            </a:prstGeom>
            <a:solidFill>
              <a:srgbClr val="12AE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9">
              <a:extLst>
                <a:ext uri="{FF2B5EF4-FFF2-40B4-BE49-F238E27FC236}">
                  <a16:creationId xmlns:a16="http://schemas.microsoft.com/office/drawing/2014/main" id="{C5455B9E-A8D5-FC41-849F-E525DF7B1D4D}"/>
                </a:ext>
              </a:extLst>
            </p:cNvPr>
            <p:cNvSpPr/>
            <p:nvPr userDrawn="1"/>
          </p:nvSpPr>
          <p:spPr>
            <a:xfrm>
              <a:off x="3634154" y="3429000"/>
              <a:ext cx="8557846" cy="3429000"/>
            </a:xfrm>
            <a:prstGeom prst="triangle">
              <a:avLst>
                <a:gd name="adj" fmla="val 100000"/>
              </a:avLst>
            </a:prstGeom>
            <a:solidFill>
              <a:srgbClr val="D93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A369666D-5ADC-3B4D-99FB-52DBD463DD95}"/>
                </a:ext>
              </a:extLst>
            </p:cNvPr>
            <p:cNvSpPr/>
            <p:nvPr userDrawn="1"/>
          </p:nvSpPr>
          <p:spPr>
            <a:xfrm flipH="1" flipV="1">
              <a:off x="-3" y="0"/>
              <a:ext cx="7596556" cy="4161692"/>
            </a:xfrm>
            <a:prstGeom prst="triangle">
              <a:avLst>
                <a:gd name="adj" fmla="val 100000"/>
              </a:avLst>
            </a:prstGeom>
            <a:solidFill>
              <a:srgbClr val="EA8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a16="http://schemas.microsoft.com/office/drawing/2014/main" id="{7763140B-827C-604D-8D42-DD936612684F}"/>
              </a:ext>
            </a:extLst>
          </p:cNvPr>
          <p:cNvSpPr>
            <a:spLocks noChangeAspect="1"/>
          </p:cNvSpPr>
          <p:nvPr userDrawn="1"/>
        </p:nvSpPr>
        <p:spPr>
          <a:xfrm>
            <a:off x="185984" y="272222"/>
            <a:ext cx="7401853" cy="10363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32">
            <a:extLst>
              <a:ext uri="{FF2B5EF4-FFF2-40B4-BE49-F238E27FC236}">
                <a16:creationId xmlns:a16="http://schemas.microsoft.com/office/drawing/2014/main" id="{8559AD7B-2F7B-F149-8014-B9763D0CB0BD}"/>
              </a:ext>
            </a:extLst>
          </p:cNvPr>
          <p:cNvSpPr>
            <a:spLocks noGrp="1"/>
          </p:cNvSpPr>
          <p:nvPr>
            <p:ph type="body" sz="quarter" idx="30" hasCustomPrompt="1"/>
          </p:nvPr>
        </p:nvSpPr>
        <p:spPr>
          <a:xfrm>
            <a:off x="103478" y="617055"/>
            <a:ext cx="3330497" cy="420251"/>
          </a:xfrm>
          <a:noFill/>
        </p:spPr>
        <p:txBody>
          <a:bodyPr>
            <a:noAutofit/>
          </a:bodyPr>
          <a:lstStyle>
            <a:lvl1pPr marL="460375" indent="0" algn="l">
              <a:spcBef>
                <a:spcPts val="0"/>
              </a:spcBef>
              <a:buNone/>
              <a:tabLst/>
              <a:defRPr sz="2200" b="1" i="0">
                <a:solidFill>
                  <a:srgbClr val="EE7D3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13" name="Text Placeholder 32">
            <a:extLst>
              <a:ext uri="{FF2B5EF4-FFF2-40B4-BE49-F238E27FC236}">
                <a16:creationId xmlns:a16="http://schemas.microsoft.com/office/drawing/2014/main" id="{B4739BCC-BDA9-9449-8D53-80EA6B29FCBA}"/>
              </a:ext>
            </a:extLst>
          </p:cNvPr>
          <p:cNvSpPr>
            <a:spLocks noGrp="1"/>
          </p:cNvSpPr>
          <p:nvPr>
            <p:ph type="body" sz="quarter" idx="32" hasCustomPrompt="1"/>
          </p:nvPr>
        </p:nvSpPr>
        <p:spPr>
          <a:xfrm>
            <a:off x="711591" y="1501085"/>
            <a:ext cx="6289081" cy="8879590"/>
          </a:xfrm>
        </p:spPr>
        <p:txBody>
          <a:bodyPr numCol="2" spcCol="72000" anchor="t">
            <a:noAutofit/>
          </a:bodyPr>
          <a:lstStyle>
            <a:lvl1pPr marL="0" marR="0" indent="0" algn="l" defTabSz="777514" rtl="0" eaLnBrk="1" fontAlgn="auto" latinLnBrk="0" hangingPunct="1">
              <a:lnSpc>
                <a:spcPct val="100000"/>
              </a:lnSpc>
              <a:spcBef>
                <a:spcPts val="0"/>
              </a:spcBef>
              <a:spcAft>
                <a:spcPts val="0"/>
              </a:spcAft>
              <a:buClrTx/>
              <a:buSzTx/>
              <a:buFont typeface="Arial" panose="020B0604020202020204" pitchFamily="34" charset="0"/>
              <a:buNone/>
              <a:tabLst/>
              <a:defRPr sz="1100" b="0" i="0">
                <a:solidFill>
                  <a:srgbClr val="70707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l" defTabSz="777514"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type</a:t>
            </a:r>
            <a:endParaRPr lang="en-US" dirty="0"/>
          </a:p>
        </p:txBody>
      </p:sp>
      <p:sp>
        <p:nvSpPr>
          <p:cNvPr id="14" name="Rectangle 13">
            <a:extLst>
              <a:ext uri="{FF2B5EF4-FFF2-40B4-BE49-F238E27FC236}">
                <a16:creationId xmlns:a16="http://schemas.microsoft.com/office/drawing/2014/main" id="{5AFCDDA9-92E0-E34A-B5EB-E7BA573B7E0C}"/>
              </a:ext>
            </a:extLst>
          </p:cNvPr>
          <p:cNvSpPr/>
          <p:nvPr userDrawn="1"/>
        </p:nvSpPr>
        <p:spPr>
          <a:xfrm rot="16200000">
            <a:off x="5818693" y="9056064"/>
            <a:ext cx="3487853" cy="215444"/>
          </a:xfrm>
          <a:prstGeom prst="rect">
            <a:avLst/>
          </a:prstGeom>
          <a:solidFill>
            <a:srgbClr val="EA8832"/>
          </a:solidFill>
        </p:spPr>
        <p:txBody>
          <a:bodyPr wrap="square">
            <a:spAutoFit/>
          </a:bodyPr>
          <a:lstStyle/>
          <a:p>
            <a:pPr marL="590550" indent="0">
              <a:tabLst/>
            </a:pPr>
            <a:r>
              <a:rPr lang="en-US" sz="800" dirty="0">
                <a:solidFill>
                  <a:schemeClr val="bg1"/>
                </a:solidFill>
              </a:rPr>
              <a:t>EMPOWERING FEMALE MIGRANTS FOR DIGITAL COMPETENCIES</a:t>
            </a:r>
          </a:p>
        </p:txBody>
      </p:sp>
      <p:sp>
        <p:nvSpPr>
          <p:cNvPr id="15" name="Slide Number Placeholder 5">
            <a:extLst>
              <a:ext uri="{FF2B5EF4-FFF2-40B4-BE49-F238E27FC236}">
                <a16:creationId xmlns:a16="http://schemas.microsoft.com/office/drawing/2014/main" id="{1D9768F3-59E1-1541-955F-B6350DB2EF19}"/>
              </a:ext>
            </a:extLst>
          </p:cNvPr>
          <p:cNvSpPr>
            <a:spLocks noGrp="1"/>
          </p:cNvSpPr>
          <p:nvPr>
            <p:ph type="sldNum" sz="quarter" idx="4"/>
          </p:nvPr>
        </p:nvSpPr>
        <p:spPr>
          <a:xfrm>
            <a:off x="7385639" y="10380675"/>
            <a:ext cx="353961" cy="475228"/>
          </a:xfrm>
          <a:prstGeom prst="rect">
            <a:avLst/>
          </a:prstGeom>
        </p:spPr>
        <p:txBody>
          <a:bodyPr vert="horz" lIns="91440" tIns="45720" rIns="91440" bIns="45720" rtlCol="0" anchor="ctr"/>
          <a:lstStyle>
            <a:lvl1pPr algn="ctr">
              <a:defRPr sz="800" b="0" i="0">
                <a:solidFill>
                  <a:schemeClr val="bg1"/>
                </a:solidFill>
                <a:latin typeface="Calibri" panose="020F0502020204030204" pitchFamily="34" charset="0"/>
                <a:cs typeface="Calibri" panose="020F0502020204030204" pitchFamily="34" charset="0"/>
              </a:defRPr>
            </a:lvl1pPr>
          </a:lstStyle>
          <a:p>
            <a:fld id="{CB2079F2-58AF-ED44-82D7-E04B2F6FD686}" type="slidenum">
              <a:rPr lang="en-US" smtClean="0"/>
              <a:pPr/>
              <a:t>‹Nr.›</a:t>
            </a:fld>
            <a:endParaRPr lang="en-US" dirty="0"/>
          </a:p>
        </p:txBody>
      </p:sp>
      <p:cxnSp>
        <p:nvCxnSpPr>
          <p:cNvPr id="19" name="Straight Connector 18">
            <a:extLst>
              <a:ext uri="{FF2B5EF4-FFF2-40B4-BE49-F238E27FC236}">
                <a16:creationId xmlns:a16="http://schemas.microsoft.com/office/drawing/2014/main" id="{1CF99564-3C97-FC40-A6C4-2B4CB3660CF0}"/>
              </a:ext>
            </a:extLst>
          </p:cNvPr>
          <p:cNvCxnSpPr/>
          <p:nvPr userDrawn="1"/>
        </p:nvCxnSpPr>
        <p:spPr>
          <a:xfrm>
            <a:off x="7454897" y="10372377"/>
            <a:ext cx="2154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6077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571" y="580737"/>
            <a:ext cx="6706433" cy="210832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571" y="2903673"/>
            <a:ext cx="6706433" cy="69208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34571" y="10109836"/>
            <a:ext cx="1749504" cy="580735"/>
          </a:xfrm>
          <a:prstGeom prst="rect">
            <a:avLst/>
          </a:prstGeom>
        </p:spPr>
        <p:txBody>
          <a:bodyPr vert="horz" lIns="91440" tIns="45720" rIns="91440" bIns="45720" rtlCol="0" anchor="ctr"/>
          <a:lstStyle>
            <a:lvl1pPr algn="l">
              <a:defRPr sz="1020">
                <a:solidFill>
                  <a:schemeClr val="tx1">
                    <a:tint val="75000"/>
                  </a:schemeClr>
                </a:solidFill>
              </a:defRPr>
            </a:lvl1pPr>
          </a:lstStyle>
          <a:p>
            <a:endParaRPr lang="fr-CA" dirty="0"/>
          </a:p>
        </p:txBody>
      </p:sp>
      <p:sp>
        <p:nvSpPr>
          <p:cNvPr id="5" name="Footer Placeholder 4"/>
          <p:cNvSpPr>
            <a:spLocks noGrp="1"/>
          </p:cNvSpPr>
          <p:nvPr>
            <p:ph type="ftr" sz="quarter" idx="3"/>
          </p:nvPr>
        </p:nvSpPr>
        <p:spPr>
          <a:xfrm>
            <a:off x="2575659" y="10109836"/>
            <a:ext cx="2624257" cy="580735"/>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fr-CA" dirty="0"/>
          </a:p>
        </p:txBody>
      </p:sp>
      <p:sp>
        <p:nvSpPr>
          <p:cNvPr id="6" name="Slide Number Placeholder 5"/>
          <p:cNvSpPr>
            <a:spLocks noGrp="1"/>
          </p:cNvSpPr>
          <p:nvPr>
            <p:ph type="sldNum" sz="quarter" idx="4"/>
          </p:nvPr>
        </p:nvSpPr>
        <p:spPr>
          <a:xfrm>
            <a:off x="5491500" y="10109836"/>
            <a:ext cx="1749504" cy="580735"/>
          </a:xfrm>
          <a:prstGeom prst="rect">
            <a:avLst/>
          </a:prstGeom>
        </p:spPr>
        <p:txBody>
          <a:bodyPr vert="horz" lIns="91440" tIns="45720" rIns="91440" bIns="45720" rtlCol="0" anchor="ctr"/>
          <a:lstStyle>
            <a:lvl1pPr algn="r">
              <a:defRPr sz="110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C527BFA-2C0E-4CEC-B6A5-913A56FEF4B4}" type="slidenum">
              <a:rPr lang="fr-CA" smtClean="0"/>
              <a:pPr/>
              <a:t>‹Nr.›</a:t>
            </a:fld>
            <a:endParaRPr lang="fr-CA" dirty="0"/>
          </a:p>
        </p:txBody>
      </p:sp>
    </p:spTree>
    <p:extLst>
      <p:ext uri="{BB962C8B-B14F-4D97-AF65-F5344CB8AC3E}">
        <p14:creationId xmlns:p14="http://schemas.microsoft.com/office/powerpoint/2010/main" val="2922975830"/>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873" r:id="rId3"/>
    <p:sldLayoutId id="2147483986" r:id="rId4"/>
    <p:sldLayoutId id="2147483999" r:id="rId5"/>
    <p:sldLayoutId id="2147484000" r:id="rId6"/>
    <p:sldLayoutId id="2147484001" r:id="rId7"/>
    <p:sldLayoutId id="2147484002" r:id="rId8"/>
    <p:sldLayoutId id="2147483987" r:id="rId9"/>
    <p:sldLayoutId id="2147483888" r:id="rId10"/>
    <p:sldLayoutId id="2147484003" r:id="rId11"/>
    <p:sldLayoutId id="2147484004" r:id="rId12"/>
    <p:sldLayoutId id="2147484005" r:id="rId13"/>
    <p:sldLayoutId id="2147484006" r:id="rId14"/>
    <p:sldLayoutId id="2147484007"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777514" rtl="0" eaLnBrk="1" latinLnBrk="0" hangingPunct="1">
        <a:lnSpc>
          <a:spcPct val="90000"/>
        </a:lnSpc>
        <a:spcBef>
          <a:spcPct val="0"/>
        </a:spcBef>
        <a:buNone/>
        <a:defRPr sz="3741" kern="1200">
          <a:solidFill>
            <a:schemeClr val="tx1"/>
          </a:solidFill>
          <a:latin typeface="Calibri" panose="020F0502020204030204" pitchFamily="34" charset="0"/>
          <a:ea typeface="+mj-ea"/>
          <a:cs typeface="Calibri" panose="020F0502020204030204" pitchFamily="34" charset="0"/>
        </a:defRPr>
      </a:lvl1pPr>
    </p:titleStyle>
    <p:body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Calibri" panose="020F0502020204030204" pitchFamily="34" charset="0"/>
          <a:ea typeface="+mn-ea"/>
          <a:cs typeface="Calibri" panose="020F0502020204030204" pitchFamily="34" charset="0"/>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Calibri" panose="020F0502020204030204" pitchFamily="34" charset="0"/>
          <a:ea typeface="+mn-ea"/>
          <a:cs typeface="Calibri" panose="020F0502020204030204" pitchFamily="34" charset="0"/>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Calibri" panose="020F0502020204030204" pitchFamily="34" charset="0"/>
          <a:ea typeface="+mn-ea"/>
          <a:cs typeface="Calibri" panose="020F0502020204030204" pitchFamily="34" charset="0"/>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Calibri" panose="020F0502020204030204" pitchFamily="34" charset="0"/>
          <a:ea typeface="+mn-ea"/>
          <a:cs typeface="Calibri" panose="020F0502020204030204" pitchFamily="34" charset="0"/>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p:bodyStyle>
    <p:otherStyle>
      <a:defPPr>
        <a:defRPr lang="en-US"/>
      </a:defPPr>
      <a:lvl1pPr marL="0" algn="l" defTabSz="777514" rtl="0" eaLnBrk="1" latinLnBrk="0" hangingPunct="1">
        <a:defRPr sz="1531" kern="1200">
          <a:solidFill>
            <a:schemeClr val="tx1"/>
          </a:solidFill>
          <a:latin typeface="+mn-lt"/>
          <a:ea typeface="+mn-ea"/>
          <a:cs typeface="+mn-cs"/>
        </a:defRPr>
      </a:lvl1pPr>
      <a:lvl2pPr marL="388757" algn="l" defTabSz="777514" rtl="0" eaLnBrk="1" latinLnBrk="0" hangingPunct="1">
        <a:defRPr sz="1531" kern="1200">
          <a:solidFill>
            <a:schemeClr val="tx1"/>
          </a:solidFill>
          <a:latin typeface="+mn-lt"/>
          <a:ea typeface="+mn-ea"/>
          <a:cs typeface="+mn-cs"/>
        </a:defRPr>
      </a:lvl2pPr>
      <a:lvl3pPr marL="777514" algn="l" defTabSz="777514" rtl="0" eaLnBrk="1" latinLnBrk="0" hangingPunct="1">
        <a:defRPr sz="1531" kern="1200">
          <a:solidFill>
            <a:schemeClr val="tx1"/>
          </a:solidFill>
          <a:latin typeface="+mn-lt"/>
          <a:ea typeface="+mn-ea"/>
          <a:cs typeface="+mn-cs"/>
        </a:defRPr>
      </a:lvl3pPr>
      <a:lvl4pPr marL="1166271" algn="l" defTabSz="777514" rtl="0" eaLnBrk="1" latinLnBrk="0" hangingPunct="1">
        <a:defRPr sz="1531" kern="1200">
          <a:solidFill>
            <a:schemeClr val="tx1"/>
          </a:solidFill>
          <a:latin typeface="+mn-lt"/>
          <a:ea typeface="+mn-ea"/>
          <a:cs typeface="+mn-cs"/>
        </a:defRPr>
      </a:lvl4pPr>
      <a:lvl5pPr marL="1555029" algn="l" defTabSz="777514" rtl="0" eaLnBrk="1" latinLnBrk="0" hangingPunct="1">
        <a:defRPr sz="1531" kern="1200">
          <a:solidFill>
            <a:schemeClr val="tx1"/>
          </a:solidFill>
          <a:latin typeface="+mn-lt"/>
          <a:ea typeface="+mn-ea"/>
          <a:cs typeface="+mn-cs"/>
        </a:defRPr>
      </a:lvl5pPr>
      <a:lvl6pPr marL="1943786" algn="l" defTabSz="777514" rtl="0" eaLnBrk="1" latinLnBrk="0" hangingPunct="1">
        <a:defRPr sz="1531" kern="1200">
          <a:solidFill>
            <a:schemeClr val="tx1"/>
          </a:solidFill>
          <a:latin typeface="+mn-lt"/>
          <a:ea typeface="+mn-ea"/>
          <a:cs typeface="+mn-cs"/>
        </a:defRPr>
      </a:lvl6pPr>
      <a:lvl7pPr marL="2332543" algn="l" defTabSz="777514" rtl="0" eaLnBrk="1" latinLnBrk="0" hangingPunct="1">
        <a:defRPr sz="1531" kern="1200">
          <a:solidFill>
            <a:schemeClr val="tx1"/>
          </a:solidFill>
          <a:latin typeface="+mn-lt"/>
          <a:ea typeface="+mn-ea"/>
          <a:cs typeface="+mn-cs"/>
        </a:defRPr>
      </a:lvl7pPr>
      <a:lvl8pPr marL="2721300" algn="l" defTabSz="777514" rtl="0" eaLnBrk="1" latinLnBrk="0" hangingPunct="1">
        <a:defRPr sz="1531" kern="1200">
          <a:solidFill>
            <a:schemeClr val="tx1"/>
          </a:solidFill>
          <a:latin typeface="+mn-lt"/>
          <a:ea typeface="+mn-ea"/>
          <a:cs typeface="+mn-cs"/>
        </a:defRPr>
      </a:lvl8pPr>
      <a:lvl9pPr marL="3110057" algn="l" defTabSz="777514" rtl="0" eaLnBrk="1" latinLnBrk="0" hangingPunct="1">
        <a:defRPr sz="153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7" userDrawn="1">
          <p15:clr>
            <a:srgbClr val="F26B43"/>
          </p15:clr>
        </p15:guide>
        <p15:guide id="2" pos="4581" userDrawn="1">
          <p15:clr>
            <a:srgbClr val="F26B43"/>
          </p15:clr>
        </p15:guide>
        <p15:guide id="3" orient="horz" pos="895" userDrawn="1">
          <p15:clr>
            <a:srgbClr val="F26B43"/>
          </p15:clr>
        </p15:guide>
        <p15:guide id="4" pos="2449" userDrawn="1">
          <p15:clr>
            <a:srgbClr val="F26B43"/>
          </p15:clr>
        </p15:guide>
        <p15:guide id="5" orient="horz" pos="615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thevisionworks.brilliantassessments.com/Home/Index/?responseCode=fM709xz776BivBoe%2fKIxyQ%3d%3d" TargetMode="External"/><Relationship Id="rId2" Type="http://schemas.openxmlformats.org/officeDocument/2006/relationships/image" Target="../media/image28.jpg"/><Relationship Id="rId1" Type="http://schemas.openxmlformats.org/officeDocument/2006/relationships/slideLayout" Target="../slideLayouts/slideLayout15.xml"/><Relationship Id="rId6" Type="http://schemas.openxmlformats.org/officeDocument/2006/relationships/hyperlink" Target="https://joint-research-centre.ec.europa.eu/digcomp_en" TargetMode="External"/><Relationship Id="rId5" Type="http://schemas.openxmlformats.org/officeDocument/2006/relationships/hyperlink" Target="https://www.facebook.com/inclusive.eu" TargetMode="External"/><Relationship Id="rId4" Type="http://schemas.openxmlformats.org/officeDocument/2006/relationships/hyperlink" Target="https://includeher.eu/lms-en/"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publications.jrc.ec.europa.eu/repository/handle/JRC107466" TargetMode="External"/><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hyperlink" Target="https://joint-research-centre.ec.europa.eu/european-framework-digitally-competent-educational-organisations-digcomporg/digcomporg-framework_e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includeher.eu/" TargetMode="External"/><Relationship Id="rId1" Type="http://schemas.openxmlformats.org/officeDocument/2006/relationships/slideLayout" Target="../slideLayouts/slideLayout10.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hyperlink" Target="https://joint-research-centre.ec.europa.eu/digcomp_en" TargetMode="External"/><Relationship Id="rId1" Type="http://schemas.openxmlformats.org/officeDocument/2006/relationships/slideLayout" Target="../slideLayouts/slideLayout11.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www.includeher.eu/" TargetMode="External"/><Relationship Id="rId2" Type="http://schemas.openxmlformats.org/officeDocument/2006/relationships/image" Target="../media/image27.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913BE5A-9D9C-CC4E-8A92-C481EEF3E98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6820" r="26820"/>
          <a:stretch/>
        </p:blipFill>
        <p:spPr/>
      </p:pic>
      <p:sp>
        <p:nvSpPr>
          <p:cNvPr id="2" name="Text Placeholder 1">
            <a:extLst>
              <a:ext uri="{FF2B5EF4-FFF2-40B4-BE49-F238E27FC236}">
                <a16:creationId xmlns:a16="http://schemas.microsoft.com/office/drawing/2014/main" id="{0D37864F-52EB-4E4B-AB29-1A6AB523327B}"/>
              </a:ext>
            </a:extLst>
          </p:cNvPr>
          <p:cNvSpPr>
            <a:spLocks noGrp="1"/>
          </p:cNvSpPr>
          <p:nvPr>
            <p:ph type="body" sz="quarter" idx="11"/>
          </p:nvPr>
        </p:nvSpPr>
        <p:spPr>
          <a:xfrm>
            <a:off x="290850" y="6846467"/>
            <a:ext cx="4461624" cy="1574116"/>
          </a:xfrm>
        </p:spPr>
        <p:txBody>
          <a:bodyPr/>
          <a:lstStyle/>
          <a:p>
            <a:r>
              <a:rPr lang="de-DE" b="0" dirty="0"/>
              <a:t>Pädagogischer Leitfaden für die DIGITALEN ENTWICKLUNGS- RESSOURCEN</a:t>
            </a:r>
          </a:p>
        </p:txBody>
      </p:sp>
      <p:sp>
        <p:nvSpPr>
          <p:cNvPr id="3" name="Text Placeholder 2">
            <a:extLst>
              <a:ext uri="{FF2B5EF4-FFF2-40B4-BE49-F238E27FC236}">
                <a16:creationId xmlns:a16="http://schemas.microsoft.com/office/drawing/2014/main" id="{7E558668-1E0D-4A42-ADAF-CBCBC8E3F00D}"/>
              </a:ext>
            </a:extLst>
          </p:cNvPr>
          <p:cNvSpPr>
            <a:spLocks noGrp="1"/>
          </p:cNvSpPr>
          <p:nvPr>
            <p:ph type="body" sz="quarter" idx="12"/>
          </p:nvPr>
        </p:nvSpPr>
        <p:spPr/>
        <p:txBody>
          <a:bodyPr/>
          <a:lstStyle/>
          <a:p>
            <a:r>
              <a:rPr lang="en-US" dirty="0"/>
              <a:t>2022 – 2023</a:t>
            </a:r>
          </a:p>
          <a:p>
            <a:r>
              <a:rPr lang="en-US" dirty="0"/>
              <a:t>Dokument Name</a:t>
            </a:r>
          </a:p>
        </p:txBody>
      </p:sp>
      <p:sp>
        <p:nvSpPr>
          <p:cNvPr id="5" name="Text Placeholder 4">
            <a:extLst>
              <a:ext uri="{FF2B5EF4-FFF2-40B4-BE49-F238E27FC236}">
                <a16:creationId xmlns:a16="http://schemas.microsoft.com/office/drawing/2014/main" id="{C3514177-FE9F-614C-8FE6-58AA268A57CA}"/>
              </a:ext>
            </a:extLst>
          </p:cNvPr>
          <p:cNvSpPr>
            <a:spLocks noGrp="1"/>
          </p:cNvSpPr>
          <p:nvPr>
            <p:ph type="body" sz="quarter" idx="13"/>
          </p:nvPr>
        </p:nvSpPr>
        <p:spPr>
          <a:xfrm>
            <a:off x="2219628" y="9017031"/>
            <a:ext cx="1178537" cy="466127"/>
          </a:xfrm>
        </p:spPr>
        <p:txBody>
          <a:bodyPr/>
          <a:lstStyle/>
          <a:p>
            <a:r>
              <a:rPr lang="en-US" dirty="0"/>
              <a:t>Erstellt von</a:t>
            </a:r>
          </a:p>
          <a:p>
            <a:r>
              <a:rPr lang="en-US" dirty="0"/>
              <a:t>Projekt Partner</a:t>
            </a:r>
          </a:p>
          <a:p>
            <a:r>
              <a:rPr lang="en-US" dirty="0"/>
              <a:t>Name</a:t>
            </a:r>
          </a:p>
        </p:txBody>
      </p:sp>
    </p:spTree>
    <p:extLst>
      <p:ext uri="{BB962C8B-B14F-4D97-AF65-F5344CB8AC3E}">
        <p14:creationId xmlns:p14="http://schemas.microsoft.com/office/powerpoint/2010/main" val="406867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B2C4EEF0-2966-7E4F-9D7A-CB7536A7F24C}"/>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7839" r="17839"/>
          <a:stretch/>
        </p:blipFill>
        <p:spPr/>
      </p:pic>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30"/>
          </p:nvPr>
        </p:nvSpPr>
        <p:spPr/>
        <p:txBody>
          <a:bodyPr/>
          <a:lstStyle/>
          <a:p>
            <a:r>
              <a:rPr lang="de-DE" dirty="0"/>
              <a:t>Weitere Ressourcen</a:t>
            </a:r>
            <a:endParaRPr lang="en-US" dirty="0"/>
          </a:p>
        </p:txBody>
      </p:sp>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32"/>
          </p:nvPr>
        </p:nvSpPr>
        <p:spPr>
          <a:xfrm>
            <a:off x="103478" y="1294257"/>
            <a:ext cx="4481222" cy="3551259"/>
          </a:xfrm>
        </p:spPr>
        <p:txBody>
          <a:bodyPr/>
          <a:lstStyle/>
          <a:p>
            <a:pPr marL="171450" indent="-171450">
              <a:buFont typeface="Arial" panose="020B0604020202020204" pitchFamily="34" charset="0"/>
              <a:buChar char="•"/>
            </a:pPr>
            <a:r>
              <a:rPr lang="en-US" b="1" dirty="0"/>
              <a:t>Include Her Digital Route Map</a:t>
            </a:r>
            <a:r>
              <a:rPr lang="de-DE" b="1" dirty="0"/>
              <a:t> </a:t>
            </a:r>
            <a:r>
              <a:rPr lang="de-DE" dirty="0"/>
              <a:t>basiert auf dem EU-Rahmen für digitale Kompetenz (DigComp), da wir glauben, dass DigComp eine umfassende Beschreibung des Wissens, der Fähigkeiten und der Einstellungen bietet, die Menschen erlernen müssen, um digital bereit zu sein! In einem ähnlichen Ansatz wie DigComp bewerten unsere Tools Ihre Kompetenzen in 5 Bereichen. (Kompetenzen sind wie Fertigkeiten, umfassen aber auch Ihre Fähigkeiten und Ihr Wissen). Zugang dazu hier:</a:t>
            </a:r>
            <a:r>
              <a:rPr lang="hr-BA" dirty="0">
                <a:solidFill>
                  <a:schemeClr val="accent5">
                    <a:lumMod val="20000"/>
                    <a:lumOff val="80000"/>
                  </a:schemeClr>
                </a:solidFill>
                <a:hlinkClick r:id="rId3">
                  <a:extLst>
                    <a:ext uri="{A12FA001-AC4F-418D-AE19-62706E023703}">
                      <ahyp:hlinkClr xmlns:ahyp="http://schemas.microsoft.com/office/drawing/2018/hyperlinkcolor" val="tx"/>
                    </a:ext>
                  </a:extLst>
                </a:hlinkClick>
              </a:rPr>
              <a:t>https://thevisionworks.brilliantassessments.com/Home/Index/?responseCode=fM709xz776BivBoe%2fKIxyQ%3d%3d</a:t>
            </a:r>
            <a:r>
              <a:rPr lang="hr-BA" dirty="0">
                <a:solidFill>
                  <a:schemeClr val="accent5">
                    <a:lumMod val="20000"/>
                    <a:lumOff val="80000"/>
                  </a:schemeClr>
                </a:solidFill>
              </a:rPr>
              <a:t> </a:t>
            </a:r>
          </a:p>
          <a:p>
            <a:pPr marL="171450" indent="-171450">
              <a:buFont typeface="Arial" panose="020B0604020202020204" pitchFamily="34" charset="0"/>
              <a:buChar char="•"/>
            </a:pPr>
            <a:endParaRPr lang="hr-BA" dirty="0">
              <a:solidFill>
                <a:schemeClr val="accent5">
                  <a:lumMod val="20000"/>
                  <a:lumOff val="80000"/>
                </a:schemeClr>
              </a:solidFill>
            </a:endParaRPr>
          </a:p>
          <a:p>
            <a:pPr marL="171450" indent="-171450">
              <a:buFont typeface="Arial" panose="020B0604020202020204" pitchFamily="34" charset="0"/>
              <a:buChar char="•"/>
            </a:pPr>
            <a:r>
              <a:rPr lang="hr-BA" b="1" dirty="0">
                <a:solidFill>
                  <a:schemeClr val="accent5">
                    <a:lumMod val="20000"/>
                    <a:lumOff val="80000"/>
                  </a:schemeClr>
                </a:solidFill>
              </a:rPr>
              <a:t>Include her </a:t>
            </a:r>
            <a:r>
              <a:rPr lang="de-DE" b="1" dirty="0">
                <a:solidFill>
                  <a:schemeClr val="accent5">
                    <a:lumMod val="20000"/>
                    <a:lumOff val="80000"/>
                  </a:schemeClr>
                </a:solidFill>
              </a:rPr>
              <a:t>O</a:t>
            </a:r>
            <a:r>
              <a:rPr lang="hr-BA" b="1" dirty="0">
                <a:solidFill>
                  <a:schemeClr val="accent5">
                    <a:lumMod val="20000"/>
                    <a:lumOff val="80000"/>
                  </a:schemeClr>
                </a:solidFill>
              </a:rPr>
              <a:t>nline</a:t>
            </a:r>
            <a:r>
              <a:rPr lang="de-DE" b="1" dirty="0">
                <a:solidFill>
                  <a:schemeClr val="accent5">
                    <a:lumMod val="20000"/>
                    <a:lumOff val="80000"/>
                  </a:schemeClr>
                </a:solidFill>
              </a:rPr>
              <a:t>-Kurs</a:t>
            </a:r>
            <a:r>
              <a:rPr lang="hr-BA" dirty="0">
                <a:solidFill>
                  <a:schemeClr val="accent5">
                    <a:lumMod val="20000"/>
                    <a:lumOff val="80000"/>
                  </a:schemeClr>
                </a:solidFill>
              </a:rPr>
              <a:t>: </a:t>
            </a:r>
            <a:r>
              <a:rPr lang="hr-BA" dirty="0">
                <a:solidFill>
                  <a:schemeClr val="accent5">
                    <a:lumMod val="20000"/>
                    <a:lumOff val="80000"/>
                  </a:schemeClr>
                </a:solidFill>
                <a:hlinkClick r:id="rId4">
                  <a:extLst>
                    <a:ext uri="{A12FA001-AC4F-418D-AE19-62706E023703}">
                      <ahyp:hlinkClr xmlns:ahyp="http://schemas.microsoft.com/office/drawing/2018/hyperlinkcolor" val="tx"/>
                    </a:ext>
                  </a:extLst>
                </a:hlinkClick>
              </a:rPr>
              <a:t>https://includeher.eu/lms-en/</a:t>
            </a:r>
            <a:r>
              <a:rPr lang="hr-BA" dirty="0">
                <a:solidFill>
                  <a:schemeClr val="accent5">
                    <a:lumMod val="20000"/>
                    <a:lumOff val="80000"/>
                  </a:schemeClr>
                </a:solidFill>
              </a:rPr>
              <a:t> </a:t>
            </a:r>
          </a:p>
          <a:p>
            <a:pPr marL="171450" indent="-171450">
              <a:buFont typeface="Arial" panose="020B0604020202020204" pitchFamily="34" charset="0"/>
              <a:buChar char="•"/>
            </a:pPr>
            <a:r>
              <a:rPr lang="hr-BA" dirty="0">
                <a:solidFill>
                  <a:schemeClr val="accent5">
                    <a:lumMod val="20000"/>
                    <a:lumOff val="80000"/>
                  </a:schemeClr>
                </a:solidFill>
              </a:rPr>
              <a:t>Include her </a:t>
            </a:r>
            <a:r>
              <a:rPr lang="de-DE" dirty="0">
                <a:solidFill>
                  <a:schemeClr val="accent5">
                    <a:lumMod val="20000"/>
                    <a:lumOff val="80000"/>
                  </a:schemeClr>
                </a:solidFill>
              </a:rPr>
              <a:t>S</a:t>
            </a:r>
            <a:r>
              <a:rPr lang="hr-BA" dirty="0">
                <a:solidFill>
                  <a:schemeClr val="accent5">
                    <a:lumMod val="20000"/>
                    <a:lumOff val="80000"/>
                  </a:schemeClr>
                </a:solidFill>
              </a:rPr>
              <a:t>ocial </a:t>
            </a:r>
            <a:r>
              <a:rPr lang="de-DE" dirty="0">
                <a:solidFill>
                  <a:schemeClr val="accent5">
                    <a:lumMod val="20000"/>
                    <a:lumOff val="80000"/>
                  </a:schemeClr>
                </a:solidFill>
              </a:rPr>
              <a:t>M</a:t>
            </a:r>
            <a:r>
              <a:rPr lang="hr-BA" dirty="0">
                <a:solidFill>
                  <a:schemeClr val="accent5">
                    <a:lumMod val="20000"/>
                    <a:lumOff val="80000"/>
                  </a:schemeClr>
                </a:solidFill>
              </a:rPr>
              <a:t>edia: </a:t>
            </a:r>
            <a:r>
              <a:rPr lang="hr-BA" dirty="0">
                <a:solidFill>
                  <a:schemeClr val="accent5">
                    <a:lumMod val="20000"/>
                    <a:lumOff val="80000"/>
                  </a:schemeClr>
                </a:solidFill>
                <a:hlinkClick r:id="rId5">
                  <a:extLst>
                    <a:ext uri="{A12FA001-AC4F-418D-AE19-62706E023703}">
                      <ahyp:hlinkClr xmlns:ahyp="http://schemas.microsoft.com/office/drawing/2018/hyperlinkcolor" val="tx"/>
                    </a:ext>
                  </a:extLst>
                </a:hlinkClick>
              </a:rPr>
              <a:t>https://www.facebook.com/inclusive.eu</a:t>
            </a:r>
            <a:r>
              <a:rPr lang="hr-BA" dirty="0">
                <a:solidFill>
                  <a:schemeClr val="accent5">
                    <a:lumMod val="20000"/>
                    <a:lumOff val="80000"/>
                  </a:schemeClr>
                </a:solidFill>
              </a:rPr>
              <a:t> </a:t>
            </a:r>
            <a:r>
              <a:rPr lang="hr-BA" dirty="0">
                <a:solidFill>
                  <a:srgbClr val="FFC000"/>
                </a:solidFill>
              </a:rPr>
              <a:t>#includeher</a:t>
            </a:r>
          </a:p>
          <a:p>
            <a:endParaRPr lang="hr-BA" dirty="0">
              <a:solidFill>
                <a:srgbClr val="FFC000"/>
              </a:solidFill>
            </a:endParaRPr>
          </a:p>
          <a:p>
            <a:pPr marL="171450" indent="-171450">
              <a:buFont typeface="Arial" panose="020B0604020202020204" pitchFamily="34" charset="0"/>
              <a:buChar char="•"/>
            </a:pPr>
            <a:r>
              <a:rPr lang="de-DE" b="1" dirty="0"/>
              <a:t>Der digitale Kompetenzrahmen für Bürger </a:t>
            </a:r>
            <a:r>
              <a:rPr lang="en-US" b="1" dirty="0"/>
              <a:t>(DigComp)</a:t>
            </a:r>
            <a:r>
              <a:rPr lang="hr-BA" b="1" dirty="0"/>
              <a:t>:</a:t>
            </a:r>
          </a:p>
          <a:p>
            <a:r>
              <a:rPr lang="hr-BA" b="1" dirty="0">
                <a:solidFill>
                  <a:schemeClr val="accent5">
                    <a:lumMod val="20000"/>
                    <a:lumOff val="80000"/>
                  </a:schemeClr>
                </a:solidFill>
                <a:hlinkClick r:id="rId6">
                  <a:extLst>
                    <a:ext uri="{A12FA001-AC4F-418D-AE19-62706E023703}">
                      <ahyp:hlinkClr xmlns:ahyp="http://schemas.microsoft.com/office/drawing/2018/hyperlinkcolor" val="tx"/>
                    </a:ext>
                  </a:extLst>
                </a:hlinkClick>
              </a:rPr>
              <a:t>https://joint-research-centre.ec.europa.eu/digcomp</a:t>
            </a:r>
            <a:r>
              <a:rPr lang="hr-BA" dirty="0">
                <a:solidFill>
                  <a:schemeClr val="accent5">
                    <a:lumMod val="20000"/>
                    <a:lumOff val="80000"/>
                  </a:schemeClr>
                </a:solidFill>
                <a:hlinkClick r:id="rId6">
                  <a:extLst>
                    <a:ext uri="{A12FA001-AC4F-418D-AE19-62706E023703}">
                      <ahyp:hlinkClr xmlns:ahyp="http://schemas.microsoft.com/office/drawing/2018/hyperlinkcolor" val="tx"/>
                    </a:ext>
                  </a:extLst>
                </a:hlinkClick>
              </a:rPr>
              <a:t>_en</a:t>
            </a:r>
            <a:endParaRPr lang="hr-BA" dirty="0">
              <a:solidFill>
                <a:schemeClr val="accent5">
                  <a:lumMod val="20000"/>
                  <a:lumOff val="80000"/>
                </a:schemeClr>
              </a:solidFill>
            </a:endParaRPr>
          </a:p>
          <a:p>
            <a:endParaRPr lang="hr-BA" dirty="0"/>
          </a:p>
          <a:p>
            <a:endParaRPr lang="en-US" dirty="0"/>
          </a:p>
        </p:txBody>
      </p:sp>
      <p:sp>
        <p:nvSpPr>
          <p:cNvPr id="7" name="TextBox 6">
            <a:extLst>
              <a:ext uri="{FF2B5EF4-FFF2-40B4-BE49-F238E27FC236}">
                <a16:creationId xmlns:a16="http://schemas.microsoft.com/office/drawing/2014/main" id="{11282A85-34D1-B51D-1E70-73C5487459AF}"/>
              </a:ext>
            </a:extLst>
          </p:cNvPr>
          <p:cNvSpPr txBox="1"/>
          <p:nvPr/>
        </p:nvSpPr>
        <p:spPr>
          <a:xfrm>
            <a:off x="4969545" y="321971"/>
            <a:ext cx="2806029" cy="1569660"/>
          </a:xfrm>
          <a:prstGeom prst="rect">
            <a:avLst/>
          </a:prstGeom>
          <a:noFill/>
        </p:spPr>
        <p:txBody>
          <a:bodyPr wrap="square">
            <a:spAutoFit/>
          </a:bodyPr>
          <a:lstStyle/>
          <a:p>
            <a:pPr algn="r"/>
            <a:r>
              <a:rPr lang="de-DE" sz="1600" dirty="0">
                <a:solidFill>
                  <a:schemeClr val="bg1"/>
                </a:solidFill>
              </a:rPr>
              <a:t>NÜTZLICHE LINKS zu zusätzlichen INCLUDE HER-Ressourcen und sozialen Kanälen zum Verbinden und Teilen von Lerninhalten</a:t>
            </a:r>
          </a:p>
          <a:p>
            <a:pPr algn="r"/>
            <a:endParaRPr lang="en-US" sz="1600" dirty="0">
              <a:solidFill>
                <a:schemeClr val="bg1"/>
              </a:solidFill>
            </a:endParaRPr>
          </a:p>
        </p:txBody>
      </p:sp>
      <p:sp>
        <p:nvSpPr>
          <p:cNvPr id="3" name="TextBox 2">
            <a:extLst>
              <a:ext uri="{FF2B5EF4-FFF2-40B4-BE49-F238E27FC236}">
                <a16:creationId xmlns:a16="http://schemas.microsoft.com/office/drawing/2014/main" id="{52312EFE-AE1E-32E8-4C4C-9C6353AE0CA6}"/>
              </a:ext>
            </a:extLst>
          </p:cNvPr>
          <p:cNvSpPr txBox="1"/>
          <p:nvPr/>
        </p:nvSpPr>
        <p:spPr>
          <a:xfrm>
            <a:off x="5042500" y="3888695"/>
            <a:ext cx="2246890" cy="523220"/>
          </a:xfrm>
          <a:prstGeom prst="rect">
            <a:avLst/>
          </a:prstGeom>
          <a:noFill/>
        </p:spPr>
        <p:txBody>
          <a:bodyPr wrap="square" rtlCol="0">
            <a:spAutoFit/>
          </a:bodyPr>
          <a:lstStyle/>
          <a:p>
            <a:endParaRPr lang="hr-BA" sz="1400" dirty="0">
              <a:solidFill>
                <a:schemeClr val="accent2"/>
              </a:solidFill>
            </a:endParaRPr>
          </a:p>
          <a:p>
            <a:endParaRPr lang="en-US" sz="1400" dirty="0">
              <a:solidFill>
                <a:schemeClr val="accent2"/>
              </a:solidFill>
            </a:endParaRPr>
          </a:p>
        </p:txBody>
      </p:sp>
    </p:spTree>
    <p:extLst>
      <p:ext uri="{BB962C8B-B14F-4D97-AF65-F5344CB8AC3E}">
        <p14:creationId xmlns:p14="http://schemas.microsoft.com/office/powerpoint/2010/main" val="1563326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6A7D8B78-0129-6E44-B160-199FDB28C6B3}"/>
              </a:ext>
            </a:extLst>
          </p:cNvPr>
          <p:cNvPicPr>
            <a:picLocks noGrp="1" noChangeAspect="1"/>
          </p:cNvPicPr>
          <p:nvPr>
            <p:ph type="pic" sz="quarter" idx="33"/>
          </p:nvPr>
        </p:nvPicPr>
        <p:blipFill rotWithShape="1">
          <a:blip r:embed="rId2">
            <a:extLst>
              <a:ext uri="{28A0092B-C50C-407E-A947-70E740481C1C}">
                <a14:useLocalDpi xmlns:a14="http://schemas.microsoft.com/office/drawing/2010/main" val="0"/>
              </a:ext>
            </a:extLst>
          </a:blip>
          <a:srcRect t="14623" b="14623"/>
          <a:stretch/>
        </p:blipFill>
        <p:spPr/>
      </p:pic>
      <p:sp>
        <p:nvSpPr>
          <p:cNvPr id="5" name="Slide Number Placeholder 4">
            <a:extLst>
              <a:ext uri="{FF2B5EF4-FFF2-40B4-BE49-F238E27FC236}">
                <a16:creationId xmlns:a16="http://schemas.microsoft.com/office/drawing/2014/main" id="{D1359997-92A5-C547-83F0-83D08D6665DD}"/>
              </a:ext>
            </a:extLst>
          </p:cNvPr>
          <p:cNvSpPr>
            <a:spLocks noGrp="1"/>
          </p:cNvSpPr>
          <p:nvPr>
            <p:ph type="sldNum" sz="quarter" idx="4"/>
          </p:nvPr>
        </p:nvSpPr>
        <p:spPr/>
        <p:txBody>
          <a:bodyPr/>
          <a:lstStyle/>
          <a:p>
            <a:fld id="{CB2079F2-58AF-ED44-82D7-E04B2F6FD686}" type="slidenum">
              <a:rPr lang="en-US" smtClean="0"/>
              <a:pPr/>
              <a:t>11</a:t>
            </a:fld>
            <a:endParaRPr lang="en-US" dirty="0"/>
          </a:p>
        </p:txBody>
      </p:sp>
      <p:sp>
        <p:nvSpPr>
          <p:cNvPr id="12" name="Text Placeholder 11">
            <a:extLst>
              <a:ext uri="{FF2B5EF4-FFF2-40B4-BE49-F238E27FC236}">
                <a16:creationId xmlns:a16="http://schemas.microsoft.com/office/drawing/2014/main" id="{E983717F-02E0-9945-BB20-3A6EF2341041}"/>
              </a:ext>
            </a:extLst>
          </p:cNvPr>
          <p:cNvSpPr>
            <a:spLocks noGrp="1"/>
          </p:cNvSpPr>
          <p:nvPr>
            <p:ph type="body" sz="quarter" idx="30"/>
          </p:nvPr>
        </p:nvSpPr>
        <p:spPr>
          <a:xfrm>
            <a:off x="0" y="592120"/>
            <a:ext cx="5440680" cy="725022"/>
          </a:xfrm>
        </p:spPr>
        <p:txBody>
          <a:bodyPr/>
          <a:lstStyle/>
          <a:p>
            <a:r>
              <a:rPr lang="de-DE" dirty="0"/>
              <a:t>Digitaler Kompetenzrahmen für Lehrkräfte (DigCompEdu)</a:t>
            </a:r>
            <a:endParaRPr lang="en-US" dirty="0"/>
          </a:p>
        </p:txBody>
      </p:sp>
      <p:sp>
        <p:nvSpPr>
          <p:cNvPr id="2" name="TextBox 1">
            <a:extLst>
              <a:ext uri="{FF2B5EF4-FFF2-40B4-BE49-F238E27FC236}">
                <a16:creationId xmlns:a16="http://schemas.microsoft.com/office/drawing/2014/main" id="{2EE1AF2D-3FC2-1747-93C8-E3C16F0E6B2E}"/>
              </a:ext>
            </a:extLst>
          </p:cNvPr>
          <p:cNvSpPr txBox="1"/>
          <p:nvPr/>
        </p:nvSpPr>
        <p:spPr>
          <a:xfrm>
            <a:off x="956786" y="1596349"/>
            <a:ext cx="5831839" cy="2462213"/>
          </a:xfrm>
          <a:prstGeom prst="rect">
            <a:avLst/>
          </a:prstGeom>
          <a:noFill/>
        </p:spPr>
        <p:txBody>
          <a:bodyPr wrap="square" rtlCol="0">
            <a:spAutoFit/>
          </a:bodyPr>
          <a:lstStyle/>
          <a:p>
            <a:r>
              <a:rPr lang="de-DE" sz="1100" dirty="0">
                <a:solidFill>
                  <a:schemeClr val="bg1"/>
                </a:solidFill>
              </a:rPr>
              <a:t>Die Lehrberufe sind mit sich rasch verändernden Anforderungen konfrontiert, die neue, umfassendere und anspruchsvollere Kompetenzen als bisher erfordern. Insbesondere die Allgegenwärtigkeit digitaler Geräte und Anwendungen erfordert, dass Lehrkräfte ihre digitalen Kompetenzen entwickeln.</a:t>
            </a:r>
            <a:br>
              <a:rPr lang="de-DE" sz="1100" dirty="0">
                <a:solidFill>
                  <a:schemeClr val="bg1"/>
                </a:solidFill>
              </a:rPr>
            </a:br>
            <a:endParaRPr lang="de-DE" sz="1100" dirty="0">
              <a:solidFill>
                <a:schemeClr val="bg1"/>
              </a:solidFill>
            </a:endParaRPr>
          </a:p>
          <a:p>
            <a:r>
              <a:rPr lang="de-DE" sz="1100" dirty="0">
                <a:solidFill>
                  <a:schemeClr val="bg1"/>
                </a:solidFill>
              </a:rPr>
              <a:t>DigCompEdu beschreibt 22 Kompetenzen, die in sechs Bereiche unterteilt sind. Der Schwerpunkt liegt nicht auf den technischen Fähigkeiten. Vielmehr zielt der Rahmen darauf ab, detailliert darzustellen, wie digitale Technologien genutzt werden können, um Bildung und Ausbildung zu verbessern und zu erneuern.</a:t>
            </a:r>
          </a:p>
          <a:p>
            <a:endParaRPr lang="hr-BA" sz="1100" dirty="0">
              <a:solidFill>
                <a:schemeClr val="bg1"/>
              </a:solidFill>
            </a:endParaRPr>
          </a:p>
          <a:p>
            <a:endParaRPr lang="en-US" sz="1100" dirty="0">
              <a:solidFill>
                <a:schemeClr val="accent4">
                  <a:lumMod val="20000"/>
                  <a:lumOff val="80000"/>
                </a:schemeClr>
              </a:solidFill>
            </a:endParaRPr>
          </a:p>
          <a:p>
            <a:r>
              <a:rPr lang="hr-BA" sz="1100" dirty="0">
                <a:solidFill>
                  <a:schemeClr val="accent4">
                    <a:lumMod val="20000"/>
                    <a:lumOff val="80000"/>
                  </a:schemeClr>
                </a:solidFill>
              </a:rPr>
              <a:t> </a:t>
            </a:r>
            <a:r>
              <a:rPr lang="hr-BA" sz="1100" dirty="0">
                <a:solidFill>
                  <a:schemeClr val="accent4">
                    <a:lumMod val="20000"/>
                    <a:lumOff val="80000"/>
                  </a:schemeClr>
                </a:solidFill>
                <a:hlinkClick r:id="rId3">
                  <a:extLst>
                    <a:ext uri="{A12FA001-AC4F-418D-AE19-62706E023703}">
                      <ahyp:hlinkClr xmlns:ahyp="http://schemas.microsoft.com/office/drawing/2018/hyperlinkcolor" val="tx"/>
                    </a:ext>
                  </a:extLst>
                </a:hlinkClick>
              </a:rPr>
              <a:t>https://publications.jrc.ec.europa.eu/repository/handle/JRC107466</a:t>
            </a:r>
            <a:r>
              <a:rPr lang="hr-BA" sz="1100" dirty="0">
                <a:solidFill>
                  <a:schemeClr val="accent4">
                    <a:lumMod val="20000"/>
                    <a:lumOff val="80000"/>
                  </a:schemeClr>
                </a:solidFill>
              </a:rPr>
              <a:t> </a:t>
            </a:r>
          </a:p>
          <a:p>
            <a:endParaRPr lang="hr-BA" sz="1100" dirty="0">
              <a:solidFill>
                <a:schemeClr val="accent4">
                  <a:lumMod val="20000"/>
                  <a:lumOff val="80000"/>
                </a:schemeClr>
              </a:solidFill>
            </a:endParaRPr>
          </a:p>
          <a:p>
            <a:endParaRPr lang="en-US" sz="1100" dirty="0">
              <a:solidFill>
                <a:schemeClr val="bg1"/>
              </a:solidFill>
            </a:endParaRPr>
          </a:p>
        </p:txBody>
      </p:sp>
      <p:sp>
        <p:nvSpPr>
          <p:cNvPr id="8" name="TextBox 7">
            <a:extLst>
              <a:ext uri="{FF2B5EF4-FFF2-40B4-BE49-F238E27FC236}">
                <a16:creationId xmlns:a16="http://schemas.microsoft.com/office/drawing/2014/main" id="{C1A5AF26-A8D1-820E-0BBD-C77E587F8286}"/>
              </a:ext>
            </a:extLst>
          </p:cNvPr>
          <p:cNvSpPr txBox="1"/>
          <p:nvPr/>
        </p:nvSpPr>
        <p:spPr>
          <a:xfrm>
            <a:off x="883920" y="4852726"/>
            <a:ext cx="5553710" cy="1277273"/>
          </a:xfrm>
          <a:prstGeom prst="rect">
            <a:avLst/>
          </a:prstGeom>
          <a:noFill/>
        </p:spPr>
        <p:txBody>
          <a:bodyPr wrap="square">
            <a:spAutoFit/>
          </a:bodyPr>
          <a:lstStyle/>
          <a:p>
            <a:r>
              <a:rPr lang="de-DE" sz="1100" dirty="0">
                <a:solidFill>
                  <a:schemeClr val="bg1"/>
                </a:solidFill>
              </a:rPr>
              <a:t>- besteht aus sieben Schlüsselelementen und 15 Unterelementen, die für alle Bildungsbereiche gelten. Es besteht auch die Möglichkeit, sektorspezifische Elemente und Unterelemente hinzuzufügen: </a:t>
            </a:r>
          </a:p>
          <a:p>
            <a:endParaRPr lang="hr-BA" sz="1100" dirty="0">
              <a:solidFill>
                <a:schemeClr val="bg1"/>
              </a:solidFill>
              <a:hlinkClick r:id="rId4">
                <a:extLst>
                  <a:ext uri="{A12FA001-AC4F-418D-AE19-62706E023703}">
                    <ahyp:hlinkClr xmlns:ahyp="http://schemas.microsoft.com/office/drawing/2018/hyperlinkcolor" val="tx"/>
                  </a:ext>
                </a:extLst>
              </a:hlinkClick>
            </a:endParaRPr>
          </a:p>
          <a:p>
            <a:r>
              <a:rPr lang="en-US" sz="1100" dirty="0">
                <a:solidFill>
                  <a:schemeClr val="accent5">
                    <a:lumMod val="20000"/>
                    <a:lumOff val="80000"/>
                  </a:schemeClr>
                </a:solidFill>
                <a:hlinkClick r:id="rId4">
                  <a:extLst>
                    <a:ext uri="{A12FA001-AC4F-418D-AE19-62706E023703}">
                      <ahyp:hlinkClr xmlns:ahyp="http://schemas.microsoft.com/office/drawing/2018/hyperlinkcolor" val="tx"/>
                    </a:ext>
                  </a:extLst>
                </a:hlinkClick>
              </a:rPr>
              <a:t>https://joint-research-centre.ec.europa.eu/european-framework-digitally-competent-educational-organisations-digcomporg/digcomporg-framework_en</a:t>
            </a:r>
            <a:r>
              <a:rPr lang="hr-BA" sz="1100" dirty="0">
                <a:solidFill>
                  <a:schemeClr val="accent5">
                    <a:lumMod val="20000"/>
                    <a:lumOff val="80000"/>
                  </a:schemeClr>
                </a:solidFill>
              </a:rPr>
              <a:t> </a:t>
            </a:r>
            <a:endParaRPr lang="en-US" sz="1100" dirty="0">
              <a:solidFill>
                <a:schemeClr val="accent5">
                  <a:lumMod val="20000"/>
                  <a:lumOff val="80000"/>
                </a:schemeClr>
              </a:solidFill>
            </a:endParaRPr>
          </a:p>
          <a:p>
            <a:endParaRPr lang="hr-BA" sz="1100" dirty="0">
              <a:solidFill>
                <a:schemeClr val="bg1"/>
              </a:solidFill>
            </a:endParaRPr>
          </a:p>
        </p:txBody>
      </p:sp>
      <p:sp>
        <p:nvSpPr>
          <p:cNvPr id="14" name="Text Placeholder 11">
            <a:extLst>
              <a:ext uri="{FF2B5EF4-FFF2-40B4-BE49-F238E27FC236}">
                <a16:creationId xmlns:a16="http://schemas.microsoft.com/office/drawing/2014/main" id="{54C6B924-6A24-E249-6B8D-37E903890C9C}"/>
              </a:ext>
            </a:extLst>
          </p:cNvPr>
          <p:cNvSpPr txBox="1">
            <a:spLocks/>
          </p:cNvSpPr>
          <p:nvPr/>
        </p:nvSpPr>
        <p:spPr>
          <a:xfrm>
            <a:off x="-30163" y="4097939"/>
            <a:ext cx="5440680" cy="409275"/>
          </a:xfrm>
          <a:prstGeom prst="rect">
            <a:avLst/>
          </a:prstGeom>
          <a:solidFill>
            <a:srgbClr val="EE7D37"/>
          </a:solidFill>
        </p:spPr>
        <p:txBody>
          <a:bodyPr vert="horz" lIns="91440" tIns="45720" rIns="91440" bIns="45720" rtlCol="0">
            <a:noAutofit/>
          </a:bodyPr>
          <a:lstStyle>
            <a:lvl1pPr marL="635000" indent="0" algn="l" defTabSz="777514" rtl="0" eaLnBrk="1" latinLnBrk="0" hangingPunct="1">
              <a:lnSpc>
                <a:spcPct val="90000"/>
              </a:lnSpc>
              <a:spcBef>
                <a:spcPts val="0"/>
              </a:spcBef>
              <a:buFont typeface="Arial" panose="020B0604020202020204" pitchFamily="34" charset="0"/>
              <a:buNone/>
              <a:tabLst/>
              <a:defRPr sz="2200" b="1" i="0" kern="1200">
                <a:solidFill>
                  <a:schemeClr val="bg1"/>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dirty="0"/>
              <a:t>Der</a:t>
            </a:r>
            <a:r>
              <a:rPr lang="en-US" b="1" dirty="0"/>
              <a:t> DigCompOrg</a:t>
            </a:r>
            <a:r>
              <a:rPr lang="en-US" dirty="0"/>
              <a:t>- </a:t>
            </a:r>
            <a:r>
              <a:rPr lang="en-US" b="1" dirty="0"/>
              <a:t>Rahmen</a:t>
            </a:r>
            <a:endParaRPr lang="en-US" dirty="0"/>
          </a:p>
        </p:txBody>
      </p:sp>
    </p:spTree>
    <p:extLst>
      <p:ext uri="{BB962C8B-B14F-4D97-AF65-F5344CB8AC3E}">
        <p14:creationId xmlns:p14="http://schemas.microsoft.com/office/powerpoint/2010/main" val="229647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CE91E6-64EB-204C-8633-79E1CDECB2E4}"/>
              </a:ext>
            </a:extLst>
          </p:cNvPr>
          <p:cNvSpPr>
            <a:spLocks noGrp="1"/>
          </p:cNvSpPr>
          <p:nvPr>
            <p:ph type="body" sz="quarter" idx="33"/>
          </p:nvPr>
        </p:nvSpPr>
        <p:spPr/>
        <p:txBody>
          <a:bodyPr/>
          <a:lstStyle/>
          <a:p>
            <a:r>
              <a:rPr lang="de-DE" dirty="0"/>
              <a:t>Vielen Dank!</a:t>
            </a:r>
            <a:endParaRPr lang="en-US" dirty="0"/>
          </a:p>
        </p:txBody>
      </p:sp>
      <p:sp>
        <p:nvSpPr>
          <p:cNvPr id="8" name="Text Placeholder 7">
            <a:extLst>
              <a:ext uri="{FF2B5EF4-FFF2-40B4-BE49-F238E27FC236}">
                <a16:creationId xmlns:a16="http://schemas.microsoft.com/office/drawing/2014/main" id="{E2AB5B2D-232D-6D43-BE9E-D571422FDC49}"/>
              </a:ext>
            </a:extLst>
          </p:cNvPr>
          <p:cNvSpPr>
            <a:spLocks noGrp="1"/>
          </p:cNvSpPr>
          <p:nvPr>
            <p:ph type="body" sz="quarter" idx="34"/>
          </p:nvPr>
        </p:nvSpPr>
        <p:spPr>
          <a:xfrm>
            <a:off x="711591" y="1501086"/>
            <a:ext cx="4427337" cy="4622700"/>
          </a:xfrm>
        </p:spPr>
        <p:txBody>
          <a:bodyPr/>
          <a:lstStyle/>
          <a:p>
            <a:r>
              <a:rPr lang="de-DE" sz="1400" dirty="0"/>
              <a:t>Im Namen des Projektteams von Include her möchte ich Ihnen dafür danken, dass Sie sich als Lehrkraft für die Verbesserung des Lebens neuer Mitglieder der Gemeinschaft einsetzen.</a:t>
            </a:r>
          </a:p>
          <a:p>
            <a:endParaRPr lang="en-US" sz="1400" dirty="0"/>
          </a:p>
          <a:p>
            <a:r>
              <a:rPr lang="en-US" sz="1400" dirty="0"/>
              <a:t> </a:t>
            </a:r>
          </a:p>
        </p:txBody>
      </p:sp>
      <p:sp>
        <p:nvSpPr>
          <p:cNvPr id="10" name="Text Placeholder 32">
            <a:extLst>
              <a:ext uri="{FF2B5EF4-FFF2-40B4-BE49-F238E27FC236}">
                <a16:creationId xmlns:a16="http://schemas.microsoft.com/office/drawing/2014/main" id="{DEBF30D2-6543-CF45-864D-2F8186CFE14B}"/>
              </a:ext>
            </a:extLst>
          </p:cNvPr>
          <p:cNvSpPr txBox="1">
            <a:spLocks/>
          </p:cNvSpPr>
          <p:nvPr/>
        </p:nvSpPr>
        <p:spPr>
          <a:xfrm>
            <a:off x="3433975" y="7324354"/>
            <a:ext cx="3300440" cy="465137"/>
          </a:xfrm>
          <a:prstGeom prst="rect">
            <a:avLst/>
          </a:prstGeom>
          <a:noFill/>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300" b="1" i="0" kern="1200">
                <a:solidFill>
                  <a:srgbClr val="011E3B"/>
                </a:solidFill>
                <a:latin typeface="Poppins SemiBold" pitchFamily="2" charset="77"/>
                <a:ea typeface="+mn-ea"/>
                <a:cs typeface="Poppins SemiBold"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r>
              <a:rPr lang="de-DE" sz="1600" dirty="0">
                <a:solidFill>
                  <a:srgbClr val="D9305B"/>
                </a:solidFill>
                <a:latin typeface="Calibri" panose="020F0502020204030204" pitchFamily="34" charset="0"/>
                <a:cs typeface="Calibri" panose="020F0502020204030204" pitchFamily="34" charset="0"/>
              </a:rPr>
              <a:t>Folge uns hier: </a:t>
            </a:r>
            <a:endParaRPr lang="hr-BA" sz="1600" dirty="0">
              <a:solidFill>
                <a:srgbClr val="D9305B"/>
              </a:solidFill>
              <a:latin typeface="Calibri" panose="020F0502020204030204" pitchFamily="34" charset="0"/>
              <a:cs typeface="Calibri" panose="020F0502020204030204" pitchFamily="34" charset="0"/>
            </a:endParaRPr>
          </a:p>
          <a:p>
            <a:pPr algn="r"/>
            <a:r>
              <a:rPr lang="en-US" sz="1600" dirty="0">
                <a:solidFill>
                  <a:srgbClr val="D9305B"/>
                </a:solidFill>
                <a:latin typeface="Calibri" panose="020F0502020204030204" pitchFamily="34" charset="0"/>
                <a:cs typeface="Calibri" panose="020F0502020204030204" pitchFamily="34" charset="0"/>
                <a:hlinkClick r:id="rId2"/>
              </a:rPr>
              <a:t>www.includeher.eu</a:t>
            </a:r>
            <a:r>
              <a:rPr lang="hr-BA" sz="1600" dirty="0">
                <a:solidFill>
                  <a:srgbClr val="D9305B"/>
                </a:solidFill>
                <a:latin typeface="Calibri" panose="020F0502020204030204" pitchFamily="34" charset="0"/>
                <a:cs typeface="Calibri" panose="020F0502020204030204" pitchFamily="34" charset="0"/>
              </a:rPr>
              <a:t> </a:t>
            </a:r>
            <a:endParaRPr lang="en-US" sz="1600" dirty="0">
              <a:solidFill>
                <a:srgbClr val="D9305B"/>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C77F04F4-159D-8B45-800D-8B79FE7E52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6940" y="6273753"/>
            <a:ext cx="4681650" cy="2853314"/>
          </a:xfrm>
          <a:prstGeom prst="rect">
            <a:avLst/>
          </a:prstGeom>
        </p:spPr>
      </p:pic>
      <p:sp>
        <p:nvSpPr>
          <p:cNvPr id="12" name="Rectangle 11">
            <a:extLst>
              <a:ext uri="{FF2B5EF4-FFF2-40B4-BE49-F238E27FC236}">
                <a16:creationId xmlns:a16="http://schemas.microsoft.com/office/drawing/2014/main" id="{74C7B89D-B05B-BB49-AED8-AAB22459F464}"/>
              </a:ext>
            </a:extLst>
          </p:cNvPr>
          <p:cNvSpPr/>
          <p:nvPr/>
        </p:nvSpPr>
        <p:spPr>
          <a:xfrm>
            <a:off x="923717" y="6499691"/>
            <a:ext cx="3323465" cy="2106150"/>
          </a:xfrm>
          <a:prstGeom prst="rect">
            <a:avLst/>
          </a:prstGeom>
          <a:blipFill>
            <a:blip r:embed="rId4"/>
            <a:srcRect/>
            <a:stretch>
              <a:fillRect l="-2261" r="-226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6">
            <a:extLst>
              <a:ext uri="{FF2B5EF4-FFF2-40B4-BE49-F238E27FC236}">
                <a16:creationId xmlns:a16="http://schemas.microsoft.com/office/drawing/2014/main" id="{2888AD0F-93F0-6B11-CBC3-9785D8D726CE}"/>
              </a:ext>
            </a:extLst>
          </p:cNvPr>
          <p:cNvSpPr txBox="1">
            <a:spLocks/>
          </p:cNvSpPr>
          <p:nvPr/>
        </p:nvSpPr>
        <p:spPr>
          <a:xfrm>
            <a:off x="246599" y="2694643"/>
            <a:ext cx="3330497" cy="420251"/>
          </a:xfrm>
          <a:prstGeom prst="rect">
            <a:avLst/>
          </a:prstGeom>
          <a:noFill/>
        </p:spPr>
        <p:txBody>
          <a:bodyPr vert="horz" lIns="91440" tIns="45720" rIns="91440" bIns="45720" rtlCol="0">
            <a:noAutofit/>
          </a:bodyPr>
          <a:lstStyle>
            <a:lvl1pPr marL="460375" indent="0" algn="l" defTabSz="777514" rtl="0" eaLnBrk="1" latinLnBrk="0" hangingPunct="1">
              <a:lnSpc>
                <a:spcPct val="90000"/>
              </a:lnSpc>
              <a:spcBef>
                <a:spcPts val="0"/>
              </a:spcBef>
              <a:buFont typeface="Arial" panose="020B0604020202020204" pitchFamily="34" charset="0"/>
              <a:buNone/>
              <a:tabLst/>
              <a:defRPr sz="2200" b="1" i="0" kern="1200">
                <a:solidFill>
                  <a:schemeClr val="bg1"/>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hr-BA" sz="1800" dirty="0"/>
              <a:t>PROJE</a:t>
            </a:r>
            <a:r>
              <a:rPr lang="de-DE" sz="1800" dirty="0"/>
              <a:t>KT -</a:t>
            </a:r>
            <a:r>
              <a:rPr lang="hr-BA" sz="1800" dirty="0"/>
              <a:t> PARTNER</a:t>
            </a:r>
            <a:endParaRPr lang="en-US" sz="1800" dirty="0"/>
          </a:p>
        </p:txBody>
      </p:sp>
      <p:pic>
        <p:nvPicPr>
          <p:cNvPr id="5" name="Picture 4">
            <a:extLst>
              <a:ext uri="{FF2B5EF4-FFF2-40B4-BE49-F238E27FC236}">
                <a16:creationId xmlns:a16="http://schemas.microsoft.com/office/drawing/2014/main" id="{7C48A537-5DAC-EF3D-CE7B-90F5D76A4ECC}"/>
              </a:ext>
            </a:extLst>
          </p:cNvPr>
          <p:cNvPicPr>
            <a:picLocks noChangeAspect="1"/>
          </p:cNvPicPr>
          <p:nvPr/>
        </p:nvPicPr>
        <p:blipFill>
          <a:blip r:embed="rId5"/>
          <a:stretch>
            <a:fillRect/>
          </a:stretch>
        </p:blipFill>
        <p:spPr>
          <a:xfrm>
            <a:off x="246599" y="3264861"/>
            <a:ext cx="6851858" cy="2738196"/>
          </a:xfrm>
          <a:prstGeom prst="rect">
            <a:avLst/>
          </a:prstGeom>
        </p:spPr>
      </p:pic>
    </p:spTree>
    <p:extLst>
      <p:ext uri="{BB962C8B-B14F-4D97-AF65-F5344CB8AC3E}">
        <p14:creationId xmlns:p14="http://schemas.microsoft.com/office/powerpoint/2010/main" val="219928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lide Number Placeholder 61">
            <a:extLst>
              <a:ext uri="{FF2B5EF4-FFF2-40B4-BE49-F238E27FC236}">
                <a16:creationId xmlns:a16="http://schemas.microsoft.com/office/drawing/2014/main" id="{EDFEC9ED-DB32-2543-BB08-0FD078D3F090}"/>
              </a:ext>
            </a:extLst>
          </p:cNvPr>
          <p:cNvSpPr>
            <a:spLocks noGrp="1"/>
          </p:cNvSpPr>
          <p:nvPr>
            <p:ph type="sldNum" sz="quarter" idx="4"/>
          </p:nvPr>
        </p:nvSpPr>
        <p:spPr/>
        <p:txBody>
          <a:bodyPr/>
          <a:lstStyle/>
          <a:p>
            <a:fld id="{48F63A3B-78C7-47BE-AE5E-E10140E04643}" type="slidenum">
              <a:rPr lang="en-US" smtClean="0"/>
              <a:t>2</a:t>
            </a:fld>
            <a:endParaRPr lang="en-US" dirty="0"/>
          </a:p>
        </p:txBody>
      </p:sp>
      <p:sp>
        <p:nvSpPr>
          <p:cNvPr id="46" name="Text Placeholder 45">
            <a:extLst>
              <a:ext uri="{FF2B5EF4-FFF2-40B4-BE49-F238E27FC236}">
                <a16:creationId xmlns:a16="http://schemas.microsoft.com/office/drawing/2014/main" id="{B3790D77-7470-E74D-8CBC-14AA4F184B50}"/>
              </a:ext>
            </a:extLst>
          </p:cNvPr>
          <p:cNvSpPr>
            <a:spLocks noGrp="1"/>
          </p:cNvSpPr>
          <p:nvPr>
            <p:ph type="body" sz="quarter" idx="11"/>
          </p:nvPr>
        </p:nvSpPr>
        <p:spPr/>
        <p:txBody>
          <a:bodyPr>
            <a:normAutofit fontScale="92500" lnSpcReduction="10000"/>
          </a:bodyPr>
          <a:lstStyle/>
          <a:p>
            <a:r>
              <a:rPr lang="hr-BA" dirty="0"/>
              <a:t>2</a:t>
            </a:r>
            <a:endParaRPr lang="en-US" dirty="0"/>
          </a:p>
        </p:txBody>
      </p:sp>
      <p:sp>
        <p:nvSpPr>
          <p:cNvPr id="3" name="Text Placeholder 2">
            <a:extLst>
              <a:ext uri="{FF2B5EF4-FFF2-40B4-BE49-F238E27FC236}">
                <a16:creationId xmlns:a16="http://schemas.microsoft.com/office/drawing/2014/main" id="{D79086DC-527F-FF42-BE52-260F73D6C868}"/>
              </a:ext>
            </a:extLst>
          </p:cNvPr>
          <p:cNvSpPr>
            <a:spLocks noGrp="1"/>
          </p:cNvSpPr>
          <p:nvPr>
            <p:ph type="body" sz="quarter" idx="12"/>
          </p:nvPr>
        </p:nvSpPr>
        <p:spPr/>
        <p:txBody>
          <a:bodyPr>
            <a:normAutofit/>
          </a:bodyPr>
          <a:lstStyle/>
          <a:p>
            <a:r>
              <a:rPr lang="de-DE" dirty="0"/>
              <a:t>Überblick </a:t>
            </a:r>
            <a:endParaRPr lang="en-US" dirty="0"/>
          </a:p>
        </p:txBody>
      </p:sp>
      <p:sp>
        <p:nvSpPr>
          <p:cNvPr id="48" name="Text Placeholder 47">
            <a:extLst>
              <a:ext uri="{FF2B5EF4-FFF2-40B4-BE49-F238E27FC236}">
                <a16:creationId xmlns:a16="http://schemas.microsoft.com/office/drawing/2014/main" id="{F7823E8F-F637-C245-9056-AE9B0BE5467A}"/>
              </a:ext>
            </a:extLst>
          </p:cNvPr>
          <p:cNvSpPr>
            <a:spLocks noGrp="1"/>
          </p:cNvSpPr>
          <p:nvPr>
            <p:ph type="body" sz="quarter" idx="13"/>
          </p:nvPr>
        </p:nvSpPr>
        <p:spPr/>
        <p:txBody>
          <a:bodyPr>
            <a:normAutofit fontScale="92500" lnSpcReduction="10000"/>
          </a:bodyPr>
          <a:lstStyle/>
          <a:p>
            <a:r>
              <a:rPr lang="hr-BA" dirty="0"/>
              <a:t>4</a:t>
            </a:r>
            <a:endParaRPr lang="en-US" dirty="0"/>
          </a:p>
        </p:txBody>
      </p:sp>
      <p:sp>
        <p:nvSpPr>
          <p:cNvPr id="49" name="Text Placeholder 48">
            <a:extLst>
              <a:ext uri="{FF2B5EF4-FFF2-40B4-BE49-F238E27FC236}">
                <a16:creationId xmlns:a16="http://schemas.microsoft.com/office/drawing/2014/main" id="{19827138-29CF-4F4E-A4B2-4DA39846EA8C}"/>
              </a:ext>
            </a:extLst>
          </p:cNvPr>
          <p:cNvSpPr>
            <a:spLocks noGrp="1"/>
          </p:cNvSpPr>
          <p:nvPr>
            <p:ph type="body" sz="quarter" idx="14"/>
          </p:nvPr>
        </p:nvSpPr>
        <p:spPr>
          <a:xfrm>
            <a:off x="1304468" y="6616259"/>
            <a:ext cx="4364027" cy="348400"/>
          </a:xfrm>
        </p:spPr>
        <p:txBody>
          <a:bodyPr>
            <a:normAutofit/>
          </a:bodyPr>
          <a:lstStyle/>
          <a:p>
            <a:r>
              <a:rPr lang="de-DE" dirty="0"/>
              <a:t>Muster-Fahrplan</a:t>
            </a:r>
            <a:endParaRPr lang="en-US" dirty="0"/>
          </a:p>
        </p:txBody>
      </p:sp>
      <p:sp>
        <p:nvSpPr>
          <p:cNvPr id="50" name="Text Placeholder 49">
            <a:extLst>
              <a:ext uri="{FF2B5EF4-FFF2-40B4-BE49-F238E27FC236}">
                <a16:creationId xmlns:a16="http://schemas.microsoft.com/office/drawing/2014/main" id="{A9FB9864-35B7-0145-8644-CBF5ECED103E}"/>
              </a:ext>
            </a:extLst>
          </p:cNvPr>
          <p:cNvSpPr>
            <a:spLocks noGrp="1"/>
          </p:cNvSpPr>
          <p:nvPr>
            <p:ph type="body" sz="quarter" idx="15"/>
          </p:nvPr>
        </p:nvSpPr>
        <p:spPr/>
        <p:txBody>
          <a:bodyPr>
            <a:normAutofit fontScale="92500" lnSpcReduction="10000"/>
          </a:bodyPr>
          <a:lstStyle/>
          <a:p>
            <a:r>
              <a:rPr lang="hr-BA" dirty="0"/>
              <a:t>5</a:t>
            </a:r>
            <a:endParaRPr lang="en-US" dirty="0"/>
          </a:p>
        </p:txBody>
      </p:sp>
      <p:sp>
        <p:nvSpPr>
          <p:cNvPr id="51" name="Text Placeholder 50">
            <a:extLst>
              <a:ext uri="{FF2B5EF4-FFF2-40B4-BE49-F238E27FC236}">
                <a16:creationId xmlns:a16="http://schemas.microsoft.com/office/drawing/2014/main" id="{E71C12D7-3C87-3F46-8286-C32B4D1F253C}"/>
              </a:ext>
            </a:extLst>
          </p:cNvPr>
          <p:cNvSpPr>
            <a:spLocks noGrp="1"/>
          </p:cNvSpPr>
          <p:nvPr>
            <p:ph type="body" sz="quarter" idx="16"/>
          </p:nvPr>
        </p:nvSpPr>
        <p:spPr>
          <a:xfrm>
            <a:off x="1304468" y="6131609"/>
            <a:ext cx="4364027" cy="348400"/>
          </a:xfrm>
        </p:spPr>
        <p:txBody>
          <a:bodyPr>
            <a:normAutofit/>
          </a:bodyPr>
          <a:lstStyle/>
          <a:p>
            <a:r>
              <a:rPr lang="hr-BA" dirty="0"/>
              <a:t>Der Lehrpfad/die Lernziele</a:t>
            </a:r>
            <a:endParaRPr lang="en-US" dirty="0"/>
          </a:p>
        </p:txBody>
      </p:sp>
      <p:sp>
        <p:nvSpPr>
          <p:cNvPr id="52" name="Text Placeholder 51">
            <a:extLst>
              <a:ext uri="{FF2B5EF4-FFF2-40B4-BE49-F238E27FC236}">
                <a16:creationId xmlns:a16="http://schemas.microsoft.com/office/drawing/2014/main" id="{EAAE3F41-C201-8242-878D-7A66B230B7FF}"/>
              </a:ext>
            </a:extLst>
          </p:cNvPr>
          <p:cNvSpPr>
            <a:spLocks noGrp="1"/>
          </p:cNvSpPr>
          <p:nvPr>
            <p:ph type="body" sz="quarter" idx="17"/>
          </p:nvPr>
        </p:nvSpPr>
        <p:spPr/>
        <p:txBody>
          <a:bodyPr>
            <a:normAutofit fontScale="92500" lnSpcReduction="10000"/>
          </a:bodyPr>
          <a:lstStyle/>
          <a:p>
            <a:r>
              <a:rPr lang="hr-BA" dirty="0"/>
              <a:t>6</a:t>
            </a:r>
            <a:endParaRPr lang="en-US" dirty="0"/>
          </a:p>
        </p:txBody>
      </p:sp>
      <p:sp>
        <p:nvSpPr>
          <p:cNvPr id="53" name="Text Placeholder 52">
            <a:extLst>
              <a:ext uri="{FF2B5EF4-FFF2-40B4-BE49-F238E27FC236}">
                <a16:creationId xmlns:a16="http://schemas.microsoft.com/office/drawing/2014/main" id="{68FDB03B-4041-4047-A7FF-FD3FFBF09A73}"/>
              </a:ext>
            </a:extLst>
          </p:cNvPr>
          <p:cNvSpPr>
            <a:spLocks noGrp="1"/>
          </p:cNvSpPr>
          <p:nvPr>
            <p:ph type="body" sz="quarter" idx="18"/>
          </p:nvPr>
        </p:nvSpPr>
        <p:spPr/>
        <p:txBody>
          <a:bodyPr>
            <a:normAutofit/>
          </a:bodyPr>
          <a:lstStyle/>
          <a:p>
            <a:r>
              <a:rPr lang="de-DE" dirty="0"/>
              <a:t>Pädagogik</a:t>
            </a:r>
            <a:endParaRPr lang="en-US" dirty="0"/>
          </a:p>
        </p:txBody>
      </p:sp>
      <p:sp>
        <p:nvSpPr>
          <p:cNvPr id="54" name="Text Placeholder 53">
            <a:extLst>
              <a:ext uri="{FF2B5EF4-FFF2-40B4-BE49-F238E27FC236}">
                <a16:creationId xmlns:a16="http://schemas.microsoft.com/office/drawing/2014/main" id="{75234C8A-6985-7A45-B575-D31C44476A2C}"/>
              </a:ext>
            </a:extLst>
          </p:cNvPr>
          <p:cNvSpPr>
            <a:spLocks noGrp="1"/>
          </p:cNvSpPr>
          <p:nvPr>
            <p:ph type="body" sz="quarter" idx="19"/>
          </p:nvPr>
        </p:nvSpPr>
        <p:spPr/>
        <p:txBody>
          <a:bodyPr>
            <a:normAutofit fontScale="92500" lnSpcReduction="10000"/>
          </a:bodyPr>
          <a:lstStyle/>
          <a:p>
            <a:r>
              <a:rPr lang="hr-BA" dirty="0"/>
              <a:t>10</a:t>
            </a:r>
            <a:endParaRPr lang="en-US" dirty="0"/>
          </a:p>
        </p:txBody>
      </p:sp>
      <p:sp>
        <p:nvSpPr>
          <p:cNvPr id="55" name="Text Placeholder 54">
            <a:extLst>
              <a:ext uri="{FF2B5EF4-FFF2-40B4-BE49-F238E27FC236}">
                <a16:creationId xmlns:a16="http://schemas.microsoft.com/office/drawing/2014/main" id="{D5401232-D6F3-BC46-995B-60925F58D29F}"/>
              </a:ext>
            </a:extLst>
          </p:cNvPr>
          <p:cNvSpPr>
            <a:spLocks noGrp="1"/>
          </p:cNvSpPr>
          <p:nvPr>
            <p:ph type="body" sz="quarter" idx="20"/>
          </p:nvPr>
        </p:nvSpPr>
        <p:spPr/>
        <p:txBody>
          <a:bodyPr>
            <a:normAutofit/>
          </a:bodyPr>
          <a:lstStyle/>
          <a:p>
            <a:r>
              <a:rPr lang="de-DE" dirty="0"/>
              <a:t>Weitere Ressourcen</a:t>
            </a:r>
            <a:endParaRPr lang="en-US" dirty="0"/>
          </a:p>
        </p:txBody>
      </p:sp>
      <p:sp>
        <p:nvSpPr>
          <p:cNvPr id="56" name="Text Placeholder 55">
            <a:extLst>
              <a:ext uri="{FF2B5EF4-FFF2-40B4-BE49-F238E27FC236}">
                <a16:creationId xmlns:a16="http://schemas.microsoft.com/office/drawing/2014/main" id="{350F1416-D952-6A4A-9E41-F1E98AAB1EA0}"/>
              </a:ext>
            </a:extLst>
          </p:cNvPr>
          <p:cNvSpPr>
            <a:spLocks noGrp="1"/>
          </p:cNvSpPr>
          <p:nvPr>
            <p:ph type="body" sz="quarter" idx="21"/>
          </p:nvPr>
        </p:nvSpPr>
        <p:spPr/>
        <p:txBody>
          <a:bodyPr>
            <a:normAutofit fontScale="92500" lnSpcReduction="10000"/>
          </a:bodyPr>
          <a:lstStyle/>
          <a:p>
            <a:r>
              <a:rPr lang="hr-BA" dirty="0"/>
              <a:t>12</a:t>
            </a:r>
            <a:endParaRPr lang="en-US" dirty="0"/>
          </a:p>
        </p:txBody>
      </p:sp>
      <p:sp>
        <p:nvSpPr>
          <p:cNvPr id="57" name="Text Placeholder 56">
            <a:extLst>
              <a:ext uri="{FF2B5EF4-FFF2-40B4-BE49-F238E27FC236}">
                <a16:creationId xmlns:a16="http://schemas.microsoft.com/office/drawing/2014/main" id="{D95FF85C-5AE9-754C-9671-EAECA9E5C5EE}"/>
              </a:ext>
            </a:extLst>
          </p:cNvPr>
          <p:cNvSpPr>
            <a:spLocks noGrp="1"/>
          </p:cNvSpPr>
          <p:nvPr>
            <p:ph type="body" sz="quarter" idx="22"/>
          </p:nvPr>
        </p:nvSpPr>
        <p:spPr/>
        <p:txBody>
          <a:bodyPr>
            <a:normAutofit/>
          </a:bodyPr>
          <a:lstStyle/>
          <a:p>
            <a:r>
              <a:rPr lang="hr-BA" dirty="0"/>
              <a:t>Partner</a:t>
            </a:r>
            <a:endParaRPr lang="en-US" dirty="0"/>
          </a:p>
        </p:txBody>
      </p:sp>
      <p:sp>
        <p:nvSpPr>
          <p:cNvPr id="45" name="Text Placeholder 44">
            <a:extLst>
              <a:ext uri="{FF2B5EF4-FFF2-40B4-BE49-F238E27FC236}">
                <a16:creationId xmlns:a16="http://schemas.microsoft.com/office/drawing/2014/main" id="{B64ECB82-992A-EC4F-A102-0A4480B890C2}"/>
              </a:ext>
            </a:extLst>
          </p:cNvPr>
          <p:cNvSpPr>
            <a:spLocks noGrp="1"/>
          </p:cNvSpPr>
          <p:nvPr>
            <p:ph type="body" sz="quarter" idx="10"/>
          </p:nvPr>
        </p:nvSpPr>
        <p:spPr/>
        <p:txBody>
          <a:bodyPr/>
          <a:lstStyle/>
          <a:p>
            <a:r>
              <a:rPr lang="en-US" b="0" dirty="0"/>
              <a:t>INHALTSÜBERSICHT</a:t>
            </a:r>
          </a:p>
        </p:txBody>
      </p:sp>
    </p:spTree>
    <p:extLst>
      <p:ext uri="{BB962C8B-B14F-4D97-AF65-F5344CB8AC3E}">
        <p14:creationId xmlns:p14="http://schemas.microsoft.com/office/powerpoint/2010/main" val="28628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C70E602-05D4-5345-8186-1AABEFF0076A}"/>
              </a:ext>
            </a:extLst>
          </p:cNvPr>
          <p:cNvSpPr>
            <a:spLocks noGrp="1"/>
          </p:cNvSpPr>
          <p:nvPr>
            <p:ph type="body" sz="quarter" idx="30"/>
          </p:nvPr>
        </p:nvSpPr>
        <p:spPr/>
        <p:txBody>
          <a:bodyPr/>
          <a:lstStyle/>
          <a:p>
            <a:r>
              <a:rPr lang="en-US" dirty="0"/>
              <a:t>ÜBER DIESEN LEITFADEN</a:t>
            </a:r>
          </a:p>
          <a:p>
            <a:endParaRPr lang="en-US" dirty="0"/>
          </a:p>
        </p:txBody>
      </p:sp>
      <p:sp>
        <p:nvSpPr>
          <p:cNvPr id="10" name="Text Placeholder 9">
            <a:extLst>
              <a:ext uri="{FF2B5EF4-FFF2-40B4-BE49-F238E27FC236}">
                <a16:creationId xmlns:a16="http://schemas.microsoft.com/office/drawing/2014/main" id="{775D939D-95B3-7D48-B588-7F60EF211F3C}"/>
              </a:ext>
            </a:extLst>
          </p:cNvPr>
          <p:cNvSpPr>
            <a:spLocks noGrp="1"/>
          </p:cNvSpPr>
          <p:nvPr>
            <p:ph type="body" sz="quarter" idx="32"/>
          </p:nvPr>
        </p:nvSpPr>
        <p:spPr/>
        <p:txBody>
          <a:bodyPr/>
          <a:lstStyle/>
          <a:p>
            <a:r>
              <a:rPr lang="de-DE" dirty="0"/>
              <a:t>Das Projekt INCLUDE HER steigert die digitalen Fähigkeiten von Hochschulmanagern und akademischem Personal, um einen innovativen Ansatz umzusetzen, der Migrantinnen in der Hochschulbildung befähigt, ein höheres Niveau an digitalen Fähigkeiten zu erreichen, mit dem Ziel, das Ungleichgewicht zwischen den Geschlechtern in der digitalen Sphäre auszugleichen.</a:t>
            </a:r>
            <a:br>
              <a:rPr lang="de-DE" dirty="0"/>
            </a:br>
            <a:endParaRPr lang="de-DE" dirty="0"/>
          </a:p>
          <a:p>
            <a:r>
              <a:rPr lang="de-DE" dirty="0"/>
              <a:t>Bei den digitalen Entwicklungsressourcen handelt es sich um eine Reihe flexibler offener Bildungsressourcen, die es den Lehrkräften ermöglichen, Migrantinnen digitale Kompetenzen auf eine geschlechter- und kultursensible Weise zu vermitteln.</a:t>
            </a:r>
            <a:br>
              <a:rPr lang="de-DE" dirty="0"/>
            </a:br>
            <a:endParaRPr lang="de-DE" dirty="0"/>
          </a:p>
          <a:p>
            <a:r>
              <a:rPr lang="de-DE" dirty="0"/>
              <a:t>Unser Ziel war es, eine Reihe von OERs zu erstellen, die das Wissen und die Fähigkeiten von Lehrkräften zur Vermittlung digitaler Kompetenzen für Migrantinnen verbessern. Diese Ressourcen werden die Kapazitäten langfristig aufbauen (berufliche Entwicklung) und sie in die Lage versetzen, verbesserte Lehrmethoden kurzfristig umzusetzen.</a:t>
            </a:r>
            <a:br>
              <a:rPr lang="de-DE" dirty="0"/>
            </a:br>
            <a:endParaRPr lang="de-DE" dirty="0"/>
          </a:p>
          <a:p>
            <a:r>
              <a:rPr lang="de-DE" dirty="0"/>
              <a:t>Dieser pädagogische Leitfaden ist ein Handbuch für Lehrende, das erklärt, wie man die Ressourcen und ihre Beziehung zu DigComp, DigCompOrg und DigCompEdu am besten nutzt, da die OERs auf diesen Rahmenwerken basieren.</a:t>
            </a:r>
          </a:p>
          <a:p>
            <a:r>
              <a:rPr lang="de-DE" dirty="0"/>
              <a:t>Hier finden Sie die Präsentation von Lernzielen im Zusammenhang mit DigComp, begleitet von guten pädagogischen Praxisempfehlungen.</a:t>
            </a:r>
            <a:br>
              <a:rPr lang="de-DE" dirty="0"/>
            </a:br>
            <a:br>
              <a:rPr lang="de-DE" dirty="0"/>
            </a:br>
            <a:endParaRPr lang="de-DE" dirty="0"/>
          </a:p>
          <a:p>
            <a:r>
              <a:rPr lang="de-DE" dirty="0"/>
              <a:t>Wir wünschen Ihnen und Ihren Schülern viel Spaß mit dem INCLUDE HER Lernpfad.</a:t>
            </a:r>
          </a:p>
        </p:txBody>
      </p:sp>
      <p:pic>
        <p:nvPicPr>
          <p:cNvPr id="13" name="Picture Placeholder 12">
            <a:extLst>
              <a:ext uri="{FF2B5EF4-FFF2-40B4-BE49-F238E27FC236}">
                <a16:creationId xmlns:a16="http://schemas.microsoft.com/office/drawing/2014/main" id="{742B5FE0-DF58-6242-89DF-88215CCC89DB}"/>
              </a:ext>
            </a:extLst>
          </p:cNvPr>
          <p:cNvPicPr>
            <a:picLocks noGrp="1" noChangeAspect="1"/>
          </p:cNvPicPr>
          <p:nvPr>
            <p:ph type="pic" sz="quarter" idx="33"/>
          </p:nvPr>
        </p:nvPicPr>
        <p:blipFill>
          <a:blip r:embed="rId2">
            <a:extLst>
              <a:ext uri="{28A0092B-C50C-407E-A947-70E740481C1C}">
                <a14:useLocalDpi xmlns:a14="http://schemas.microsoft.com/office/drawing/2010/main" val="0"/>
              </a:ext>
            </a:extLst>
          </a:blip>
          <a:srcRect l="33533" r="33533"/>
          <a:stretch>
            <a:fillRect/>
          </a:stretch>
        </p:blipFill>
        <p:spPr/>
      </p:pic>
      <p:sp>
        <p:nvSpPr>
          <p:cNvPr id="8" name="Slide Number Placeholder 7">
            <a:extLst>
              <a:ext uri="{FF2B5EF4-FFF2-40B4-BE49-F238E27FC236}">
                <a16:creationId xmlns:a16="http://schemas.microsoft.com/office/drawing/2014/main" id="{F516D1DD-5356-7E48-9E3A-ED7A20383812}"/>
              </a:ext>
            </a:extLst>
          </p:cNvPr>
          <p:cNvSpPr>
            <a:spLocks noGrp="1"/>
          </p:cNvSpPr>
          <p:nvPr>
            <p:ph type="sldNum" sz="quarter" idx="4"/>
          </p:nvPr>
        </p:nvSpPr>
        <p:spPr/>
        <p:txBody>
          <a:bodyPr/>
          <a:lstStyle/>
          <a:p>
            <a:fld id="{CB2079F2-58AF-ED44-82D7-E04B2F6FD686}" type="slidenum">
              <a:rPr lang="en-US" smtClean="0"/>
              <a:pPr/>
              <a:t>3</a:t>
            </a:fld>
            <a:endParaRPr lang="en-US" dirty="0"/>
          </a:p>
        </p:txBody>
      </p:sp>
    </p:spTree>
    <p:extLst>
      <p:ext uri="{BB962C8B-B14F-4D97-AF65-F5344CB8AC3E}">
        <p14:creationId xmlns:p14="http://schemas.microsoft.com/office/powerpoint/2010/main" val="3933237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Group 103">
            <a:extLst>
              <a:ext uri="{FF2B5EF4-FFF2-40B4-BE49-F238E27FC236}">
                <a16:creationId xmlns:a16="http://schemas.microsoft.com/office/drawing/2014/main" id="{8C525E96-5C62-0B0B-0D63-F75ADD06FC2E}"/>
              </a:ext>
            </a:extLst>
          </p:cNvPr>
          <p:cNvGrpSpPr/>
          <p:nvPr/>
        </p:nvGrpSpPr>
        <p:grpSpPr>
          <a:xfrm>
            <a:off x="306672" y="1183302"/>
            <a:ext cx="7110958" cy="8967913"/>
            <a:chOff x="333782" y="746266"/>
            <a:chExt cx="7110958" cy="8967913"/>
          </a:xfrm>
        </p:grpSpPr>
        <p:sp>
          <p:nvSpPr>
            <p:cNvPr id="4" name="Text Placeholder 6">
              <a:extLst>
                <a:ext uri="{FF2B5EF4-FFF2-40B4-BE49-F238E27FC236}">
                  <a16:creationId xmlns:a16="http://schemas.microsoft.com/office/drawing/2014/main" id="{6E976014-4140-4033-9D26-D8789C615D35}"/>
                </a:ext>
              </a:extLst>
            </p:cNvPr>
            <p:cNvSpPr txBox="1">
              <a:spLocks/>
            </p:cNvSpPr>
            <p:nvPr/>
          </p:nvSpPr>
          <p:spPr>
            <a:xfrm>
              <a:off x="333782" y="746266"/>
              <a:ext cx="7110958" cy="14062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r-BA" sz="1400" b="1" dirty="0">
                  <a:solidFill>
                    <a:srgbClr val="D6315A"/>
                  </a:solidFill>
                  <a:ea typeface="Open Sans" panose="020B0606030504020204" pitchFamily="34" charset="0"/>
                  <a:cs typeface="Open Sans" panose="020B0606030504020204" pitchFamily="34" charset="0"/>
                </a:rPr>
                <a:t>Include her </a:t>
              </a:r>
              <a:r>
                <a:rPr lang="en-US" sz="1400" dirty="0">
                  <a:solidFill>
                    <a:srgbClr val="5E5F5F"/>
                  </a:solidFill>
                  <a:ea typeface="Calibri" panose="020F0502020204030204" pitchFamily="34" charset="0"/>
                  <a:cs typeface="Times New Roman" panose="02020603050405020304" pitchFamily="18" charset="0"/>
                </a:rPr>
                <a:t>Open Education Resources </a:t>
              </a:r>
              <a:r>
                <a:rPr lang="de-DE" sz="1400" dirty="0">
                  <a:solidFill>
                    <a:srgbClr val="5E5F5F"/>
                  </a:solidFill>
                  <a:ea typeface="Calibri" panose="020F0502020204030204" pitchFamily="34" charset="0"/>
                  <a:cs typeface="Times New Roman" panose="02020603050405020304" pitchFamily="18" charset="0"/>
                </a:rPr>
                <a:t>wird die Kenntnisse, Fähigkeiten und Kapazitäten des Hochschulpersonals, insbesondere der Lehrkräfte, zur Vermittlung digitaler Kompetenzen an Migrantinnen verbessern. Es wird ihre Kapazitäten langfristig aufbauen (berufliche Entwicklung) und sie in die Lage versetzen, kurzfristig einen verbesserten Unterricht durchzuführen. Die Aktivitäten sind auf die 5 Kompetenzbereiche ausgerichtet und beziehen sich auf die 8 Kompetenzstufen von </a:t>
              </a:r>
              <a:r>
                <a:rPr lang="en-US" sz="1400" b="1" dirty="0">
                  <a:solidFill>
                    <a:srgbClr val="12AEA8"/>
                  </a:solidFill>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DigComp</a:t>
              </a:r>
              <a:r>
                <a:rPr lang="hr-BA" sz="1400" dirty="0">
                  <a:solidFill>
                    <a:srgbClr val="12AEA8"/>
                  </a:solidFill>
                  <a:ea typeface="Calibri" panose="020F0502020204030204" pitchFamily="34" charset="0"/>
                  <a:cs typeface="Times New Roman" panose="02020603050405020304" pitchFamily="18" charset="0"/>
                </a:rPr>
                <a:t> (</a:t>
              </a:r>
              <a:r>
                <a:rPr lang="de-DE" sz="1400" dirty="0">
                  <a:solidFill>
                    <a:srgbClr val="12AEA8"/>
                  </a:solidFill>
                  <a:ea typeface="Calibri" panose="020F0502020204030204" pitchFamily="34" charset="0"/>
                  <a:cs typeface="Times New Roman" panose="02020603050405020304" pitchFamily="18" charset="0"/>
                </a:rPr>
                <a:t>erfahre hier mehr über </a:t>
              </a:r>
              <a:r>
                <a:rPr lang="hr-BA" sz="1400" dirty="0">
                  <a:solidFill>
                    <a:srgbClr val="12AEA8"/>
                  </a:solidFill>
                  <a:ea typeface="Calibri" panose="020F0502020204030204" pitchFamily="34" charset="0"/>
                  <a:cs typeface="Times New Roman" panose="02020603050405020304" pitchFamily="18" charset="0"/>
                </a:rPr>
                <a:t>DigComp: </a:t>
              </a:r>
              <a:r>
                <a:rPr lang="hr-BA" sz="1400" dirty="0">
                  <a:solidFill>
                    <a:srgbClr val="12AEA8"/>
                  </a:solidFill>
                  <a:ea typeface="Calibri" panose="020F0502020204030204" pitchFamily="34" charset="0"/>
                  <a:cs typeface="Times New Roman" panose="02020603050405020304" pitchFamily="18" charset="0"/>
                  <a:hlinkClick r:id="rId2"/>
                </a:rPr>
                <a:t>https://joint-research-centre.ec.europa.eu/digcomp_en</a:t>
              </a:r>
              <a:r>
                <a:rPr lang="hr-BA" sz="1400" dirty="0">
                  <a:solidFill>
                    <a:srgbClr val="12AEA8"/>
                  </a:solidFill>
                  <a:ea typeface="Calibri" panose="020F0502020204030204" pitchFamily="34" charset="0"/>
                  <a:cs typeface="Times New Roman" panose="02020603050405020304" pitchFamily="18" charset="0"/>
                </a:rPr>
                <a:t> )</a:t>
              </a:r>
              <a:endParaRPr lang="en-US" sz="1400" dirty="0">
                <a:solidFill>
                  <a:srgbClr val="12AEA8"/>
                </a:solidFill>
                <a:ea typeface="Calibri" panose="020F0502020204030204" pitchFamily="34" charset="0"/>
                <a:cs typeface="Times New Roman" panose="02020603050405020304" pitchFamily="18" charset="0"/>
              </a:endParaRPr>
            </a:p>
            <a:p>
              <a:pPr marL="0" indent="0">
                <a:buNone/>
              </a:pPr>
              <a:endParaRPr lang="en-US" sz="1400" dirty="0">
                <a:solidFill>
                  <a:srgbClr val="A6377D"/>
                </a:solidFill>
                <a:ea typeface="Open Sans" panose="020B0606030504020204" pitchFamily="34" charset="0"/>
                <a:cs typeface="Open Sans" panose="020B0606030504020204" pitchFamily="34" charset="0"/>
              </a:endParaRPr>
            </a:p>
            <a:p>
              <a:endParaRPr lang="en-US" sz="1400" dirty="0">
                <a:solidFill>
                  <a:srgbClr val="76C6D2"/>
                </a:solidFill>
                <a:ea typeface="Open Sans" panose="020B0606030504020204" pitchFamily="34" charset="0"/>
                <a:cs typeface="Open Sans" panose="020B0606030504020204" pitchFamily="34" charset="0"/>
              </a:endParaRPr>
            </a:p>
          </p:txBody>
        </p:sp>
        <p:grpSp>
          <p:nvGrpSpPr>
            <p:cNvPr id="33" name="Group 32">
              <a:extLst>
                <a:ext uri="{FF2B5EF4-FFF2-40B4-BE49-F238E27FC236}">
                  <a16:creationId xmlns:a16="http://schemas.microsoft.com/office/drawing/2014/main" id="{28D13FDA-458E-77FB-F24C-88F9580C4AE9}"/>
                </a:ext>
              </a:extLst>
            </p:cNvPr>
            <p:cNvGrpSpPr/>
            <p:nvPr/>
          </p:nvGrpSpPr>
          <p:grpSpPr>
            <a:xfrm>
              <a:off x="468460" y="2203526"/>
              <a:ext cx="4929830" cy="1166070"/>
              <a:chOff x="505299" y="2075007"/>
              <a:chExt cx="4929830" cy="1166070"/>
            </a:xfrm>
          </p:grpSpPr>
          <p:sp>
            <p:nvSpPr>
              <p:cNvPr id="16" name="Text Box 2">
                <a:extLst>
                  <a:ext uri="{FF2B5EF4-FFF2-40B4-BE49-F238E27FC236}">
                    <a16:creationId xmlns:a16="http://schemas.microsoft.com/office/drawing/2014/main" id="{A548F8AD-9E27-4E34-A062-FE503377D496}"/>
                  </a:ext>
                </a:extLst>
              </p:cNvPr>
              <p:cNvSpPr txBox="1">
                <a:spLocks noChangeArrowheads="1"/>
              </p:cNvSpPr>
              <p:nvPr/>
            </p:nvSpPr>
            <p:spPr bwMode="auto">
              <a:xfrm>
                <a:off x="1532662" y="2075007"/>
                <a:ext cx="3902467" cy="545910"/>
              </a:xfrm>
              <a:prstGeom prst="rect">
                <a:avLst/>
              </a:prstGeom>
              <a:noFill/>
              <a:ln w="9525">
                <a:noFill/>
                <a:miter lim="800000"/>
                <a:headEnd/>
                <a:tailEnd/>
              </a:ln>
            </p:spPr>
            <p:txBody>
              <a:bodyPr rot="0" vert="horz" wrap="square" lIns="58317" tIns="29158" rIns="58317" bIns="29158" anchor="t" anchorCtr="0">
                <a:noAutofit/>
              </a:bodyPr>
              <a:lstStyle/>
              <a:p>
                <a:pPr>
                  <a:lnSpc>
                    <a:spcPct val="107000"/>
                  </a:lnSpc>
                </a:pPr>
                <a:r>
                  <a:rPr lang="hr-BA" sz="1050" b="1" dirty="0">
                    <a:solidFill>
                      <a:srgbClr val="E78631"/>
                    </a:solidFill>
                    <a:latin typeface="Open Sans" panose="020B0606030504020204" pitchFamily="34" charset="0"/>
                    <a:ea typeface="Open Sans" panose="020B0606030504020204" pitchFamily="34" charset="0"/>
                    <a:cs typeface="Open Sans" panose="020B0606030504020204" pitchFamily="34" charset="0"/>
                  </a:rPr>
                  <a:t>MODUL 1</a:t>
                </a:r>
              </a:p>
              <a:p>
                <a:pPr>
                  <a:lnSpc>
                    <a:spcPct val="107000"/>
                  </a:lnSpc>
                </a:pPr>
                <a:r>
                  <a:rPr lang="de-DE" sz="1000" b="1" dirty="0">
                    <a:solidFill>
                      <a:srgbClr val="00ACA7"/>
                    </a:solidFill>
                    <a:latin typeface="Open Sans" panose="020B0606030504020204" pitchFamily="34" charset="0"/>
                    <a:ea typeface="Open Sans" panose="020B0606030504020204" pitchFamily="34" charset="0"/>
                    <a:cs typeface="Open Sans" panose="020B0606030504020204" pitchFamily="34" charset="0"/>
                  </a:rPr>
                  <a:t>Informations- und Datenkompetenz</a:t>
                </a:r>
                <a:endParaRPr lang="en-US" sz="1000" dirty="0">
                  <a:solidFill>
                    <a:srgbClr val="00ACA7"/>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Box 2">
                <a:extLst>
                  <a:ext uri="{FF2B5EF4-FFF2-40B4-BE49-F238E27FC236}">
                    <a16:creationId xmlns:a16="http://schemas.microsoft.com/office/drawing/2014/main" id="{C19E210D-ECD1-4B35-A76C-FC863225E38F}"/>
                  </a:ext>
                </a:extLst>
              </p:cNvPr>
              <p:cNvSpPr txBox="1">
                <a:spLocks noChangeArrowheads="1"/>
              </p:cNvSpPr>
              <p:nvPr/>
            </p:nvSpPr>
            <p:spPr bwMode="auto">
              <a:xfrm>
                <a:off x="1458126" y="2444425"/>
                <a:ext cx="3902466" cy="796652"/>
              </a:xfrm>
              <a:prstGeom prst="rect">
                <a:avLst/>
              </a:prstGeom>
              <a:noFill/>
              <a:ln w="9525">
                <a:noFill/>
                <a:miter lim="800000"/>
                <a:headEnd/>
                <a:tailEnd/>
              </a:ln>
            </p:spPr>
            <p:txBody>
              <a:bodyPr rot="0" vert="horz" wrap="square" lIns="58317" tIns="29158" rIns="58317" bIns="29158" anchor="t" anchorCtr="0">
                <a:noAutofit/>
              </a:bodyPr>
              <a:lstStyle/>
              <a:p>
                <a:pPr marL="171450" marR="0" indent="-171450">
                  <a:lnSpc>
                    <a:spcPct val="107000"/>
                  </a:lnSpc>
                  <a:spcBef>
                    <a:spcPts val="0"/>
                  </a:spcBef>
                  <a:buFont typeface="Wingdings" panose="05000000000000000000" pitchFamily="2" charset="2"/>
                  <a:buChar char="§"/>
                </a:pPr>
                <a:r>
                  <a:rPr lang="de-DE" sz="1000" dirty="0">
                    <a:latin typeface="Open Sans" panose="020B0606030504020204" pitchFamily="34" charset="0"/>
                    <a:ea typeface="Open Sans" panose="020B0606030504020204" pitchFamily="34" charset="0"/>
                    <a:cs typeface="Open Sans" panose="020B0606030504020204" pitchFamily="34" charset="0"/>
                  </a:rPr>
                  <a:t>Browsen, Suchen, Filtern von Daten, Informationen und digitalen Inhalten</a:t>
                </a:r>
              </a:p>
              <a:p>
                <a:pPr marL="171450" marR="0" indent="-171450">
                  <a:lnSpc>
                    <a:spcPct val="107000"/>
                  </a:lnSpc>
                  <a:spcBef>
                    <a:spcPts val="0"/>
                  </a:spcBef>
                  <a:buFont typeface="Wingdings" panose="05000000000000000000" pitchFamily="2" charset="2"/>
                  <a:buChar char="§"/>
                </a:pPr>
                <a:r>
                  <a:rPr lang="de-DE" sz="1000" dirty="0">
                    <a:latin typeface="Open Sans" panose="020B0606030504020204" pitchFamily="34" charset="0"/>
                    <a:ea typeface="Open Sans" panose="020B0606030504020204" pitchFamily="34" charset="0"/>
                    <a:cs typeface="Open Sans" panose="020B0606030504020204" pitchFamily="34" charset="0"/>
                  </a:rPr>
                  <a:t>Auswertung von Daten, Informationen und digitalen Inhalten</a:t>
                </a:r>
              </a:p>
              <a:p>
                <a:pPr marL="171450" marR="0" indent="-171450">
                  <a:lnSpc>
                    <a:spcPct val="107000"/>
                  </a:lnSpc>
                  <a:spcBef>
                    <a:spcPts val="0"/>
                  </a:spcBef>
                  <a:buFont typeface="Wingdings" panose="05000000000000000000" pitchFamily="2" charset="2"/>
                  <a:buChar char="§"/>
                </a:pPr>
                <a:r>
                  <a:rPr lang="de-DE" sz="1000" dirty="0">
                    <a:latin typeface="Open Sans" panose="020B0606030504020204" pitchFamily="34" charset="0"/>
                    <a:ea typeface="Open Sans" panose="020B0606030504020204" pitchFamily="34" charset="0"/>
                    <a:cs typeface="Open Sans" panose="020B0606030504020204" pitchFamily="34" charset="0"/>
                  </a:rPr>
                  <a:t>Verwaltung von Daten, Informationen und digitalen Inhalten</a:t>
                </a:r>
              </a:p>
              <a:p>
                <a:pPr marL="171450" marR="0" indent="-171450">
                  <a:lnSpc>
                    <a:spcPct val="107000"/>
                  </a:lnSpc>
                  <a:spcBef>
                    <a:spcPts val="0"/>
                  </a:spcBef>
                  <a:buFont typeface="Wingdings" panose="05000000000000000000" pitchFamily="2" charset="2"/>
                  <a:buChar char="§"/>
                </a:pPr>
                <a:r>
                  <a:rPr lang="de-DE" sz="1000" dirty="0">
                    <a:latin typeface="Open Sans" panose="020B0606030504020204" pitchFamily="34" charset="0"/>
                    <a:ea typeface="Open Sans" panose="020B0606030504020204" pitchFamily="34" charset="0"/>
                    <a:cs typeface="Open Sans" panose="020B0606030504020204" pitchFamily="34" charset="0"/>
                  </a:rPr>
                  <a:t>Überwindung sprachlicher und kultureller Barrieren bei der Informations- und Datenkompetenz</a:t>
                </a:r>
                <a:endParaRPr lang="en-US" sz="10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pPr>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0B18A3A7-46F5-CD44-4558-16CF72864099}"/>
                  </a:ext>
                </a:extLst>
              </p:cNvPr>
              <p:cNvGrpSpPr/>
              <p:nvPr/>
            </p:nvGrpSpPr>
            <p:grpSpPr>
              <a:xfrm>
                <a:off x="505299" y="2100969"/>
                <a:ext cx="634915" cy="632675"/>
                <a:chOff x="672939" y="5628430"/>
                <a:chExt cx="634915" cy="632675"/>
              </a:xfrm>
            </p:grpSpPr>
            <p:sp>
              <p:nvSpPr>
                <p:cNvPr id="46" name="Flowchart: Merge 45">
                  <a:extLst>
                    <a:ext uri="{FF2B5EF4-FFF2-40B4-BE49-F238E27FC236}">
                      <a16:creationId xmlns:a16="http://schemas.microsoft.com/office/drawing/2014/main" id="{F6DF1C83-32B8-495B-9728-1D9BB8668F5C}"/>
                    </a:ext>
                  </a:extLst>
                </p:cNvPr>
                <p:cNvSpPr/>
                <p:nvPr/>
              </p:nvSpPr>
              <p:spPr>
                <a:xfrm rot="10800000">
                  <a:off x="672939" y="5628430"/>
                  <a:ext cx="633790" cy="473824"/>
                </a:xfrm>
                <a:prstGeom prst="flowChartMerge">
                  <a:avLst/>
                </a:prstGeom>
                <a:solidFill>
                  <a:srgbClr val="00ACA7"/>
                </a:solidFill>
                <a:ln>
                  <a:solidFill>
                    <a:srgbClr val="00A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dirty="0"/>
                </a:p>
              </p:txBody>
            </p:sp>
            <p:sp>
              <p:nvSpPr>
                <p:cNvPr id="47" name="Text Box 2">
                  <a:extLst>
                    <a:ext uri="{FF2B5EF4-FFF2-40B4-BE49-F238E27FC236}">
                      <a16:creationId xmlns:a16="http://schemas.microsoft.com/office/drawing/2014/main" id="{B030B9F8-C8D4-4796-8A19-D23E8B445B49}"/>
                    </a:ext>
                  </a:extLst>
                </p:cNvPr>
                <p:cNvSpPr txBox="1">
                  <a:spLocks noChangeArrowheads="1"/>
                </p:cNvSpPr>
                <p:nvPr/>
              </p:nvSpPr>
              <p:spPr bwMode="auto">
                <a:xfrm>
                  <a:off x="674064" y="5805505"/>
                  <a:ext cx="633790" cy="455600"/>
                </a:xfrm>
                <a:prstGeom prst="rect">
                  <a:avLst/>
                </a:prstGeom>
                <a:noFill/>
                <a:ln w="9525">
                  <a:noFill/>
                  <a:miter lim="800000"/>
                  <a:headEnd/>
                  <a:tailEnd/>
                </a:ln>
              </p:spPr>
              <p:txBody>
                <a:bodyPr rot="0" vert="horz" wrap="square" lIns="58317" tIns="29158" rIns="58317" bIns="29158" anchor="t" anchorCtr="0">
                  <a:noAutofit/>
                </a:bodyPr>
                <a:lstStyle/>
                <a:p>
                  <a:pPr algn="ctr"/>
                  <a:r>
                    <a:rPr lang="en-US" sz="765" b="1" dirty="0">
                      <a:solidFill>
                        <a:srgbClr val="FFFFFF"/>
                      </a:solidFill>
                      <a:latin typeface="Arial" panose="020B0604020202020204" pitchFamily="34" charset="0"/>
                    </a:rPr>
                    <a:t>Schritt  </a:t>
                  </a:r>
                  <a:endParaRPr lang="en-US" sz="765" dirty="0"/>
                </a:p>
                <a:p>
                  <a:pPr algn="ctr"/>
                  <a:r>
                    <a:rPr lang="hr-BA" sz="1020" b="1" dirty="0">
                      <a:solidFill>
                        <a:srgbClr val="FFFFFF"/>
                      </a:solidFill>
                      <a:latin typeface="Arial" panose="020B0604020202020204" pitchFamily="34" charset="0"/>
                    </a:rPr>
                    <a:t>1</a:t>
                  </a:r>
                  <a:endParaRPr lang="en-US" sz="765" dirty="0"/>
                </a:p>
              </p:txBody>
            </p:sp>
          </p:grpSp>
        </p:grpSp>
        <p:grpSp>
          <p:nvGrpSpPr>
            <p:cNvPr id="32" name="Group 31">
              <a:extLst>
                <a:ext uri="{FF2B5EF4-FFF2-40B4-BE49-F238E27FC236}">
                  <a16:creationId xmlns:a16="http://schemas.microsoft.com/office/drawing/2014/main" id="{91719943-D10F-ADB6-67A3-9069121E19D0}"/>
                </a:ext>
              </a:extLst>
            </p:cNvPr>
            <p:cNvGrpSpPr/>
            <p:nvPr/>
          </p:nvGrpSpPr>
          <p:grpSpPr>
            <a:xfrm>
              <a:off x="2765546" y="3602066"/>
              <a:ext cx="4518429" cy="1808878"/>
              <a:chOff x="2758440" y="3023047"/>
              <a:chExt cx="4518429" cy="1808878"/>
            </a:xfrm>
          </p:grpSpPr>
          <p:grpSp>
            <p:nvGrpSpPr>
              <p:cNvPr id="8" name="Group 7">
                <a:extLst>
                  <a:ext uri="{FF2B5EF4-FFF2-40B4-BE49-F238E27FC236}">
                    <a16:creationId xmlns:a16="http://schemas.microsoft.com/office/drawing/2014/main" id="{EDC5F64D-DFF9-80DA-DB0C-9DE8233F77CD}"/>
                  </a:ext>
                </a:extLst>
              </p:cNvPr>
              <p:cNvGrpSpPr/>
              <p:nvPr/>
            </p:nvGrpSpPr>
            <p:grpSpPr>
              <a:xfrm>
                <a:off x="2758440" y="3697368"/>
                <a:ext cx="4518429" cy="1134557"/>
                <a:chOff x="1298012" y="6196371"/>
                <a:chExt cx="2131978" cy="1134557"/>
              </a:xfrm>
            </p:grpSpPr>
            <p:sp>
              <p:nvSpPr>
                <p:cNvPr id="18" name="Text Box 2">
                  <a:extLst>
                    <a:ext uri="{FF2B5EF4-FFF2-40B4-BE49-F238E27FC236}">
                      <a16:creationId xmlns:a16="http://schemas.microsoft.com/office/drawing/2014/main" id="{E92118DD-9B18-4F88-84B5-A3B208163D48}"/>
                    </a:ext>
                  </a:extLst>
                </p:cNvPr>
                <p:cNvSpPr txBox="1">
                  <a:spLocks noChangeArrowheads="1"/>
                </p:cNvSpPr>
                <p:nvPr/>
              </p:nvSpPr>
              <p:spPr bwMode="auto">
                <a:xfrm>
                  <a:off x="1354443" y="6196371"/>
                  <a:ext cx="1968335" cy="573536"/>
                </a:xfrm>
                <a:prstGeom prst="rect">
                  <a:avLst/>
                </a:prstGeom>
                <a:noFill/>
                <a:ln w="9525">
                  <a:noFill/>
                  <a:miter lim="800000"/>
                  <a:headEnd/>
                  <a:tailEnd/>
                </a:ln>
              </p:spPr>
              <p:txBody>
                <a:bodyPr rot="0" vert="horz" wrap="square" lIns="58317" tIns="29158" rIns="58317" bIns="29158" anchor="t" anchorCtr="0">
                  <a:noAutofit/>
                </a:bodyPr>
                <a:lstStyle/>
                <a:p>
                  <a:pPr algn="r">
                    <a:lnSpc>
                      <a:spcPct val="107000"/>
                    </a:lnSpc>
                  </a:pPr>
                  <a:r>
                    <a:rPr lang="hr-BA" sz="1050" b="1" dirty="0">
                      <a:solidFill>
                        <a:srgbClr val="E78631"/>
                      </a:solidFill>
                      <a:latin typeface="Open Sans" panose="020B0606030504020204" pitchFamily="34" charset="0"/>
                      <a:ea typeface="Open Sans" panose="020B0606030504020204" pitchFamily="34" charset="0"/>
                      <a:cs typeface="Open Sans" panose="020B0606030504020204" pitchFamily="34" charset="0"/>
                    </a:rPr>
                    <a:t>MODUL 2</a:t>
                  </a:r>
                </a:p>
                <a:p>
                  <a:pPr algn="r">
                    <a:lnSpc>
                      <a:spcPct val="107000"/>
                    </a:lnSpc>
                  </a:pPr>
                  <a:r>
                    <a:rPr lang="de-DE" sz="1000" b="1" dirty="0">
                      <a:solidFill>
                        <a:srgbClr val="00ACA7"/>
                      </a:solidFill>
                      <a:latin typeface="Open Sans" panose="020B0606030504020204" pitchFamily="34" charset="0"/>
                      <a:ea typeface="Open Sans" panose="020B0606030504020204" pitchFamily="34" charset="0"/>
                      <a:cs typeface="Open Sans" panose="020B0606030504020204" pitchFamily="34" charset="0"/>
                    </a:rPr>
                    <a:t>Kompetenzbereich 2: Kommunikation und Zusammenarbeit</a:t>
                  </a:r>
                </a:p>
              </p:txBody>
            </p:sp>
            <p:sp>
              <p:nvSpPr>
                <p:cNvPr id="19" name="Text Box 2">
                  <a:extLst>
                    <a:ext uri="{FF2B5EF4-FFF2-40B4-BE49-F238E27FC236}">
                      <a16:creationId xmlns:a16="http://schemas.microsoft.com/office/drawing/2014/main" id="{7DCA9520-A83F-41BC-B17F-8AFD20156F17}"/>
                    </a:ext>
                  </a:extLst>
                </p:cNvPr>
                <p:cNvSpPr txBox="1">
                  <a:spLocks noChangeArrowheads="1"/>
                </p:cNvSpPr>
                <p:nvPr/>
              </p:nvSpPr>
              <p:spPr bwMode="auto">
                <a:xfrm>
                  <a:off x="1298012" y="6602013"/>
                  <a:ext cx="2131978" cy="728915"/>
                </a:xfrm>
                <a:prstGeom prst="rect">
                  <a:avLst/>
                </a:prstGeom>
                <a:noFill/>
                <a:ln w="9525">
                  <a:noFill/>
                  <a:miter lim="800000"/>
                  <a:headEnd/>
                  <a:tailEnd/>
                </a:ln>
              </p:spPr>
              <p:txBody>
                <a:bodyPr rot="0" vert="horz" wrap="square" lIns="58317" tIns="29158" rIns="58317" bIns="29158" anchor="t" anchorCtr="0">
                  <a:noAutofit/>
                </a:bodyPr>
                <a:lstStyle/>
                <a:p>
                  <a:pPr marL="112713" indent="-112713" algn="r">
                    <a:buFont typeface="Wingdings" panose="05000000000000000000" pitchFamily="2" charset="2"/>
                    <a:buChar char="§"/>
                  </a:pPr>
                  <a:r>
                    <a:rPr lang="de-DE" sz="1050" dirty="0">
                      <a:latin typeface="Open Sans" panose="020B0606030504020204" pitchFamily="34" charset="0"/>
                      <a:ea typeface="Open Sans" panose="020B0606030504020204" pitchFamily="34" charset="0"/>
                      <a:cs typeface="Open Sans" panose="020B0606030504020204" pitchFamily="34" charset="0"/>
                    </a:rPr>
                    <a:t>Interaktion mit Hilfe digitaler Technologien</a:t>
                  </a:r>
                </a:p>
                <a:p>
                  <a:pPr marL="112713" indent="-112713" algn="r">
                    <a:buFont typeface="Wingdings" panose="05000000000000000000" pitchFamily="2" charset="2"/>
                    <a:buChar char="§"/>
                  </a:pPr>
                  <a:r>
                    <a:rPr lang="de-DE" sz="1050" dirty="0">
                      <a:latin typeface="Open Sans" panose="020B0606030504020204" pitchFamily="34" charset="0"/>
                      <a:ea typeface="Open Sans" panose="020B0606030504020204" pitchFamily="34" charset="0"/>
                      <a:cs typeface="Open Sans" panose="020B0606030504020204" pitchFamily="34" charset="0"/>
                    </a:rPr>
                    <a:t>Austausch durch digitale Technologien</a:t>
                  </a:r>
                </a:p>
                <a:p>
                  <a:pPr marL="112713" indent="-112713" algn="r">
                    <a:buFont typeface="Wingdings" panose="05000000000000000000" pitchFamily="2" charset="2"/>
                    <a:buChar char="§"/>
                  </a:pPr>
                  <a:r>
                    <a:rPr lang="de-DE" sz="1050" dirty="0">
                      <a:latin typeface="Open Sans" panose="020B0606030504020204" pitchFamily="34" charset="0"/>
                      <a:ea typeface="Open Sans" panose="020B0606030504020204" pitchFamily="34" charset="0"/>
                      <a:cs typeface="Open Sans" panose="020B0606030504020204" pitchFamily="34" charset="0"/>
                    </a:rPr>
                    <a:t>Bürgerschaftliches Engagement mit Hilfe digitaler Technologien</a:t>
                  </a:r>
                </a:p>
                <a:p>
                  <a:pPr marL="112713" indent="-112713" algn="r">
                    <a:buFont typeface="Wingdings" panose="05000000000000000000" pitchFamily="2" charset="2"/>
                    <a:buChar char="§"/>
                  </a:pPr>
                  <a:r>
                    <a:rPr lang="de-DE" sz="1050" dirty="0">
                      <a:latin typeface="Open Sans" panose="020B0606030504020204" pitchFamily="34" charset="0"/>
                      <a:ea typeface="Open Sans" panose="020B0606030504020204" pitchFamily="34" charset="0"/>
                      <a:cs typeface="Open Sans" panose="020B0606030504020204" pitchFamily="34" charset="0"/>
                    </a:rPr>
                    <a:t>Zusammenarbeit mit Hilfe digitaler Technologien</a:t>
                  </a:r>
                </a:p>
                <a:p>
                  <a:pPr marL="112713" indent="-112713" algn="r">
                    <a:buFont typeface="Wingdings" panose="05000000000000000000" pitchFamily="2" charset="2"/>
                    <a:buChar char="§"/>
                  </a:pPr>
                  <a:r>
                    <a:rPr lang="de-DE" sz="1050" dirty="0">
                      <a:latin typeface="Open Sans" panose="020B0606030504020204" pitchFamily="34" charset="0"/>
                      <a:ea typeface="Open Sans" panose="020B0606030504020204" pitchFamily="34" charset="0"/>
                      <a:cs typeface="Open Sans" panose="020B0606030504020204" pitchFamily="34" charset="0"/>
                    </a:rPr>
                    <a:t>Netiquette</a:t>
                  </a:r>
                </a:p>
                <a:p>
                  <a:pPr marL="112713" indent="-112713" algn="r">
                    <a:buFont typeface="Wingdings" panose="05000000000000000000" pitchFamily="2" charset="2"/>
                    <a:buChar char="§"/>
                  </a:pPr>
                  <a:r>
                    <a:rPr lang="de-DE" sz="1050" dirty="0">
                      <a:latin typeface="Open Sans" panose="020B0606030504020204" pitchFamily="34" charset="0"/>
                      <a:ea typeface="Open Sans" panose="020B0606030504020204" pitchFamily="34" charset="0"/>
                      <a:cs typeface="Open Sans" panose="020B0606030504020204" pitchFamily="34" charset="0"/>
                    </a:rPr>
                    <a:t>Verwaltung der digitalen Identität</a:t>
                  </a:r>
                </a:p>
                <a:p>
                  <a:pPr marL="71888" indent="-71888" algn="r">
                    <a:buFont typeface="Wingdings" panose="05000000000000000000" pitchFamily="2" charset="2"/>
                    <a:buChar char="§"/>
                  </a:pPr>
                  <a:endParaRPr lang="en-US" sz="105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 name="Group 5">
                <a:extLst>
                  <a:ext uri="{FF2B5EF4-FFF2-40B4-BE49-F238E27FC236}">
                    <a16:creationId xmlns:a16="http://schemas.microsoft.com/office/drawing/2014/main" id="{BB1D9260-CBDC-650C-F781-94A69B0B7501}"/>
                  </a:ext>
                </a:extLst>
              </p:cNvPr>
              <p:cNvGrpSpPr/>
              <p:nvPr/>
            </p:nvGrpSpPr>
            <p:grpSpPr>
              <a:xfrm>
                <a:off x="6189497" y="3023047"/>
                <a:ext cx="637792" cy="525741"/>
                <a:chOff x="1892317" y="5648319"/>
                <a:chExt cx="637792" cy="525741"/>
              </a:xfrm>
            </p:grpSpPr>
            <p:sp>
              <p:nvSpPr>
                <p:cNvPr id="48" name="Flowchart: Merge 47">
                  <a:extLst>
                    <a:ext uri="{FF2B5EF4-FFF2-40B4-BE49-F238E27FC236}">
                      <a16:creationId xmlns:a16="http://schemas.microsoft.com/office/drawing/2014/main" id="{5F2E1092-C9D0-4097-AB7B-9AE95014C44E}"/>
                    </a:ext>
                  </a:extLst>
                </p:cNvPr>
                <p:cNvSpPr/>
                <p:nvPr/>
              </p:nvSpPr>
              <p:spPr>
                <a:xfrm>
                  <a:off x="1892317" y="5648319"/>
                  <a:ext cx="633790" cy="473824"/>
                </a:xfrm>
                <a:prstGeom prst="flowChartMerge">
                  <a:avLst/>
                </a:prstGeom>
                <a:solidFill>
                  <a:srgbClr val="D6315A"/>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dirty="0"/>
                </a:p>
              </p:txBody>
            </p:sp>
            <p:sp>
              <p:nvSpPr>
                <p:cNvPr id="49" name="Text Box 2">
                  <a:extLst>
                    <a:ext uri="{FF2B5EF4-FFF2-40B4-BE49-F238E27FC236}">
                      <a16:creationId xmlns:a16="http://schemas.microsoft.com/office/drawing/2014/main" id="{EAC9FC34-24C4-4FA6-A230-4A590C017BAA}"/>
                    </a:ext>
                  </a:extLst>
                </p:cNvPr>
                <p:cNvSpPr txBox="1">
                  <a:spLocks noChangeArrowheads="1"/>
                </p:cNvSpPr>
                <p:nvPr/>
              </p:nvSpPr>
              <p:spPr bwMode="auto">
                <a:xfrm>
                  <a:off x="1896319" y="5718460"/>
                  <a:ext cx="633790" cy="455600"/>
                </a:xfrm>
                <a:prstGeom prst="rect">
                  <a:avLst/>
                </a:prstGeom>
                <a:noFill/>
                <a:ln w="9525">
                  <a:noFill/>
                  <a:miter lim="800000"/>
                  <a:headEnd/>
                  <a:tailEnd/>
                </a:ln>
              </p:spPr>
              <p:txBody>
                <a:bodyPr rot="0" vert="horz" wrap="square" lIns="58317" tIns="29158" rIns="58317" bIns="29158" anchor="t" anchorCtr="0">
                  <a:noAutofit/>
                </a:bodyPr>
                <a:lstStyle/>
                <a:p>
                  <a:pPr algn="ctr"/>
                  <a:r>
                    <a:rPr lang="en-US" sz="765" b="1" dirty="0">
                      <a:solidFill>
                        <a:srgbClr val="FFFFFF"/>
                      </a:solidFill>
                      <a:latin typeface="Arial" panose="020B0604020202020204" pitchFamily="34" charset="0"/>
                    </a:rPr>
                    <a:t>Schritt </a:t>
                  </a:r>
                  <a:endParaRPr lang="en-US" sz="765" dirty="0"/>
                </a:p>
                <a:p>
                  <a:pPr algn="ctr"/>
                  <a:r>
                    <a:rPr lang="hr-BA" sz="1020" b="1" dirty="0">
                      <a:solidFill>
                        <a:srgbClr val="FFFFFF"/>
                      </a:solidFill>
                      <a:latin typeface="Arial" panose="020B0604020202020204" pitchFamily="34" charset="0"/>
                    </a:rPr>
                    <a:t>2</a:t>
                  </a:r>
                  <a:endParaRPr lang="en-US" sz="765" dirty="0"/>
                </a:p>
              </p:txBody>
            </p:sp>
          </p:grpSp>
        </p:grpSp>
        <p:grpSp>
          <p:nvGrpSpPr>
            <p:cNvPr id="50" name="Group 49">
              <a:extLst>
                <a:ext uri="{FF2B5EF4-FFF2-40B4-BE49-F238E27FC236}">
                  <a16:creationId xmlns:a16="http://schemas.microsoft.com/office/drawing/2014/main" id="{61AF11D1-9586-2E07-FAF0-0944ED54BFB6}"/>
                </a:ext>
              </a:extLst>
            </p:cNvPr>
            <p:cNvGrpSpPr/>
            <p:nvPr/>
          </p:nvGrpSpPr>
          <p:grpSpPr>
            <a:xfrm>
              <a:off x="464198" y="5655346"/>
              <a:ext cx="4626549" cy="1392642"/>
              <a:chOff x="464199" y="4828770"/>
              <a:chExt cx="4626549" cy="1392642"/>
            </a:xfrm>
          </p:grpSpPr>
          <p:grpSp>
            <p:nvGrpSpPr>
              <p:cNvPr id="9" name="Group 8">
                <a:extLst>
                  <a:ext uri="{FF2B5EF4-FFF2-40B4-BE49-F238E27FC236}">
                    <a16:creationId xmlns:a16="http://schemas.microsoft.com/office/drawing/2014/main" id="{4D882E6D-466E-19D6-A014-12B141A55EDD}"/>
                  </a:ext>
                </a:extLst>
              </p:cNvPr>
              <p:cNvGrpSpPr/>
              <p:nvPr/>
            </p:nvGrpSpPr>
            <p:grpSpPr>
              <a:xfrm>
                <a:off x="464199" y="4828770"/>
                <a:ext cx="639215" cy="625086"/>
                <a:chOff x="3229322" y="5636020"/>
                <a:chExt cx="639215" cy="625086"/>
              </a:xfrm>
            </p:grpSpPr>
            <p:sp>
              <p:nvSpPr>
                <p:cNvPr id="59" name="Flowchart: Merge 58">
                  <a:extLst>
                    <a:ext uri="{FF2B5EF4-FFF2-40B4-BE49-F238E27FC236}">
                      <a16:creationId xmlns:a16="http://schemas.microsoft.com/office/drawing/2014/main" id="{2A8C1BBF-9707-4447-A46B-085F5484EF3A}"/>
                    </a:ext>
                  </a:extLst>
                </p:cNvPr>
                <p:cNvSpPr/>
                <p:nvPr/>
              </p:nvSpPr>
              <p:spPr>
                <a:xfrm rot="10800000">
                  <a:off x="3234747" y="5636020"/>
                  <a:ext cx="633790" cy="473824"/>
                </a:xfrm>
                <a:prstGeom prst="flowChartMerge">
                  <a:avLst/>
                </a:prstGeom>
                <a:solidFill>
                  <a:srgbClr val="E78631"/>
                </a:solidFill>
                <a:ln>
                  <a:solidFill>
                    <a:srgbClr val="E786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dirty="0"/>
                </a:p>
              </p:txBody>
            </p:sp>
            <p:sp>
              <p:nvSpPr>
                <p:cNvPr id="60" name="Text Box 2">
                  <a:extLst>
                    <a:ext uri="{FF2B5EF4-FFF2-40B4-BE49-F238E27FC236}">
                      <a16:creationId xmlns:a16="http://schemas.microsoft.com/office/drawing/2014/main" id="{A8FC67DE-2C2D-40B9-8C08-E682E33A0974}"/>
                    </a:ext>
                  </a:extLst>
                </p:cNvPr>
                <p:cNvSpPr txBox="1">
                  <a:spLocks noChangeArrowheads="1"/>
                </p:cNvSpPr>
                <p:nvPr/>
              </p:nvSpPr>
              <p:spPr bwMode="auto">
                <a:xfrm>
                  <a:off x="3229322" y="5805506"/>
                  <a:ext cx="633790" cy="455600"/>
                </a:xfrm>
                <a:prstGeom prst="rect">
                  <a:avLst/>
                </a:prstGeom>
                <a:noFill/>
                <a:ln w="9525">
                  <a:noFill/>
                  <a:miter lim="800000"/>
                  <a:headEnd/>
                  <a:tailEnd/>
                </a:ln>
              </p:spPr>
              <p:txBody>
                <a:bodyPr rot="0" vert="horz" wrap="square" lIns="58317" tIns="29158" rIns="58317" bIns="29158" anchor="t" anchorCtr="0">
                  <a:noAutofit/>
                </a:bodyPr>
                <a:lstStyle/>
                <a:p>
                  <a:pPr algn="ctr"/>
                  <a:r>
                    <a:rPr lang="en-US" sz="765" b="1" dirty="0">
                      <a:solidFill>
                        <a:srgbClr val="FFFFFF"/>
                      </a:solidFill>
                      <a:latin typeface="Arial" panose="020B0604020202020204" pitchFamily="34" charset="0"/>
                    </a:rPr>
                    <a:t>Schritt </a:t>
                  </a:r>
                  <a:endParaRPr lang="en-US" sz="765" dirty="0"/>
                </a:p>
                <a:p>
                  <a:pPr algn="ctr"/>
                  <a:r>
                    <a:rPr lang="hr-BA" sz="1020" b="1" dirty="0">
                      <a:solidFill>
                        <a:srgbClr val="FFFFFF"/>
                      </a:solidFill>
                      <a:latin typeface="Arial" panose="020B0604020202020204" pitchFamily="34" charset="0"/>
                    </a:rPr>
                    <a:t>3</a:t>
                  </a:r>
                  <a:endParaRPr lang="en-US" sz="765" dirty="0"/>
                </a:p>
              </p:txBody>
            </p:sp>
          </p:grpSp>
          <p:grpSp>
            <p:nvGrpSpPr>
              <p:cNvPr id="65" name="Group 64">
                <a:extLst>
                  <a:ext uri="{FF2B5EF4-FFF2-40B4-BE49-F238E27FC236}">
                    <a16:creationId xmlns:a16="http://schemas.microsoft.com/office/drawing/2014/main" id="{59617687-A067-1F75-1240-B50CCF418726}"/>
                  </a:ext>
                </a:extLst>
              </p:cNvPr>
              <p:cNvGrpSpPr/>
              <p:nvPr/>
            </p:nvGrpSpPr>
            <p:grpSpPr>
              <a:xfrm>
                <a:off x="1359654" y="4879787"/>
                <a:ext cx="3731094" cy="1341625"/>
                <a:chOff x="3041983" y="4208805"/>
                <a:chExt cx="1864552" cy="1341625"/>
              </a:xfrm>
            </p:grpSpPr>
            <p:sp>
              <p:nvSpPr>
                <p:cNvPr id="66" name="Text Box 2">
                  <a:extLst>
                    <a:ext uri="{FF2B5EF4-FFF2-40B4-BE49-F238E27FC236}">
                      <a16:creationId xmlns:a16="http://schemas.microsoft.com/office/drawing/2014/main" id="{F7B49582-F45A-865C-E96A-EF8A08F0DE66}"/>
                    </a:ext>
                  </a:extLst>
                </p:cNvPr>
                <p:cNvSpPr txBox="1">
                  <a:spLocks noChangeArrowheads="1"/>
                </p:cNvSpPr>
                <p:nvPr/>
              </p:nvSpPr>
              <p:spPr bwMode="auto">
                <a:xfrm>
                  <a:off x="3041983" y="4208805"/>
                  <a:ext cx="1789164" cy="357208"/>
                </a:xfrm>
                <a:prstGeom prst="rect">
                  <a:avLst/>
                </a:prstGeom>
                <a:noFill/>
                <a:ln w="9525">
                  <a:noFill/>
                  <a:miter lim="800000"/>
                  <a:headEnd/>
                  <a:tailEnd/>
                </a:ln>
              </p:spPr>
              <p:txBody>
                <a:bodyPr rot="0" vert="horz" wrap="square" lIns="58317" tIns="29158" rIns="58317" bIns="29158" anchor="t" anchorCtr="0">
                  <a:noAutofit/>
                </a:bodyPr>
                <a:lstStyle/>
                <a:p>
                  <a:pPr>
                    <a:lnSpc>
                      <a:spcPct val="107000"/>
                    </a:lnSpc>
                  </a:pPr>
                  <a:r>
                    <a:rPr lang="hr-BA" sz="1050" b="1" dirty="0">
                      <a:solidFill>
                        <a:srgbClr val="E78631"/>
                      </a:solidFill>
                      <a:latin typeface="Open Sans" panose="020B0606030504020204" pitchFamily="34" charset="0"/>
                      <a:ea typeface="Open Sans" panose="020B0606030504020204" pitchFamily="34" charset="0"/>
                      <a:cs typeface="Open Sans" panose="020B0606030504020204" pitchFamily="34" charset="0"/>
                    </a:rPr>
                    <a:t>MODUL 3</a:t>
                  </a:r>
                </a:p>
                <a:p>
                  <a:pPr>
                    <a:lnSpc>
                      <a:spcPct val="107000"/>
                    </a:lnSpc>
                  </a:pPr>
                  <a:r>
                    <a:rPr lang="de-DE" sz="1000" b="1" dirty="0">
                      <a:solidFill>
                        <a:srgbClr val="00ACA7"/>
                      </a:solidFill>
                      <a:latin typeface="Open Sans" panose="020B0606030504020204" pitchFamily="34" charset="0"/>
                      <a:ea typeface="Open Sans" panose="020B0606030504020204" pitchFamily="34" charset="0"/>
                      <a:cs typeface="Open Sans" panose="020B0606030504020204" pitchFamily="34" charset="0"/>
                    </a:rPr>
                    <a:t>Digitale Inhalte kreieren</a:t>
                  </a:r>
                  <a:endParaRPr lang="hr-BA" sz="1050" b="1" dirty="0">
                    <a:solidFill>
                      <a:srgbClr val="00ACA7"/>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510"/>
                    </a:spcAft>
                  </a:pPr>
                  <a:endParaRPr lang="en-US" sz="1050" dirty="0">
                    <a:solidFill>
                      <a:srgbClr val="F6BC67"/>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7" name="Text Box 2">
                  <a:extLst>
                    <a:ext uri="{FF2B5EF4-FFF2-40B4-BE49-F238E27FC236}">
                      <a16:creationId xmlns:a16="http://schemas.microsoft.com/office/drawing/2014/main" id="{0381D789-7AFD-56F5-4ABF-40B3BE6065ED}"/>
                    </a:ext>
                  </a:extLst>
                </p:cNvPr>
                <p:cNvSpPr txBox="1">
                  <a:spLocks noChangeArrowheads="1"/>
                </p:cNvSpPr>
                <p:nvPr/>
              </p:nvSpPr>
              <p:spPr bwMode="auto">
                <a:xfrm>
                  <a:off x="3056107" y="4535638"/>
                  <a:ext cx="1850428" cy="1014792"/>
                </a:xfrm>
                <a:prstGeom prst="rect">
                  <a:avLst/>
                </a:prstGeom>
                <a:noFill/>
                <a:ln w="9525">
                  <a:noFill/>
                  <a:miter lim="800000"/>
                  <a:headEnd/>
                  <a:tailEnd/>
                </a:ln>
              </p:spPr>
              <p:txBody>
                <a:bodyPr rot="0" vert="horz" wrap="square" lIns="58317" tIns="29158" rIns="58317" bIns="29158" anchor="t" anchorCtr="0">
                  <a:noAutofit/>
                </a:bodyPr>
                <a:lstStyle/>
                <a:p>
                  <a:pPr marL="112713" indent="-112713">
                    <a:buFont typeface="Wingdings" panose="05000000000000000000" pitchFamily="2" charset="2"/>
                    <a:buChar char="§"/>
                  </a:pPr>
                  <a:r>
                    <a:rPr lang="de-DE" sz="1050" dirty="0">
                      <a:latin typeface="Open Sans" panose="020B0606030504020204" pitchFamily="34" charset="0"/>
                      <a:ea typeface="Open Sans" panose="020B0606030504020204" pitchFamily="34" charset="0"/>
                      <a:cs typeface="Open Sans" panose="020B0606030504020204" pitchFamily="34" charset="0"/>
                    </a:rPr>
                    <a:t>Entwicklung von digitalen Inhalten</a:t>
                  </a:r>
                </a:p>
                <a:p>
                  <a:pPr marL="112713" indent="-112713">
                    <a:buFont typeface="Wingdings" panose="05000000000000000000" pitchFamily="2" charset="2"/>
                    <a:buChar char="§"/>
                  </a:pPr>
                  <a:r>
                    <a:rPr lang="de-DE" sz="1050" dirty="0">
                      <a:latin typeface="Open Sans" panose="020B0606030504020204" pitchFamily="34" charset="0"/>
                      <a:ea typeface="Open Sans" panose="020B0606030504020204" pitchFamily="34" charset="0"/>
                      <a:cs typeface="Open Sans" panose="020B0606030504020204" pitchFamily="34" charset="0"/>
                    </a:rPr>
                    <a:t>Integration und Überarbeitung von digitalen Inhalten</a:t>
                  </a:r>
                </a:p>
                <a:p>
                  <a:pPr marL="112713" indent="-112713">
                    <a:buFont typeface="Wingdings" panose="05000000000000000000" pitchFamily="2" charset="2"/>
                    <a:buChar char="§"/>
                  </a:pPr>
                  <a:r>
                    <a:rPr lang="de-DE" sz="1050" dirty="0">
                      <a:latin typeface="Open Sans" panose="020B0606030504020204" pitchFamily="34" charset="0"/>
                      <a:ea typeface="Open Sans" panose="020B0606030504020204" pitchFamily="34" charset="0"/>
                      <a:cs typeface="Open Sans" panose="020B0606030504020204" pitchFamily="34" charset="0"/>
                    </a:rPr>
                    <a:t>Verstehen von Urheberrecht und Lizenzen</a:t>
                  </a:r>
                </a:p>
                <a:p>
                  <a:pPr marL="112713" indent="-112713">
                    <a:buFont typeface="Wingdings" panose="05000000000000000000" pitchFamily="2" charset="2"/>
                    <a:buChar char="§"/>
                  </a:pPr>
                  <a:r>
                    <a:rPr lang="de-DE" sz="1050" dirty="0">
                      <a:latin typeface="Open Sans" panose="020B0606030504020204" pitchFamily="34" charset="0"/>
                      <a:ea typeface="Open Sans" panose="020B0606030504020204" pitchFamily="34" charset="0"/>
                      <a:cs typeface="Open Sans" panose="020B0606030504020204" pitchFamily="34" charset="0"/>
                    </a:rPr>
                    <a:t>Programmieren</a:t>
                  </a:r>
                </a:p>
              </p:txBody>
            </p:sp>
          </p:grpSp>
        </p:grpSp>
        <p:pic>
          <p:nvPicPr>
            <p:cNvPr id="11" name="Graphic 10" descr="Back outline">
              <a:extLst>
                <a:ext uri="{FF2B5EF4-FFF2-40B4-BE49-F238E27FC236}">
                  <a16:creationId xmlns:a16="http://schemas.microsoft.com/office/drawing/2014/main" id="{C87C986E-1DE9-6B07-BBCE-123783E9A1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177584">
              <a:off x="5469867" y="2465496"/>
              <a:ext cx="914400" cy="914400"/>
            </a:xfrm>
            <a:prstGeom prst="rect">
              <a:avLst/>
            </a:prstGeom>
          </p:spPr>
        </p:pic>
        <p:pic>
          <p:nvPicPr>
            <p:cNvPr id="15" name="Graphic 14" descr="Line arrow: Counter-clockwise curve outline">
              <a:extLst>
                <a:ext uri="{FF2B5EF4-FFF2-40B4-BE49-F238E27FC236}">
                  <a16:creationId xmlns:a16="http://schemas.microsoft.com/office/drawing/2014/main" id="{40EA4346-AB8A-3A24-B458-AB499072CF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5606706">
              <a:off x="2382444" y="4282201"/>
              <a:ext cx="914400" cy="914400"/>
            </a:xfrm>
            <a:prstGeom prst="rect">
              <a:avLst/>
            </a:prstGeom>
          </p:spPr>
        </p:pic>
        <p:grpSp>
          <p:nvGrpSpPr>
            <p:cNvPr id="78" name="Group 77">
              <a:extLst>
                <a:ext uri="{FF2B5EF4-FFF2-40B4-BE49-F238E27FC236}">
                  <a16:creationId xmlns:a16="http://schemas.microsoft.com/office/drawing/2014/main" id="{D98B6E60-11EC-A092-6E7C-779D112B7372}"/>
                </a:ext>
              </a:extLst>
            </p:cNvPr>
            <p:cNvGrpSpPr/>
            <p:nvPr/>
          </p:nvGrpSpPr>
          <p:grpSpPr>
            <a:xfrm>
              <a:off x="4031770" y="6453330"/>
              <a:ext cx="3252205" cy="1532331"/>
              <a:chOff x="4049218" y="6075788"/>
              <a:chExt cx="3252205" cy="1532331"/>
            </a:xfrm>
          </p:grpSpPr>
          <p:grpSp>
            <p:nvGrpSpPr>
              <p:cNvPr id="69" name="Group 68">
                <a:extLst>
                  <a:ext uri="{FF2B5EF4-FFF2-40B4-BE49-F238E27FC236}">
                    <a16:creationId xmlns:a16="http://schemas.microsoft.com/office/drawing/2014/main" id="{9FC3E53C-B88F-EFCF-F8ED-38D3CE434722}"/>
                  </a:ext>
                </a:extLst>
              </p:cNvPr>
              <p:cNvGrpSpPr/>
              <p:nvPr/>
            </p:nvGrpSpPr>
            <p:grpSpPr>
              <a:xfrm>
                <a:off x="6189497" y="6075788"/>
                <a:ext cx="634126" cy="502029"/>
                <a:chOff x="4556310" y="5659999"/>
                <a:chExt cx="634126" cy="502029"/>
              </a:xfrm>
            </p:grpSpPr>
            <p:sp>
              <p:nvSpPr>
                <p:cNvPr id="70" name="Flowchart: Merge 69">
                  <a:extLst>
                    <a:ext uri="{FF2B5EF4-FFF2-40B4-BE49-F238E27FC236}">
                      <a16:creationId xmlns:a16="http://schemas.microsoft.com/office/drawing/2014/main" id="{AF22EB7D-809C-61D0-0E28-CA4135F8C51A}"/>
                    </a:ext>
                  </a:extLst>
                </p:cNvPr>
                <p:cNvSpPr/>
                <p:nvPr/>
              </p:nvSpPr>
              <p:spPr>
                <a:xfrm>
                  <a:off x="4556646" y="5659999"/>
                  <a:ext cx="633790" cy="473824"/>
                </a:xfrm>
                <a:prstGeom prst="flowChartMerg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dirty="0"/>
                </a:p>
              </p:txBody>
            </p:sp>
            <p:sp>
              <p:nvSpPr>
                <p:cNvPr id="71" name="Text Box 2">
                  <a:extLst>
                    <a:ext uri="{FF2B5EF4-FFF2-40B4-BE49-F238E27FC236}">
                      <a16:creationId xmlns:a16="http://schemas.microsoft.com/office/drawing/2014/main" id="{C6C05EE5-227C-A877-02A7-6E81DF35C29F}"/>
                    </a:ext>
                  </a:extLst>
                </p:cNvPr>
                <p:cNvSpPr txBox="1">
                  <a:spLocks noChangeArrowheads="1"/>
                </p:cNvSpPr>
                <p:nvPr/>
              </p:nvSpPr>
              <p:spPr bwMode="auto">
                <a:xfrm>
                  <a:off x="4556310" y="5706428"/>
                  <a:ext cx="633790" cy="455600"/>
                </a:xfrm>
                <a:prstGeom prst="rect">
                  <a:avLst/>
                </a:prstGeom>
                <a:noFill/>
                <a:ln w="9525">
                  <a:noFill/>
                  <a:miter lim="800000"/>
                  <a:headEnd/>
                  <a:tailEnd/>
                </a:ln>
              </p:spPr>
              <p:txBody>
                <a:bodyPr rot="0" vert="horz" wrap="square" lIns="58317" tIns="29158" rIns="58317" bIns="29158" anchor="t" anchorCtr="0">
                  <a:noAutofit/>
                </a:bodyPr>
                <a:lstStyle/>
                <a:p>
                  <a:pPr algn="ctr"/>
                  <a:r>
                    <a:rPr lang="en-US" sz="765" b="1" dirty="0">
                      <a:solidFill>
                        <a:srgbClr val="FFFFFF"/>
                      </a:solidFill>
                      <a:latin typeface="Arial" panose="020B0604020202020204" pitchFamily="34" charset="0"/>
                    </a:rPr>
                    <a:t>Schritt </a:t>
                  </a:r>
                  <a:endParaRPr lang="en-US" sz="765" dirty="0"/>
                </a:p>
                <a:p>
                  <a:pPr algn="ctr"/>
                  <a:r>
                    <a:rPr lang="hr-BA" sz="1020" b="1" dirty="0">
                      <a:solidFill>
                        <a:srgbClr val="FFFFFF"/>
                      </a:solidFill>
                      <a:latin typeface="Arial" panose="020B0604020202020204" pitchFamily="34" charset="0"/>
                    </a:rPr>
                    <a:t>4</a:t>
                  </a:r>
                  <a:endParaRPr lang="en-US" sz="765" dirty="0"/>
                </a:p>
              </p:txBody>
            </p:sp>
          </p:grpSp>
          <p:sp>
            <p:nvSpPr>
              <p:cNvPr id="72" name="Text Box 2">
                <a:extLst>
                  <a:ext uri="{FF2B5EF4-FFF2-40B4-BE49-F238E27FC236}">
                    <a16:creationId xmlns:a16="http://schemas.microsoft.com/office/drawing/2014/main" id="{E8C1881A-B0D0-40BD-7F52-E8417F7743A5}"/>
                  </a:ext>
                </a:extLst>
              </p:cNvPr>
              <p:cNvSpPr txBox="1">
                <a:spLocks noChangeArrowheads="1"/>
              </p:cNvSpPr>
              <p:nvPr/>
            </p:nvSpPr>
            <p:spPr bwMode="auto">
              <a:xfrm>
                <a:off x="5667670" y="6634815"/>
                <a:ext cx="1381979" cy="455599"/>
              </a:xfrm>
              <a:prstGeom prst="rect">
                <a:avLst/>
              </a:prstGeom>
              <a:noFill/>
              <a:ln w="9525">
                <a:noFill/>
                <a:miter lim="800000"/>
                <a:headEnd/>
                <a:tailEnd/>
              </a:ln>
            </p:spPr>
            <p:txBody>
              <a:bodyPr rot="0" vert="horz" wrap="square" lIns="58317" tIns="29158" rIns="58317" bIns="29158" anchor="t" anchorCtr="0">
                <a:noAutofit/>
              </a:bodyPr>
              <a:lstStyle/>
              <a:p>
                <a:pPr algn="r">
                  <a:lnSpc>
                    <a:spcPct val="107000"/>
                  </a:lnSpc>
                </a:pPr>
                <a:r>
                  <a:rPr lang="hr-BA" sz="1050" b="1" dirty="0">
                    <a:solidFill>
                      <a:srgbClr val="E78631"/>
                    </a:solidFill>
                    <a:latin typeface="Open Sans" panose="020B0606030504020204" pitchFamily="34" charset="0"/>
                    <a:ea typeface="Open Sans" panose="020B0606030504020204" pitchFamily="34" charset="0"/>
                    <a:cs typeface="Open Sans" panose="020B0606030504020204" pitchFamily="34" charset="0"/>
                  </a:rPr>
                  <a:t>MODUL 4</a:t>
                </a:r>
              </a:p>
              <a:p>
                <a:pPr algn="r">
                  <a:lnSpc>
                    <a:spcPct val="107000"/>
                  </a:lnSpc>
                </a:pPr>
                <a:r>
                  <a:rPr lang="en-US" sz="1000" b="1" dirty="0">
                    <a:solidFill>
                      <a:srgbClr val="00ACA7"/>
                    </a:solidFill>
                    <a:latin typeface="Open Sans" panose="020B0606030504020204" pitchFamily="34" charset="0"/>
                    <a:ea typeface="Open Sans" panose="020B0606030504020204" pitchFamily="34" charset="0"/>
                    <a:cs typeface="Open Sans" panose="020B0606030504020204" pitchFamily="34" charset="0"/>
                  </a:rPr>
                  <a:t>Digitale Sicherheit</a:t>
                </a:r>
              </a:p>
            </p:txBody>
          </p:sp>
          <p:sp>
            <p:nvSpPr>
              <p:cNvPr id="73" name="Text Box 2">
                <a:extLst>
                  <a:ext uri="{FF2B5EF4-FFF2-40B4-BE49-F238E27FC236}">
                    <a16:creationId xmlns:a16="http://schemas.microsoft.com/office/drawing/2014/main" id="{80D68DCD-48F7-BAD9-908A-B26D4EFF32CC}"/>
                  </a:ext>
                </a:extLst>
              </p:cNvPr>
              <p:cNvSpPr txBox="1">
                <a:spLocks noChangeArrowheads="1"/>
              </p:cNvSpPr>
              <p:nvPr/>
            </p:nvSpPr>
            <p:spPr bwMode="auto">
              <a:xfrm>
                <a:off x="4049218" y="7062209"/>
                <a:ext cx="3252205" cy="545910"/>
              </a:xfrm>
              <a:prstGeom prst="rect">
                <a:avLst/>
              </a:prstGeom>
              <a:noFill/>
              <a:ln w="9525">
                <a:noFill/>
                <a:miter lim="800000"/>
                <a:headEnd/>
                <a:tailEnd/>
              </a:ln>
            </p:spPr>
            <p:txBody>
              <a:bodyPr rot="0" vert="horz" wrap="square" lIns="58317" tIns="29158" rIns="58317" bIns="29158" anchor="t" anchorCtr="0">
                <a:noAutofit/>
              </a:bodyPr>
              <a:lstStyle/>
              <a:p>
                <a:pPr marL="112713" indent="-112713" algn="r">
                  <a:buFont typeface="Wingdings" panose="05000000000000000000" pitchFamily="2" charset="2"/>
                  <a:buChar char="§"/>
                </a:pPr>
                <a:r>
                  <a:rPr lang="de-DE" sz="1050" dirty="0">
                    <a:latin typeface="Open Sans" panose="020B0606030504020204" pitchFamily="34" charset="0"/>
                    <a:ea typeface="Open Sans" panose="020B0606030504020204" pitchFamily="34" charset="0"/>
                    <a:cs typeface="Open Sans" panose="020B0606030504020204" pitchFamily="34" charset="0"/>
                  </a:rPr>
                  <a:t>Schutz der persönlichen Daten und der Privatsphäre</a:t>
                </a:r>
              </a:p>
              <a:p>
                <a:pPr marL="112713" indent="-112713" algn="r">
                  <a:buFont typeface="Wingdings" panose="05000000000000000000" pitchFamily="2" charset="2"/>
                  <a:buChar char="§"/>
                </a:pPr>
                <a:r>
                  <a:rPr lang="de-DE" sz="1050" dirty="0">
                    <a:latin typeface="Open Sans" panose="020B0606030504020204" pitchFamily="34" charset="0"/>
                    <a:ea typeface="Open Sans" panose="020B0606030504020204" pitchFamily="34" charset="0"/>
                    <a:cs typeface="Open Sans" panose="020B0606030504020204" pitchFamily="34" charset="0"/>
                  </a:rPr>
                  <a:t>Schutz der Gesundheit und des Wohlbefindens</a:t>
                </a:r>
              </a:p>
              <a:p>
                <a:pPr marL="112713" indent="-112713" algn="r">
                  <a:buFont typeface="Wingdings" panose="05000000000000000000" pitchFamily="2" charset="2"/>
                  <a:buChar char="§"/>
                </a:pPr>
                <a:r>
                  <a:rPr lang="de-DE" sz="1050" dirty="0">
                    <a:latin typeface="Open Sans" panose="020B0606030504020204" pitchFamily="34" charset="0"/>
                    <a:ea typeface="Open Sans" panose="020B0606030504020204" pitchFamily="34" charset="0"/>
                    <a:cs typeface="Open Sans" panose="020B0606030504020204" pitchFamily="34" charset="0"/>
                  </a:rPr>
                  <a:t>Schutz von Geräten</a:t>
                </a:r>
              </a:p>
              <a:p>
                <a:pPr marL="112713" indent="-112713" algn="r">
                  <a:buFont typeface="Wingdings" panose="05000000000000000000" pitchFamily="2" charset="2"/>
                  <a:buChar char="§"/>
                </a:pPr>
                <a:r>
                  <a:rPr lang="de-DE" sz="1050" dirty="0">
                    <a:latin typeface="Open Sans" panose="020B0606030504020204" pitchFamily="34" charset="0"/>
                    <a:ea typeface="Open Sans" panose="020B0606030504020204" pitchFamily="34" charset="0"/>
                    <a:cs typeface="Open Sans" panose="020B0606030504020204" pitchFamily="34" charset="0"/>
                  </a:rPr>
                  <a:t>Schutz der Umwelt</a:t>
                </a:r>
              </a:p>
            </p:txBody>
          </p:sp>
        </p:grpSp>
        <p:pic>
          <p:nvPicPr>
            <p:cNvPr id="29" name="Graphic 28" descr="Line arrow: Slight curve outline">
              <a:extLst>
                <a:ext uri="{FF2B5EF4-FFF2-40B4-BE49-F238E27FC236}">
                  <a16:creationId xmlns:a16="http://schemas.microsoft.com/office/drawing/2014/main" id="{744FDCFB-61BB-9904-D291-C85EBD0D304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772753">
              <a:off x="3430587" y="6918814"/>
              <a:ext cx="914400" cy="914400"/>
            </a:xfrm>
            <a:prstGeom prst="rect">
              <a:avLst/>
            </a:prstGeom>
          </p:spPr>
        </p:pic>
        <p:grpSp>
          <p:nvGrpSpPr>
            <p:cNvPr id="79" name="Group 78">
              <a:extLst>
                <a:ext uri="{FF2B5EF4-FFF2-40B4-BE49-F238E27FC236}">
                  <a16:creationId xmlns:a16="http://schemas.microsoft.com/office/drawing/2014/main" id="{C1595CED-CB16-3BF7-FEB7-FFD3081DE3F5}"/>
                </a:ext>
              </a:extLst>
            </p:cNvPr>
            <p:cNvGrpSpPr/>
            <p:nvPr/>
          </p:nvGrpSpPr>
          <p:grpSpPr>
            <a:xfrm>
              <a:off x="464199" y="8340518"/>
              <a:ext cx="4626548" cy="1373661"/>
              <a:chOff x="464199" y="7819795"/>
              <a:chExt cx="4626548" cy="1373661"/>
            </a:xfrm>
          </p:grpSpPr>
          <p:sp>
            <p:nvSpPr>
              <p:cNvPr id="74" name="Flowchart: Merge 73">
                <a:extLst>
                  <a:ext uri="{FF2B5EF4-FFF2-40B4-BE49-F238E27FC236}">
                    <a16:creationId xmlns:a16="http://schemas.microsoft.com/office/drawing/2014/main" id="{AF26BD7E-9D86-B8C9-F9F5-41BC1C47F840}"/>
                  </a:ext>
                </a:extLst>
              </p:cNvPr>
              <p:cNvSpPr/>
              <p:nvPr/>
            </p:nvSpPr>
            <p:spPr>
              <a:xfrm rot="10800000">
                <a:off x="464199" y="7819795"/>
                <a:ext cx="633790" cy="473824"/>
              </a:xfrm>
              <a:prstGeom prst="flowChartMerge">
                <a:avLst/>
              </a:prstGeom>
              <a:solidFill>
                <a:srgbClr val="D6315A"/>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dirty="0"/>
              </a:p>
            </p:txBody>
          </p:sp>
          <p:sp>
            <p:nvSpPr>
              <p:cNvPr id="75" name="Text Box 2">
                <a:extLst>
                  <a:ext uri="{FF2B5EF4-FFF2-40B4-BE49-F238E27FC236}">
                    <a16:creationId xmlns:a16="http://schemas.microsoft.com/office/drawing/2014/main" id="{00627E3F-879D-C2F0-D1BB-FD6CA44E7C12}"/>
                  </a:ext>
                </a:extLst>
              </p:cNvPr>
              <p:cNvSpPr txBox="1">
                <a:spLocks noChangeArrowheads="1"/>
              </p:cNvSpPr>
              <p:nvPr/>
            </p:nvSpPr>
            <p:spPr bwMode="auto">
              <a:xfrm>
                <a:off x="464199" y="7996773"/>
                <a:ext cx="633790" cy="455600"/>
              </a:xfrm>
              <a:prstGeom prst="rect">
                <a:avLst/>
              </a:prstGeom>
              <a:noFill/>
              <a:ln w="9525">
                <a:noFill/>
                <a:miter lim="800000"/>
                <a:headEnd/>
                <a:tailEnd/>
              </a:ln>
            </p:spPr>
            <p:txBody>
              <a:bodyPr rot="0" vert="horz" wrap="square" lIns="58317" tIns="29158" rIns="58317" bIns="29158" anchor="t" anchorCtr="0">
                <a:noAutofit/>
              </a:bodyPr>
              <a:lstStyle/>
              <a:p>
                <a:pPr algn="ctr"/>
                <a:r>
                  <a:rPr lang="en-US" sz="765" b="1" dirty="0">
                    <a:solidFill>
                      <a:srgbClr val="FFFFFF"/>
                    </a:solidFill>
                    <a:latin typeface="Arial" panose="020B0604020202020204" pitchFamily="34" charset="0"/>
                  </a:rPr>
                  <a:t>Schritt </a:t>
                </a:r>
                <a:endParaRPr lang="en-US" sz="765" dirty="0"/>
              </a:p>
              <a:p>
                <a:pPr algn="ctr"/>
                <a:r>
                  <a:rPr lang="hr-BA" sz="1020" b="1" dirty="0">
                    <a:solidFill>
                      <a:srgbClr val="FFFFFF"/>
                    </a:solidFill>
                    <a:latin typeface="Arial" panose="020B0604020202020204" pitchFamily="34" charset="0"/>
                  </a:rPr>
                  <a:t>5</a:t>
                </a:r>
                <a:endParaRPr lang="en-US" sz="765" dirty="0"/>
              </a:p>
            </p:txBody>
          </p:sp>
          <p:sp>
            <p:nvSpPr>
              <p:cNvPr id="76" name="Text Box 2">
                <a:extLst>
                  <a:ext uri="{FF2B5EF4-FFF2-40B4-BE49-F238E27FC236}">
                    <a16:creationId xmlns:a16="http://schemas.microsoft.com/office/drawing/2014/main" id="{05C7E6D5-E04E-440C-95C0-91778B6EA3F8}"/>
                  </a:ext>
                </a:extLst>
              </p:cNvPr>
              <p:cNvSpPr txBox="1">
                <a:spLocks noChangeArrowheads="1"/>
              </p:cNvSpPr>
              <p:nvPr/>
            </p:nvSpPr>
            <p:spPr bwMode="auto">
              <a:xfrm>
                <a:off x="1359654" y="8082314"/>
                <a:ext cx="1755295" cy="603295"/>
              </a:xfrm>
              <a:prstGeom prst="rect">
                <a:avLst/>
              </a:prstGeom>
              <a:noFill/>
              <a:ln w="9525">
                <a:noFill/>
                <a:miter lim="800000"/>
                <a:headEnd/>
                <a:tailEnd/>
              </a:ln>
            </p:spPr>
            <p:txBody>
              <a:bodyPr rot="0" vert="horz" wrap="square" lIns="58317" tIns="29158" rIns="58317" bIns="29158" anchor="t" anchorCtr="0">
                <a:noAutofit/>
              </a:bodyPr>
              <a:lstStyle/>
              <a:p>
                <a:pPr>
                  <a:lnSpc>
                    <a:spcPct val="107000"/>
                  </a:lnSpc>
                </a:pPr>
                <a:r>
                  <a:rPr lang="hr-BA" sz="1050" b="1" dirty="0">
                    <a:solidFill>
                      <a:srgbClr val="E78631"/>
                    </a:solidFill>
                    <a:latin typeface="Open Sans" panose="020B0606030504020204" pitchFamily="34" charset="0"/>
                    <a:ea typeface="Open Sans" panose="020B0606030504020204" pitchFamily="34" charset="0"/>
                    <a:cs typeface="Open Sans" panose="020B0606030504020204" pitchFamily="34" charset="0"/>
                  </a:rPr>
                  <a:t>MODUL</a:t>
                </a:r>
                <a:r>
                  <a:rPr lang="de-DE" sz="1050" b="1" dirty="0">
                    <a:solidFill>
                      <a:srgbClr val="E78631"/>
                    </a:solidFill>
                    <a:latin typeface="Open Sans" panose="020B0606030504020204" pitchFamily="34" charset="0"/>
                    <a:ea typeface="Open Sans" panose="020B0606030504020204" pitchFamily="34" charset="0"/>
                    <a:cs typeface="Open Sans" panose="020B0606030504020204" pitchFamily="34" charset="0"/>
                  </a:rPr>
                  <a:t> </a:t>
                </a:r>
                <a:r>
                  <a:rPr lang="hr-BA" sz="1050" b="1" dirty="0">
                    <a:solidFill>
                      <a:srgbClr val="E78631"/>
                    </a:solidFill>
                    <a:latin typeface="Open Sans" panose="020B0606030504020204" pitchFamily="34" charset="0"/>
                    <a:ea typeface="Open Sans" panose="020B0606030504020204" pitchFamily="34" charset="0"/>
                    <a:cs typeface="Open Sans" panose="020B0606030504020204" pitchFamily="34" charset="0"/>
                  </a:rPr>
                  <a:t>5</a:t>
                </a:r>
              </a:p>
              <a:p>
                <a:pPr>
                  <a:lnSpc>
                    <a:spcPct val="107000"/>
                  </a:lnSpc>
                </a:pPr>
                <a:r>
                  <a:rPr lang="en-US" sz="1000" b="1" dirty="0">
                    <a:solidFill>
                      <a:srgbClr val="00ACA7"/>
                    </a:solidFill>
                    <a:latin typeface="Open Sans" panose="020B0606030504020204" pitchFamily="34" charset="0"/>
                    <a:ea typeface="Open Sans" panose="020B0606030504020204" pitchFamily="34" charset="0"/>
                    <a:cs typeface="Open Sans" panose="020B0606030504020204" pitchFamily="34" charset="0"/>
                  </a:rPr>
                  <a:t>Lösung technischer Probleme</a:t>
                </a:r>
                <a:endParaRPr lang="en-US" sz="1050" dirty="0">
                  <a:solidFill>
                    <a:srgbClr val="00ACA7"/>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7" name="Text Box 2">
                <a:extLst>
                  <a:ext uri="{FF2B5EF4-FFF2-40B4-BE49-F238E27FC236}">
                    <a16:creationId xmlns:a16="http://schemas.microsoft.com/office/drawing/2014/main" id="{5D664F37-23F0-E500-A6A0-3F87162D78F1}"/>
                  </a:ext>
                </a:extLst>
              </p:cNvPr>
              <p:cNvSpPr txBox="1">
                <a:spLocks noChangeArrowheads="1"/>
              </p:cNvSpPr>
              <p:nvPr/>
            </p:nvSpPr>
            <p:spPr bwMode="auto">
              <a:xfrm>
                <a:off x="1359653" y="8647546"/>
                <a:ext cx="3731094" cy="545910"/>
              </a:xfrm>
              <a:prstGeom prst="rect">
                <a:avLst/>
              </a:prstGeom>
              <a:noFill/>
              <a:ln w="9525">
                <a:noFill/>
                <a:miter lim="800000"/>
                <a:headEnd/>
                <a:tailEnd/>
              </a:ln>
            </p:spPr>
            <p:txBody>
              <a:bodyPr rot="0" vert="horz" wrap="square" lIns="58317" tIns="29158" rIns="58317" bIns="29158" anchor="t" anchorCtr="0">
                <a:noAutofit/>
              </a:bodyPr>
              <a:lstStyle/>
              <a:p>
                <a:pPr marL="112713" indent="-112713">
                  <a:buFont typeface="Wingdings" panose="05000000000000000000" pitchFamily="2" charset="2"/>
                  <a:buChar char="§"/>
                </a:pPr>
                <a:r>
                  <a:rPr lang="de-DE" sz="1050" dirty="0">
                    <a:latin typeface="Open Sans" panose="020B0606030504020204" pitchFamily="34" charset="0"/>
                    <a:ea typeface="Open Sans" panose="020B0606030504020204" pitchFamily="34" charset="0"/>
                    <a:cs typeface="Open Sans" panose="020B0606030504020204" pitchFamily="34" charset="0"/>
                  </a:rPr>
                  <a:t>Ermittlung von Bedürfnissen und technologischen Antworten</a:t>
                </a:r>
              </a:p>
              <a:p>
                <a:pPr marL="112713" indent="-112713">
                  <a:buFont typeface="Wingdings" panose="05000000000000000000" pitchFamily="2" charset="2"/>
                  <a:buChar char="§"/>
                </a:pPr>
                <a:r>
                  <a:rPr lang="de-DE" sz="1050" dirty="0">
                    <a:latin typeface="Open Sans" panose="020B0606030504020204" pitchFamily="34" charset="0"/>
                    <a:ea typeface="Open Sans" panose="020B0606030504020204" pitchFamily="34" charset="0"/>
                    <a:cs typeface="Open Sans" panose="020B0606030504020204" pitchFamily="34" charset="0"/>
                  </a:rPr>
                  <a:t>Lösen von technischen Problemen</a:t>
                </a:r>
              </a:p>
              <a:p>
                <a:pPr marL="112713" indent="-112713">
                  <a:buFont typeface="Wingdings" panose="05000000000000000000" pitchFamily="2" charset="2"/>
                  <a:buChar char="§"/>
                </a:pPr>
                <a:r>
                  <a:rPr lang="de-DE" sz="1050" dirty="0">
                    <a:latin typeface="Open Sans" panose="020B0606030504020204" pitchFamily="34" charset="0"/>
                    <a:ea typeface="Open Sans" panose="020B0606030504020204" pitchFamily="34" charset="0"/>
                    <a:cs typeface="Open Sans" panose="020B0606030504020204" pitchFamily="34" charset="0"/>
                  </a:rPr>
                  <a:t>Kreative Nutzung digitaler Technologien</a:t>
                </a:r>
              </a:p>
              <a:p>
                <a:pPr marL="112713" indent="-112713">
                  <a:buFont typeface="Wingdings" panose="05000000000000000000" pitchFamily="2" charset="2"/>
                  <a:buChar char="§"/>
                </a:pPr>
                <a:r>
                  <a:rPr lang="de-DE" sz="1050" dirty="0">
                    <a:latin typeface="Open Sans" panose="020B0606030504020204" pitchFamily="34" charset="0"/>
                    <a:ea typeface="Open Sans" panose="020B0606030504020204" pitchFamily="34" charset="0"/>
                    <a:cs typeface="Open Sans" panose="020B0606030504020204" pitchFamily="34" charset="0"/>
                  </a:rPr>
                  <a:t>Neubewertung der digitalen Kompetenzlücken</a:t>
                </a:r>
              </a:p>
            </p:txBody>
          </p:sp>
        </p:grpSp>
        <p:pic>
          <p:nvPicPr>
            <p:cNvPr id="31" name="Graphic 30" descr="Line arrow: Clockwise curve outline">
              <a:extLst>
                <a:ext uri="{FF2B5EF4-FFF2-40B4-BE49-F238E27FC236}">
                  <a16:creationId xmlns:a16="http://schemas.microsoft.com/office/drawing/2014/main" id="{28373F06-E1F3-19D3-37FE-D93F8296EB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5893142">
              <a:off x="4885183" y="8749133"/>
              <a:ext cx="914400" cy="914400"/>
            </a:xfrm>
            <a:prstGeom prst="rect">
              <a:avLst/>
            </a:prstGeom>
          </p:spPr>
        </p:pic>
        <p:pic>
          <p:nvPicPr>
            <p:cNvPr id="80" name="Picture 3" descr="h1">
              <a:extLst>
                <a:ext uri="{FF2B5EF4-FFF2-40B4-BE49-F238E27FC236}">
                  <a16:creationId xmlns:a16="http://schemas.microsoft.com/office/drawing/2014/main" id="{90AA3128-EDC6-1198-1651-255F9E1693F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23561" y="3641951"/>
              <a:ext cx="623666" cy="47382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H2">
              <a:extLst>
                <a:ext uri="{FF2B5EF4-FFF2-40B4-BE49-F238E27FC236}">
                  <a16:creationId xmlns:a16="http://schemas.microsoft.com/office/drawing/2014/main" id="{9F417368-E802-05D5-DBA8-3B61D67D10C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10722" y="7343110"/>
              <a:ext cx="622653" cy="638853"/>
            </a:xfrm>
            <a:prstGeom prst="rect">
              <a:avLst/>
            </a:prstGeom>
            <a:noFill/>
            <a:extLst>
              <a:ext uri="{909E8E84-426E-40DD-AFC4-6F175D3DCCD1}">
                <a14:hiddenFill xmlns:a14="http://schemas.microsoft.com/office/drawing/2010/main">
                  <a:solidFill>
                    <a:srgbClr val="FFFFFF"/>
                  </a:solidFill>
                </a14:hiddenFill>
              </a:ext>
            </a:extLst>
          </p:spPr>
        </p:pic>
        <p:grpSp>
          <p:nvGrpSpPr>
            <p:cNvPr id="82" name="Group 81">
              <a:extLst>
                <a:ext uri="{FF2B5EF4-FFF2-40B4-BE49-F238E27FC236}">
                  <a16:creationId xmlns:a16="http://schemas.microsoft.com/office/drawing/2014/main" id="{31DB61AB-BA43-09B8-B928-B3FA7D0FA7F0}"/>
                </a:ext>
              </a:extLst>
            </p:cNvPr>
            <p:cNvGrpSpPr/>
            <p:nvPr/>
          </p:nvGrpSpPr>
          <p:grpSpPr>
            <a:xfrm>
              <a:off x="6471013" y="2040765"/>
              <a:ext cx="763163" cy="741180"/>
              <a:chOff x="10387608" y="788458"/>
              <a:chExt cx="896094" cy="896083"/>
            </a:xfrm>
          </p:grpSpPr>
          <p:sp>
            <p:nvSpPr>
              <p:cNvPr id="83" name="Freeform 17">
                <a:extLst>
                  <a:ext uri="{FF2B5EF4-FFF2-40B4-BE49-F238E27FC236}">
                    <a16:creationId xmlns:a16="http://schemas.microsoft.com/office/drawing/2014/main" id="{3109925E-3EF4-B06A-A144-FF230C414FE7}"/>
                  </a:ext>
                </a:extLst>
              </p:cNvPr>
              <p:cNvSpPr/>
              <p:nvPr/>
            </p:nvSpPr>
            <p:spPr>
              <a:xfrm>
                <a:off x="10700650" y="810127"/>
                <a:ext cx="289473" cy="332422"/>
              </a:xfrm>
              <a:custGeom>
                <a:avLst/>
                <a:gdLst>
                  <a:gd name="connsiteX0" fmla="*/ 144942 w 289473"/>
                  <a:gd name="connsiteY0" fmla="*/ 0 h 332422"/>
                  <a:gd name="connsiteX1" fmla="*/ 289473 w 289473"/>
                  <a:gd name="connsiteY1" fmla="*/ 144531 h 332422"/>
                  <a:gd name="connsiteX2" fmla="*/ 210885 w 289473"/>
                  <a:gd name="connsiteY2" fmla="*/ 273706 h 332422"/>
                  <a:gd name="connsiteX3" fmla="*/ 202754 w 289473"/>
                  <a:gd name="connsiteY3" fmla="*/ 286353 h 332422"/>
                  <a:gd name="connsiteX4" fmla="*/ 202754 w 289473"/>
                  <a:gd name="connsiteY4" fmla="*/ 332422 h 332422"/>
                  <a:gd name="connsiteX5" fmla="*/ 188302 w 289473"/>
                  <a:gd name="connsiteY5" fmla="*/ 332422 h 332422"/>
                  <a:gd name="connsiteX6" fmla="*/ 188302 w 289473"/>
                  <a:gd name="connsiteY6" fmla="*/ 187891 h 332422"/>
                  <a:gd name="connsiteX7" fmla="*/ 173848 w 289473"/>
                  <a:gd name="connsiteY7" fmla="*/ 173438 h 332422"/>
                  <a:gd name="connsiteX8" fmla="*/ 159395 w 289473"/>
                  <a:gd name="connsiteY8" fmla="*/ 187891 h 332422"/>
                  <a:gd name="connsiteX9" fmla="*/ 159395 w 289473"/>
                  <a:gd name="connsiteY9" fmla="*/ 332422 h 332422"/>
                  <a:gd name="connsiteX10" fmla="*/ 130489 w 289473"/>
                  <a:gd name="connsiteY10" fmla="*/ 332422 h 332422"/>
                  <a:gd name="connsiteX11" fmla="*/ 130489 w 289473"/>
                  <a:gd name="connsiteY11" fmla="*/ 187891 h 332422"/>
                  <a:gd name="connsiteX12" fmla="*/ 116036 w 289473"/>
                  <a:gd name="connsiteY12" fmla="*/ 173438 h 332422"/>
                  <a:gd name="connsiteX13" fmla="*/ 101582 w 289473"/>
                  <a:gd name="connsiteY13" fmla="*/ 187891 h 332422"/>
                  <a:gd name="connsiteX14" fmla="*/ 101582 w 289473"/>
                  <a:gd name="connsiteY14" fmla="*/ 332422 h 332422"/>
                  <a:gd name="connsiteX15" fmla="*/ 87129 w 289473"/>
                  <a:gd name="connsiteY15" fmla="*/ 332422 h 332422"/>
                  <a:gd name="connsiteX16" fmla="*/ 87129 w 289473"/>
                  <a:gd name="connsiteY16" fmla="*/ 286353 h 332422"/>
                  <a:gd name="connsiteX17" fmla="*/ 78999 w 289473"/>
                  <a:gd name="connsiteY17" fmla="*/ 273706 h 332422"/>
                  <a:gd name="connsiteX18" fmla="*/ 15767 w 289473"/>
                  <a:gd name="connsiteY18" fmla="*/ 79492 h 332422"/>
                  <a:gd name="connsiteX19" fmla="*/ 144942 w 289473"/>
                  <a:gd name="connsiteY19" fmla="*/ 0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9473" h="332422">
                    <a:moveTo>
                      <a:pt x="144942" y="0"/>
                    </a:moveTo>
                    <a:cubicBezTo>
                      <a:pt x="224434" y="0"/>
                      <a:pt x="289473" y="65039"/>
                      <a:pt x="289473" y="144531"/>
                    </a:cubicBezTo>
                    <a:cubicBezTo>
                      <a:pt x="289473" y="198731"/>
                      <a:pt x="258760" y="248413"/>
                      <a:pt x="210885" y="273706"/>
                    </a:cubicBezTo>
                    <a:cubicBezTo>
                      <a:pt x="206368" y="276416"/>
                      <a:pt x="202754" y="280933"/>
                      <a:pt x="202754" y="286353"/>
                    </a:cubicBezTo>
                    <a:lnTo>
                      <a:pt x="202754" y="332422"/>
                    </a:lnTo>
                    <a:lnTo>
                      <a:pt x="188302" y="332422"/>
                    </a:lnTo>
                    <a:lnTo>
                      <a:pt x="188302" y="187891"/>
                    </a:lnTo>
                    <a:cubicBezTo>
                      <a:pt x="188302" y="179761"/>
                      <a:pt x="181978" y="173438"/>
                      <a:pt x="173848" y="173438"/>
                    </a:cubicBezTo>
                    <a:cubicBezTo>
                      <a:pt x="165718" y="173438"/>
                      <a:pt x="159395" y="179761"/>
                      <a:pt x="159395" y="187891"/>
                    </a:cubicBezTo>
                    <a:lnTo>
                      <a:pt x="159395" y="332422"/>
                    </a:lnTo>
                    <a:lnTo>
                      <a:pt x="130489" y="332422"/>
                    </a:lnTo>
                    <a:lnTo>
                      <a:pt x="130489" y="187891"/>
                    </a:lnTo>
                    <a:cubicBezTo>
                      <a:pt x="130489" y="179761"/>
                      <a:pt x="124165" y="173438"/>
                      <a:pt x="116036" y="173438"/>
                    </a:cubicBezTo>
                    <a:cubicBezTo>
                      <a:pt x="107906" y="173438"/>
                      <a:pt x="101582" y="179761"/>
                      <a:pt x="101582" y="187891"/>
                    </a:cubicBezTo>
                    <a:lnTo>
                      <a:pt x="101582" y="332422"/>
                    </a:lnTo>
                    <a:lnTo>
                      <a:pt x="87129" y="332422"/>
                    </a:lnTo>
                    <a:lnTo>
                      <a:pt x="87129" y="286353"/>
                    </a:lnTo>
                    <a:cubicBezTo>
                      <a:pt x="87129" y="280933"/>
                      <a:pt x="84420" y="275513"/>
                      <a:pt x="78999" y="273706"/>
                    </a:cubicBezTo>
                    <a:cubicBezTo>
                      <a:pt x="7637" y="237573"/>
                      <a:pt x="-20366" y="149951"/>
                      <a:pt x="15767" y="79492"/>
                    </a:cubicBezTo>
                    <a:cubicBezTo>
                      <a:pt x="40157" y="30713"/>
                      <a:pt x="89839" y="0"/>
                      <a:pt x="144942" y="0"/>
                    </a:cubicBezTo>
                    <a:close/>
                  </a:path>
                </a:pathLst>
              </a:custGeom>
              <a:solidFill>
                <a:srgbClr val="FFC000"/>
              </a:solidFill>
              <a:ln w="9028" cap="flat">
                <a:noFill/>
                <a:prstDash val="solid"/>
                <a:miter/>
              </a:ln>
            </p:spPr>
            <p:txBody>
              <a:bodyPr rtlCol="0" anchor="ctr"/>
              <a:lstStyle/>
              <a:p>
                <a:endParaRPr lang="en-US" sz="1148" dirty="0"/>
              </a:p>
            </p:txBody>
          </p:sp>
          <p:grpSp>
            <p:nvGrpSpPr>
              <p:cNvPr id="84" name="Graphic 2">
                <a:extLst>
                  <a:ext uri="{FF2B5EF4-FFF2-40B4-BE49-F238E27FC236}">
                    <a16:creationId xmlns:a16="http://schemas.microsoft.com/office/drawing/2014/main" id="{EBB14FA8-05F0-49E2-7D25-E2C8C2DEB5EE}"/>
                  </a:ext>
                </a:extLst>
              </p:cNvPr>
              <p:cNvGrpSpPr/>
              <p:nvPr/>
            </p:nvGrpSpPr>
            <p:grpSpPr>
              <a:xfrm>
                <a:off x="10387608" y="788458"/>
                <a:ext cx="896094" cy="896083"/>
                <a:chOff x="10387608" y="788458"/>
                <a:chExt cx="896094" cy="896083"/>
              </a:xfrm>
            </p:grpSpPr>
            <p:grpSp>
              <p:nvGrpSpPr>
                <p:cNvPr id="85" name="Graphic 2">
                  <a:extLst>
                    <a:ext uri="{FF2B5EF4-FFF2-40B4-BE49-F238E27FC236}">
                      <a16:creationId xmlns:a16="http://schemas.microsoft.com/office/drawing/2014/main" id="{007C49A8-6759-7306-2308-E7D4C32AD6F7}"/>
                    </a:ext>
                  </a:extLst>
                </p:cNvPr>
                <p:cNvGrpSpPr/>
                <p:nvPr/>
              </p:nvGrpSpPr>
              <p:grpSpPr>
                <a:xfrm>
                  <a:off x="10647765" y="1164229"/>
                  <a:ext cx="375781" cy="505860"/>
                  <a:chOff x="10647765" y="1164229"/>
                  <a:chExt cx="375781" cy="505860"/>
                </a:xfrm>
              </p:grpSpPr>
              <p:sp>
                <p:nvSpPr>
                  <p:cNvPr id="91" name="Freeform 32">
                    <a:extLst>
                      <a:ext uri="{FF2B5EF4-FFF2-40B4-BE49-F238E27FC236}">
                        <a16:creationId xmlns:a16="http://schemas.microsoft.com/office/drawing/2014/main" id="{594352A0-4481-5D9F-370E-C4513AAF858F}"/>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solidFill>
                    <a:srgbClr val="D8D7DA"/>
                  </a:solidFill>
                  <a:ln w="9028" cap="flat">
                    <a:noFill/>
                    <a:prstDash val="solid"/>
                    <a:miter/>
                  </a:ln>
                </p:spPr>
                <p:txBody>
                  <a:bodyPr rtlCol="0" anchor="ctr"/>
                  <a:lstStyle/>
                  <a:p>
                    <a:endParaRPr lang="en-US" sz="1148" dirty="0"/>
                  </a:p>
                </p:txBody>
              </p:sp>
              <p:sp>
                <p:nvSpPr>
                  <p:cNvPr id="92" name="Freeform 33">
                    <a:extLst>
                      <a:ext uri="{FF2B5EF4-FFF2-40B4-BE49-F238E27FC236}">
                        <a16:creationId xmlns:a16="http://schemas.microsoft.com/office/drawing/2014/main" id="{9B096CB4-0686-A149-A3D6-07E835EEA15D}"/>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solidFill>
                    <a:srgbClr val="D8D7DA"/>
                  </a:solidFill>
                  <a:ln w="9028" cap="flat">
                    <a:noFill/>
                    <a:prstDash val="solid"/>
                    <a:miter/>
                  </a:ln>
                </p:spPr>
                <p:txBody>
                  <a:bodyPr rtlCol="0" anchor="ctr"/>
                  <a:lstStyle/>
                  <a:p>
                    <a:endParaRPr lang="en-US" sz="1148" dirty="0"/>
                  </a:p>
                </p:txBody>
              </p:sp>
              <p:sp>
                <p:nvSpPr>
                  <p:cNvPr id="93" name="Freeform 34">
                    <a:extLst>
                      <a:ext uri="{FF2B5EF4-FFF2-40B4-BE49-F238E27FC236}">
                        <a16:creationId xmlns:a16="http://schemas.microsoft.com/office/drawing/2014/main" id="{AB631BED-8996-663F-0FD4-6FB9316EBE37}"/>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solidFill>
                    <a:srgbClr val="FEDA46"/>
                  </a:solidFill>
                  <a:ln w="9028" cap="flat">
                    <a:noFill/>
                    <a:prstDash val="solid"/>
                    <a:miter/>
                  </a:ln>
                </p:spPr>
                <p:txBody>
                  <a:bodyPr rtlCol="0" anchor="ctr"/>
                  <a:lstStyle/>
                  <a:p>
                    <a:endParaRPr lang="en-US" sz="1148" dirty="0"/>
                  </a:p>
                </p:txBody>
              </p:sp>
            </p:grpSp>
            <p:grpSp>
              <p:nvGrpSpPr>
                <p:cNvPr id="86" name="Graphic 2">
                  <a:extLst>
                    <a:ext uri="{FF2B5EF4-FFF2-40B4-BE49-F238E27FC236}">
                      <a16:creationId xmlns:a16="http://schemas.microsoft.com/office/drawing/2014/main" id="{BAF30487-132C-18DD-E30F-99C4E0F54E38}"/>
                    </a:ext>
                  </a:extLst>
                </p:cNvPr>
                <p:cNvGrpSpPr/>
                <p:nvPr/>
              </p:nvGrpSpPr>
              <p:grpSpPr>
                <a:xfrm>
                  <a:off x="10387608" y="788458"/>
                  <a:ext cx="896094" cy="896083"/>
                  <a:chOff x="10387608" y="788458"/>
                  <a:chExt cx="896094" cy="896083"/>
                </a:xfrm>
                <a:solidFill>
                  <a:srgbClr val="010101"/>
                </a:solidFill>
              </p:grpSpPr>
              <p:sp>
                <p:nvSpPr>
                  <p:cNvPr id="87" name="Freeform 36">
                    <a:extLst>
                      <a:ext uri="{FF2B5EF4-FFF2-40B4-BE49-F238E27FC236}">
                        <a16:creationId xmlns:a16="http://schemas.microsoft.com/office/drawing/2014/main" id="{FED21B66-6D68-A57B-6FA2-B965518D9645}"/>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solidFill>
                    <a:srgbClr val="010101"/>
                  </a:solidFill>
                  <a:ln w="9028" cap="flat">
                    <a:noFill/>
                    <a:prstDash val="solid"/>
                    <a:miter/>
                  </a:ln>
                </p:spPr>
                <p:txBody>
                  <a:bodyPr rtlCol="0" anchor="ctr"/>
                  <a:lstStyle/>
                  <a:p>
                    <a:endParaRPr lang="en-US" sz="1148" dirty="0"/>
                  </a:p>
                </p:txBody>
              </p:sp>
              <p:sp>
                <p:nvSpPr>
                  <p:cNvPr id="88" name="Freeform 37">
                    <a:extLst>
                      <a:ext uri="{FF2B5EF4-FFF2-40B4-BE49-F238E27FC236}">
                        <a16:creationId xmlns:a16="http://schemas.microsoft.com/office/drawing/2014/main" id="{8E888715-C4A2-5CB8-2CDA-550FE1E83C27}"/>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solidFill>
                    <a:srgbClr val="010101"/>
                  </a:solidFill>
                  <a:ln w="9028" cap="flat">
                    <a:noFill/>
                    <a:prstDash val="solid"/>
                    <a:miter/>
                  </a:ln>
                </p:spPr>
                <p:txBody>
                  <a:bodyPr rtlCol="0" anchor="ctr"/>
                  <a:lstStyle/>
                  <a:p>
                    <a:endParaRPr lang="en-US" sz="1148" dirty="0"/>
                  </a:p>
                </p:txBody>
              </p:sp>
              <p:sp>
                <p:nvSpPr>
                  <p:cNvPr id="89" name="Freeform 38">
                    <a:extLst>
                      <a:ext uri="{FF2B5EF4-FFF2-40B4-BE49-F238E27FC236}">
                        <a16:creationId xmlns:a16="http://schemas.microsoft.com/office/drawing/2014/main" id="{6AED289A-7665-4ABA-5666-D9B867FAA73F}"/>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solidFill>
                    <a:srgbClr val="010101"/>
                  </a:solidFill>
                  <a:ln w="9028" cap="flat">
                    <a:noFill/>
                    <a:prstDash val="solid"/>
                    <a:miter/>
                  </a:ln>
                </p:spPr>
                <p:txBody>
                  <a:bodyPr rtlCol="0" anchor="ctr"/>
                  <a:lstStyle/>
                  <a:p>
                    <a:endParaRPr lang="en-US" sz="1148" dirty="0"/>
                  </a:p>
                </p:txBody>
              </p:sp>
              <p:sp>
                <p:nvSpPr>
                  <p:cNvPr id="90" name="Freeform 39">
                    <a:extLst>
                      <a:ext uri="{FF2B5EF4-FFF2-40B4-BE49-F238E27FC236}">
                        <a16:creationId xmlns:a16="http://schemas.microsoft.com/office/drawing/2014/main" id="{0F160A6B-D31A-2AE5-7BC1-340AF0BA24F2}"/>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solidFill>
                    <a:srgbClr val="010101"/>
                  </a:solidFill>
                  <a:ln w="9028" cap="flat">
                    <a:noFill/>
                    <a:prstDash val="solid"/>
                    <a:miter/>
                  </a:ln>
                </p:spPr>
                <p:txBody>
                  <a:bodyPr rtlCol="0" anchor="ctr"/>
                  <a:lstStyle/>
                  <a:p>
                    <a:endParaRPr lang="en-US" sz="1148" dirty="0"/>
                  </a:p>
                </p:txBody>
              </p:sp>
            </p:grpSp>
          </p:grpSp>
        </p:grpSp>
        <p:grpSp>
          <p:nvGrpSpPr>
            <p:cNvPr id="94" name="Group 93">
              <a:extLst>
                <a:ext uri="{FF2B5EF4-FFF2-40B4-BE49-F238E27FC236}">
                  <a16:creationId xmlns:a16="http://schemas.microsoft.com/office/drawing/2014/main" id="{03A7A7BE-7B76-5A95-834E-282593D19FAB}"/>
                </a:ext>
              </a:extLst>
            </p:cNvPr>
            <p:cNvGrpSpPr/>
            <p:nvPr/>
          </p:nvGrpSpPr>
          <p:grpSpPr>
            <a:xfrm>
              <a:off x="6493141" y="8606727"/>
              <a:ext cx="691077" cy="732738"/>
              <a:chOff x="7257599" y="768348"/>
              <a:chExt cx="868457" cy="867509"/>
            </a:xfrm>
          </p:grpSpPr>
          <p:sp>
            <p:nvSpPr>
              <p:cNvPr id="95" name="Freeform 18">
                <a:extLst>
                  <a:ext uri="{FF2B5EF4-FFF2-40B4-BE49-F238E27FC236}">
                    <a16:creationId xmlns:a16="http://schemas.microsoft.com/office/drawing/2014/main" id="{9D797F1A-AD1D-9E65-9EEA-8A82EE4656D9}"/>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00ACA7"/>
              </a:solidFill>
              <a:ln w="9028" cap="flat">
                <a:noFill/>
                <a:prstDash val="solid"/>
                <a:miter/>
              </a:ln>
            </p:spPr>
            <p:txBody>
              <a:bodyPr rtlCol="0" anchor="ctr"/>
              <a:lstStyle/>
              <a:p>
                <a:endParaRPr lang="en-US" sz="1148" dirty="0"/>
              </a:p>
            </p:txBody>
          </p:sp>
          <p:grpSp>
            <p:nvGrpSpPr>
              <p:cNvPr id="96" name="Graphic 2">
                <a:extLst>
                  <a:ext uri="{FF2B5EF4-FFF2-40B4-BE49-F238E27FC236}">
                    <a16:creationId xmlns:a16="http://schemas.microsoft.com/office/drawing/2014/main" id="{DE5051D3-CA34-1960-4E3A-F0EAFF20D11F}"/>
                  </a:ext>
                </a:extLst>
              </p:cNvPr>
              <p:cNvGrpSpPr/>
              <p:nvPr/>
            </p:nvGrpSpPr>
            <p:grpSpPr>
              <a:xfrm>
                <a:off x="7257599" y="768348"/>
                <a:ext cx="868457" cy="867509"/>
                <a:chOff x="7257599" y="768348"/>
                <a:chExt cx="868457" cy="867509"/>
              </a:xfrm>
              <a:solidFill>
                <a:srgbClr val="010101"/>
              </a:solidFill>
            </p:grpSpPr>
            <p:sp>
              <p:nvSpPr>
                <p:cNvPr id="97" name="Freeform 114">
                  <a:extLst>
                    <a:ext uri="{FF2B5EF4-FFF2-40B4-BE49-F238E27FC236}">
                      <a16:creationId xmlns:a16="http://schemas.microsoft.com/office/drawing/2014/main" id="{12953BE1-9C62-8DF8-2D85-80E97D28A1A0}"/>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sz="1148" dirty="0"/>
                </a:p>
              </p:txBody>
            </p:sp>
            <p:sp>
              <p:nvSpPr>
                <p:cNvPr id="98" name="Freeform 115">
                  <a:extLst>
                    <a:ext uri="{FF2B5EF4-FFF2-40B4-BE49-F238E27FC236}">
                      <a16:creationId xmlns:a16="http://schemas.microsoft.com/office/drawing/2014/main" id="{71EED7A9-9522-D31E-485C-93D17E0FB556}"/>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sz="1148" dirty="0"/>
                </a:p>
              </p:txBody>
            </p:sp>
            <p:sp>
              <p:nvSpPr>
                <p:cNvPr id="99" name="Freeform 116">
                  <a:extLst>
                    <a:ext uri="{FF2B5EF4-FFF2-40B4-BE49-F238E27FC236}">
                      <a16:creationId xmlns:a16="http://schemas.microsoft.com/office/drawing/2014/main" id="{D911DC0A-680C-7C0B-7328-DB242BE3AE25}"/>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sz="1148" dirty="0"/>
                </a:p>
              </p:txBody>
            </p:sp>
            <p:sp>
              <p:nvSpPr>
                <p:cNvPr id="100" name="Freeform 117">
                  <a:extLst>
                    <a:ext uri="{FF2B5EF4-FFF2-40B4-BE49-F238E27FC236}">
                      <a16:creationId xmlns:a16="http://schemas.microsoft.com/office/drawing/2014/main" id="{5C907632-82A2-290C-1A8B-730F34AD042A}"/>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sz="1148" dirty="0"/>
                </a:p>
              </p:txBody>
            </p:sp>
            <p:sp>
              <p:nvSpPr>
                <p:cNvPr id="101" name="Freeform 118">
                  <a:extLst>
                    <a:ext uri="{FF2B5EF4-FFF2-40B4-BE49-F238E27FC236}">
                      <a16:creationId xmlns:a16="http://schemas.microsoft.com/office/drawing/2014/main" id="{518EF736-1208-A23B-58C7-B1DF6F296462}"/>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sz="1148" dirty="0"/>
                </a:p>
              </p:txBody>
            </p:sp>
          </p:grpSp>
        </p:grpSp>
        <p:pic>
          <p:nvPicPr>
            <p:cNvPr id="102" name="Graphic 101" descr="Female Profile outline">
              <a:extLst>
                <a:ext uri="{FF2B5EF4-FFF2-40B4-BE49-F238E27FC236}">
                  <a16:creationId xmlns:a16="http://schemas.microsoft.com/office/drawing/2014/main" id="{D254588B-FD99-AE13-45A7-3ED67A854C1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08758" y="3915506"/>
              <a:ext cx="880620" cy="880620"/>
            </a:xfrm>
            <a:prstGeom prst="rect">
              <a:avLst/>
            </a:prstGeom>
          </p:spPr>
        </p:pic>
      </p:grpSp>
      <p:sp>
        <p:nvSpPr>
          <p:cNvPr id="103" name="TextBox 102">
            <a:extLst>
              <a:ext uri="{FF2B5EF4-FFF2-40B4-BE49-F238E27FC236}">
                <a16:creationId xmlns:a16="http://schemas.microsoft.com/office/drawing/2014/main" id="{32FEF91D-B4C9-6C83-50F7-D3D2FB221416}"/>
              </a:ext>
            </a:extLst>
          </p:cNvPr>
          <p:cNvSpPr txBox="1"/>
          <p:nvPr/>
        </p:nvSpPr>
        <p:spPr>
          <a:xfrm>
            <a:off x="306672" y="601677"/>
            <a:ext cx="2685351" cy="369332"/>
          </a:xfrm>
          <a:prstGeom prst="rect">
            <a:avLst/>
          </a:prstGeom>
          <a:noFill/>
        </p:spPr>
        <p:txBody>
          <a:bodyPr wrap="none" rtlCol="0">
            <a:spAutoFit/>
          </a:bodyPr>
          <a:lstStyle/>
          <a:p>
            <a:r>
              <a:rPr lang="hr-BA" dirty="0"/>
              <a:t>Der Lehrpfad/die Lernziele</a:t>
            </a:r>
            <a:endParaRPr lang="en-US" dirty="0"/>
          </a:p>
        </p:txBody>
      </p:sp>
    </p:spTree>
    <p:extLst>
      <p:ext uri="{BB962C8B-B14F-4D97-AF65-F5344CB8AC3E}">
        <p14:creationId xmlns:p14="http://schemas.microsoft.com/office/powerpoint/2010/main" val="3542237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32">
            <a:extLst>
              <a:ext uri="{FF2B5EF4-FFF2-40B4-BE49-F238E27FC236}">
                <a16:creationId xmlns:a16="http://schemas.microsoft.com/office/drawing/2014/main" id="{D53EF3C3-8568-944E-8409-89377AA1CD24}"/>
              </a:ext>
            </a:extLst>
          </p:cNvPr>
          <p:cNvPicPr>
            <a:picLocks noGrp="1" noChangeAspect="1"/>
          </p:cNvPicPr>
          <p:nvPr>
            <p:ph type="pic" sz="quarter" idx="64"/>
          </p:nvPr>
        </p:nvPicPr>
        <p:blipFill rotWithShape="1">
          <a:blip r:embed="rId2">
            <a:extLst>
              <a:ext uri="{28A0092B-C50C-407E-A947-70E740481C1C}">
                <a14:useLocalDpi xmlns:a14="http://schemas.microsoft.com/office/drawing/2010/main" val="0"/>
              </a:ext>
            </a:extLst>
          </a:blip>
          <a:srcRect l="8529" r="8529"/>
          <a:stretch/>
        </p:blipFill>
        <p:spPr/>
      </p:pic>
      <p:sp>
        <p:nvSpPr>
          <p:cNvPr id="9" name="Text Placeholder 8">
            <a:extLst>
              <a:ext uri="{FF2B5EF4-FFF2-40B4-BE49-F238E27FC236}">
                <a16:creationId xmlns:a16="http://schemas.microsoft.com/office/drawing/2014/main" id="{ABEB64A9-3818-A645-8D12-21548D52402F}"/>
              </a:ext>
            </a:extLst>
          </p:cNvPr>
          <p:cNvSpPr>
            <a:spLocks noGrp="1"/>
          </p:cNvSpPr>
          <p:nvPr>
            <p:ph type="body" sz="quarter" idx="30"/>
          </p:nvPr>
        </p:nvSpPr>
        <p:spPr>
          <a:xfrm>
            <a:off x="0" y="4794918"/>
            <a:ext cx="3580108" cy="420251"/>
          </a:xfrm>
        </p:spPr>
        <p:txBody>
          <a:bodyPr/>
          <a:lstStyle/>
          <a:p>
            <a:r>
              <a:rPr lang="de-DE" dirty="0"/>
              <a:t>MUSTER-FAHRPLAN</a:t>
            </a:r>
            <a:endParaRPr lang="en-US" dirty="0"/>
          </a:p>
          <a:p>
            <a:endParaRPr lang="en-US" dirty="0"/>
          </a:p>
        </p:txBody>
      </p:sp>
      <p:sp>
        <p:nvSpPr>
          <p:cNvPr id="10" name="Text Placeholder 9">
            <a:extLst>
              <a:ext uri="{FF2B5EF4-FFF2-40B4-BE49-F238E27FC236}">
                <a16:creationId xmlns:a16="http://schemas.microsoft.com/office/drawing/2014/main" id="{BA55251C-6424-784E-97ED-39A9436BBB7A}"/>
              </a:ext>
            </a:extLst>
          </p:cNvPr>
          <p:cNvSpPr>
            <a:spLocks noGrp="1"/>
          </p:cNvSpPr>
          <p:nvPr>
            <p:ph type="body" sz="quarter" idx="32"/>
          </p:nvPr>
        </p:nvSpPr>
        <p:spPr>
          <a:xfrm>
            <a:off x="743245" y="9300084"/>
            <a:ext cx="6289081" cy="1371225"/>
          </a:xfrm>
        </p:spPr>
        <p:txBody>
          <a:bodyPr/>
          <a:lstStyle/>
          <a:p>
            <a:r>
              <a:rPr lang="de-DE" b="1" dirty="0">
                <a:solidFill>
                  <a:srgbClr val="12AEA8"/>
                </a:solidFill>
              </a:rPr>
              <a:t>Ressourcen: </a:t>
            </a:r>
            <a:r>
              <a:rPr lang="de-DE" dirty="0">
                <a:solidFill>
                  <a:srgbClr val="7F7F7F"/>
                </a:solidFill>
              </a:rPr>
              <a:t>je nach Verfügbarkeit und den individuellen Bedürfnissen der Lernenden.</a:t>
            </a:r>
          </a:p>
          <a:p>
            <a:r>
              <a:rPr lang="de-DE" dirty="0">
                <a:solidFill>
                  <a:srgbClr val="7F7F7F"/>
                </a:solidFill>
              </a:rPr>
              <a:t>Sie benötigen mindestens ein zuverlässiges Mobiltelefon, einen Laptop oder einen Computer mit Internetzugang sowie eine bequeme Umgebung mit einem Stuhl und einem Arbeitsbereich für jeden Lernenden. </a:t>
            </a:r>
          </a:p>
          <a:p>
            <a:endParaRPr lang="hr-BA" dirty="0">
              <a:solidFill>
                <a:srgbClr val="7F7F7F"/>
              </a:solidFill>
            </a:endParaRPr>
          </a:p>
          <a:p>
            <a:r>
              <a:rPr lang="de-DE" dirty="0"/>
              <a:t>Andere optimale Ressourcen: Drucker und Papier, Kopfhörer, traditionelles Schulmaterial, Fernsehbildschirm, weißer Bildschirm, Whiteboard mit Markern und Moderationskärtchen</a:t>
            </a:r>
          </a:p>
        </p:txBody>
      </p:sp>
      <p:sp>
        <p:nvSpPr>
          <p:cNvPr id="5" name="Text Placeholder 4">
            <a:extLst>
              <a:ext uri="{FF2B5EF4-FFF2-40B4-BE49-F238E27FC236}">
                <a16:creationId xmlns:a16="http://schemas.microsoft.com/office/drawing/2014/main" id="{08E7065C-08BE-C148-9130-11A6F66D37BA}"/>
              </a:ext>
            </a:extLst>
          </p:cNvPr>
          <p:cNvSpPr>
            <a:spLocks noGrp="1"/>
          </p:cNvSpPr>
          <p:nvPr>
            <p:ph type="body" sz="quarter" idx="13"/>
          </p:nvPr>
        </p:nvSpPr>
        <p:spPr/>
        <p:txBody>
          <a:bodyPr/>
          <a:lstStyle/>
          <a:p>
            <a:r>
              <a:rPr lang="de-DE" dirty="0"/>
              <a:t>Um eingebettetes und tiefgehendes progressives Lernen zu ermöglichen, können Sie das Lernen über die Woche verteilen, zum Beispiel auf einen Tag pro Woche.</a:t>
            </a:r>
          </a:p>
          <a:p>
            <a:endParaRPr lang="de-DE" dirty="0"/>
          </a:p>
        </p:txBody>
      </p:sp>
      <p:sp>
        <p:nvSpPr>
          <p:cNvPr id="4" name="Slide Number Placeholder 3">
            <a:extLst>
              <a:ext uri="{FF2B5EF4-FFF2-40B4-BE49-F238E27FC236}">
                <a16:creationId xmlns:a16="http://schemas.microsoft.com/office/drawing/2014/main" id="{70793CB1-690A-5643-B69A-E14064DCA79F}"/>
              </a:ext>
            </a:extLst>
          </p:cNvPr>
          <p:cNvSpPr>
            <a:spLocks noGrp="1"/>
          </p:cNvSpPr>
          <p:nvPr>
            <p:ph type="sldNum" sz="quarter" idx="4"/>
          </p:nvPr>
        </p:nvSpPr>
        <p:spPr/>
        <p:txBody>
          <a:bodyPr/>
          <a:lstStyle/>
          <a:p>
            <a:fld id="{9C527BFA-2C0E-4CEC-B6A5-913A56FEF4B4}" type="slidenum">
              <a:rPr lang="fr-CA" smtClean="0"/>
              <a:pPr/>
              <a:t>5</a:t>
            </a:fld>
            <a:endParaRPr lang="fr-CA" dirty="0"/>
          </a:p>
        </p:txBody>
      </p:sp>
      <p:sp>
        <p:nvSpPr>
          <p:cNvPr id="11" name="Text Placeholder 4">
            <a:extLst>
              <a:ext uri="{FF2B5EF4-FFF2-40B4-BE49-F238E27FC236}">
                <a16:creationId xmlns:a16="http://schemas.microsoft.com/office/drawing/2014/main" id="{5F27582E-1729-CBE2-FB1C-31846C67CA83}"/>
              </a:ext>
            </a:extLst>
          </p:cNvPr>
          <p:cNvSpPr txBox="1">
            <a:spLocks/>
          </p:cNvSpPr>
          <p:nvPr/>
        </p:nvSpPr>
        <p:spPr>
          <a:xfrm>
            <a:off x="399138" y="3952246"/>
            <a:ext cx="6977297" cy="758619"/>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Calibri" panose="020F0502020204030204" pitchFamily="34" charset="0"/>
                <a:ea typeface="+mn-ea"/>
                <a:cs typeface="Calibri" panose="020F0502020204030204" pitchFamily="34" charset="0"/>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Calibri" panose="020F0502020204030204" pitchFamily="34" charset="0"/>
                <a:ea typeface="+mn-ea"/>
                <a:cs typeface="Calibri" panose="020F0502020204030204" pitchFamily="34" charset="0"/>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Calibri" panose="020F0502020204030204" pitchFamily="34" charset="0"/>
                <a:ea typeface="+mn-ea"/>
                <a:cs typeface="Calibri" panose="020F0502020204030204" pitchFamily="34" charset="0"/>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Calibri" panose="020F0502020204030204" pitchFamily="34" charset="0"/>
                <a:ea typeface="+mn-ea"/>
                <a:cs typeface="Calibri" panose="020F0502020204030204" pitchFamily="34" charset="0"/>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just">
              <a:spcBef>
                <a:spcPts val="0"/>
              </a:spcBef>
              <a:buNone/>
            </a:pPr>
            <a:r>
              <a:rPr lang="de-DE" sz="1100" dirty="0">
                <a:solidFill>
                  <a:srgbClr val="707070"/>
                </a:solidFill>
              </a:rPr>
              <a:t>Die unten stehende Tabelle enthält die kompletten INCLUDE HER OER-Module. Die OERs sind so konzipiert, dass sie heruntergeladen, geändert, gekürzt, vermischt oder Teil eines bestehenden oder neuen Lehrplans werden können. Bitte beachten Sie, dass aus urheberrechtlichen Gründen kein Projekt-Branding oder Copyright entfernt werden darf. Für diejenigen, die nur über begrenzte technische und digitale Ressourcen verfügen, können die OERs und Module heruntergeladen und ausgedruckt oder über mobile Geräte der Studierenden abgerufen werden.</a:t>
            </a:r>
          </a:p>
        </p:txBody>
      </p:sp>
      <p:graphicFrame>
        <p:nvGraphicFramePr>
          <p:cNvPr id="12" name="Table 10">
            <a:extLst>
              <a:ext uri="{FF2B5EF4-FFF2-40B4-BE49-F238E27FC236}">
                <a16:creationId xmlns:a16="http://schemas.microsoft.com/office/drawing/2014/main" id="{9BB088FA-B18A-2DB0-4DAE-1456151B3D1B}"/>
              </a:ext>
            </a:extLst>
          </p:cNvPr>
          <p:cNvGraphicFramePr>
            <a:graphicFrameLocks noGrp="1"/>
          </p:cNvGraphicFramePr>
          <p:nvPr>
            <p:extLst>
              <p:ext uri="{D42A27DB-BD31-4B8C-83A1-F6EECF244321}">
                <p14:modId xmlns:p14="http://schemas.microsoft.com/office/powerpoint/2010/main" val="1229120883"/>
              </p:ext>
            </p:extLst>
          </p:nvPr>
        </p:nvGraphicFramePr>
        <p:xfrm>
          <a:off x="743245" y="5436625"/>
          <a:ext cx="6269429" cy="3669266"/>
        </p:xfrm>
        <a:graphic>
          <a:graphicData uri="http://schemas.openxmlformats.org/drawingml/2006/table">
            <a:tbl>
              <a:tblPr firstRow="1" bandRow="1">
                <a:tableStyleId>{0505E3EF-67EA-436B-97B2-0124C06EBD24}</a:tableStyleId>
              </a:tblPr>
              <a:tblGrid>
                <a:gridCol w="2039335">
                  <a:extLst>
                    <a:ext uri="{9D8B030D-6E8A-4147-A177-3AD203B41FA5}">
                      <a16:colId xmlns:a16="http://schemas.microsoft.com/office/drawing/2014/main" val="1694941866"/>
                    </a:ext>
                  </a:extLst>
                </a:gridCol>
                <a:gridCol w="4230094">
                  <a:extLst>
                    <a:ext uri="{9D8B030D-6E8A-4147-A177-3AD203B41FA5}">
                      <a16:colId xmlns:a16="http://schemas.microsoft.com/office/drawing/2014/main" val="3182946492"/>
                    </a:ext>
                  </a:extLst>
                </a:gridCol>
              </a:tblGrid>
              <a:tr h="404241">
                <a:tc>
                  <a:txBody>
                    <a:bodyPr/>
                    <a:lstStyle/>
                    <a:p>
                      <a:pPr algn="ctr"/>
                      <a:r>
                        <a:rPr lang="de-DE" sz="2000" dirty="0">
                          <a:solidFill>
                            <a:srgbClr val="D9305B"/>
                          </a:solidFill>
                          <a:latin typeface="Open Sans" panose="020B0606030504020204" pitchFamily="34" charset="0"/>
                          <a:ea typeface="Open Sans" panose="020B0606030504020204" pitchFamily="34" charset="0"/>
                          <a:cs typeface="Open Sans" panose="020B0606030504020204" pitchFamily="34" charset="0"/>
                        </a:rPr>
                        <a:t>TAG</a:t>
                      </a:r>
                      <a:endParaRPr lang="en-US" sz="2000" dirty="0">
                        <a:solidFill>
                          <a:srgbClr val="D9305B"/>
                        </a:solidFill>
                        <a:latin typeface="Open Sans" panose="020B0606030504020204" pitchFamily="34" charset="0"/>
                        <a:ea typeface="Open Sans" panose="020B0606030504020204" pitchFamily="34" charset="0"/>
                        <a:cs typeface="Open Sans" panose="020B0606030504020204" pitchFamily="34" charset="0"/>
                      </a:endParaRPr>
                    </a:p>
                  </a:txBody>
                  <a:tcPr marL="93286" marR="93286" marT="46643" marB="46643"/>
                </a:tc>
                <a:tc>
                  <a:txBody>
                    <a:bodyPr/>
                    <a:lstStyle/>
                    <a:p>
                      <a:pPr algn="ctr"/>
                      <a:r>
                        <a:rPr lang="de-DE" sz="2000" dirty="0">
                          <a:solidFill>
                            <a:srgbClr val="D9305B"/>
                          </a:solidFill>
                          <a:latin typeface="Open Sans" panose="020B0606030504020204" pitchFamily="34" charset="0"/>
                          <a:ea typeface="Open Sans" panose="020B0606030504020204" pitchFamily="34" charset="0"/>
                          <a:cs typeface="Open Sans" panose="020B0606030504020204" pitchFamily="34" charset="0"/>
                        </a:rPr>
                        <a:t>LERNINHALT</a:t>
                      </a:r>
                      <a:endParaRPr lang="en-US" sz="2000" dirty="0">
                        <a:solidFill>
                          <a:srgbClr val="D9305B"/>
                        </a:solidFill>
                        <a:latin typeface="Open Sans" panose="020B0606030504020204" pitchFamily="34" charset="0"/>
                        <a:ea typeface="Open Sans" panose="020B0606030504020204" pitchFamily="34" charset="0"/>
                        <a:cs typeface="Open Sans" panose="020B0606030504020204" pitchFamily="34" charset="0"/>
                      </a:endParaRPr>
                    </a:p>
                  </a:txBody>
                  <a:tcPr marL="93286" marR="93286" marT="46643" marB="46643"/>
                </a:tc>
                <a:extLst>
                  <a:ext uri="{0D108BD9-81ED-4DB2-BD59-A6C34878D82A}">
                    <a16:rowId xmlns:a16="http://schemas.microsoft.com/office/drawing/2014/main" val="3329714098"/>
                  </a:ext>
                </a:extLst>
              </a:tr>
              <a:tr h="653005">
                <a:tc>
                  <a:txBody>
                    <a:bodyPr/>
                    <a:lstStyle/>
                    <a:p>
                      <a:pPr algn="ctr"/>
                      <a:endParaRPr lang="hr-BA" sz="1800" b="0" dirty="0">
                        <a:latin typeface="Open Sans" panose="020B0606030504020204" pitchFamily="34" charset="0"/>
                        <a:ea typeface="Open Sans" panose="020B0606030504020204" pitchFamily="34" charset="0"/>
                        <a:cs typeface="Open Sans" panose="020B0606030504020204" pitchFamily="34" charset="0"/>
                      </a:endParaRPr>
                    </a:p>
                    <a:p>
                      <a:pPr algn="ctr"/>
                      <a:r>
                        <a:rPr lang="de-DE" sz="1800" b="0" dirty="0">
                          <a:latin typeface="Open Sans" panose="020B0606030504020204" pitchFamily="34" charset="0"/>
                          <a:ea typeface="Open Sans" panose="020B0606030504020204" pitchFamily="34" charset="0"/>
                          <a:cs typeface="Open Sans" panose="020B0606030504020204" pitchFamily="34" charset="0"/>
                        </a:rPr>
                        <a:t>Tag </a:t>
                      </a:r>
                      <a:r>
                        <a:rPr lang="hr-BA" sz="1800" b="0" dirty="0">
                          <a:latin typeface="Open Sans" panose="020B0606030504020204" pitchFamily="34" charset="0"/>
                          <a:ea typeface="Open Sans" panose="020B0606030504020204" pitchFamily="34" charset="0"/>
                          <a:cs typeface="Open Sans" panose="020B0606030504020204" pitchFamily="34" charset="0"/>
                        </a:rPr>
                        <a:t>1</a:t>
                      </a:r>
                      <a:endParaRPr lang="en-US" sz="1800" b="0" dirty="0">
                        <a:latin typeface="Open Sans" panose="020B0606030504020204" pitchFamily="34" charset="0"/>
                        <a:ea typeface="Open Sans" panose="020B0606030504020204" pitchFamily="34" charset="0"/>
                        <a:cs typeface="Open Sans" panose="020B0606030504020204" pitchFamily="34" charset="0"/>
                      </a:endParaRPr>
                    </a:p>
                  </a:txBody>
                  <a:tcPr marL="93286" marR="93286" marT="46643" marB="46643"/>
                </a:tc>
                <a:tc>
                  <a:txBody>
                    <a:bodyPr/>
                    <a:lstStyle/>
                    <a:p>
                      <a:pPr algn="ctr"/>
                      <a:r>
                        <a:rPr lang="hr-BA" sz="1800" b="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  9:00 - 13:00 Modul 1, </a:t>
                      </a:r>
                      <a:r>
                        <a:rPr lang="de-DE" sz="1800" b="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erste</a:t>
                      </a:r>
                      <a:r>
                        <a:rPr lang="hr-BA" sz="1800" b="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 </a:t>
                      </a:r>
                      <a:r>
                        <a:rPr lang="de-DE" sz="1800" b="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Hälfte</a:t>
                      </a:r>
                      <a:endParaRPr lang="hr-BA" sz="1800" b="0" kern="12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algn="ctr"/>
                      <a:r>
                        <a:rPr lang="hr-BA" sz="1800" b="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14:00 - 15:30 Modul 1, </a:t>
                      </a:r>
                      <a:r>
                        <a:rPr lang="de-DE" sz="1800" b="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zweite Hälfte</a:t>
                      </a:r>
                      <a:endParaRPr lang="en-US" sz="1800" b="0" kern="12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txBody>
                  <a:tcPr marL="93286" marR="93286" marT="46643" marB="46643"/>
                </a:tc>
                <a:extLst>
                  <a:ext uri="{0D108BD9-81ED-4DB2-BD59-A6C34878D82A}">
                    <a16:rowId xmlns:a16="http://schemas.microsoft.com/office/drawing/2014/main" val="1326649436"/>
                  </a:ext>
                </a:extLst>
              </a:tr>
              <a:tr h="653005">
                <a:tc>
                  <a:txBody>
                    <a:bodyPr/>
                    <a:lstStyle/>
                    <a:p>
                      <a:pPr marL="0" algn="ctr" defTabSz="2072941" rtl="0" eaLnBrk="1" latinLnBrk="0" hangingPunct="1"/>
                      <a:endParaRPr lang="hr-BA" sz="1800" b="0" kern="12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0" algn="ctr" defTabSz="2072941" rtl="0" eaLnBrk="1" latinLnBrk="0" hangingPunct="1"/>
                      <a:r>
                        <a:rPr lang="de-DE" sz="1800" b="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Tag</a:t>
                      </a:r>
                      <a:r>
                        <a:rPr lang="hr-BA" sz="1800" b="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 2</a:t>
                      </a:r>
                      <a:endParaRPr lang="en-US" sz="1800" b="0" kern="12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txBody>
                  <a:tcPr marL="93286" marR="93286" marT="46643" marB="46643"/>
                </a:tc>
                <a:tc>
                  <a:txBody>
                    <a:bodyPr/>
                    <a:lstStyle/>
                    <a:p>
                      <a:pPr marL="0" marR="0" lvl="0" indent="0" algn="ctr" defTabSz="2072941" rtl="0" eaLnBrk="1" fontAlgn="auto" latinLnBrk="0" hangingPunct="1">
                        <a:lnSpc>
                          <a:spcPct val="100000"/>
                        </a:lnSpc>
                        <a:spcBef>
                          <a:spcPts val="0"/>
                        </a:spcBef>
                        <a:spcAft>
                          <a:spcPts val="0"/>
                        </a:spcAft>
                        <a:buClrTx/>
                        <a:buSzTx/>
                        <a:buFontTx/>
                        <a:buNone/>
                        <a:tabLst/>
                        <a:defRPr/>
                      </a:pPr>
                      <a:r>
                        <a:rPr kumimoji="0" lang="hr-BA"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9:00 - 13:00 Modul</a:t>
                      </a:r>
                      <a:r>
                        <a:rPr kumimoji="0" lang="de-DE"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hr-BA"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 </a:t>
                      </a:r>
                      <a:r>
                        <a:rPr kumimoji="0" lang="de-DE"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erste Hälfte</a:t>
                      </a:r>
                      <a:endParaRPr kumimoji="0" lang="hr-BA"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2072941" rtl="0" eaLnBrk="1" fontAlgn="auto" latinLnBrk="0" hangingPunct="1">
                        <a:lnSpc>
                          <a:spcPct val="100000"/>
                        </a:lnSpc>
                        <a:spcBef>
                          <a:spcPts val="0"/>
                        </a:spcBef>
                        <a:spcAft>
                          <a:spcPts val="0"/>
                        </a:spcAft>
                        <a:buClrTx/>
                        <a:buSzTx/>
                        <a:buFontTx/>
                        <a:buNone/>
                        <a:tabLst/>
                        <a:defRPr/>
                      </a:pPr>
                      <a:r>
                        <a:rPr kumimoji="0" lang="hr-BA"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14:00 - 15:30 Modul 2, </a:t>
                      </a:r>
                      <a:r>
                        <a:rPr kumimoji="0" lang="de-DE"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zweite Hälfte</a:t>
                      </a:r>
                      <a:endParaRPr lang="en-US" sz="1600" b="0" dirty="0"/>
                    </a:p>
                  </a:txBody>
                  <a:tcPr marL="93286" marR="93286" marT="46643" marB="46643"/>
                </a:tc>
                <a:extLst>
                  <a:ext uri="{0D108BD9-81ED-4DB2-BD59-A6C34878D82A}">
                    <a16:rowId xmlns:a16="http://schemas.microsoft.com/office/drawing/2014/main" val="939191453"/>
                  </a:ext>
                </a:extLst>
              </a:tr>
              <a:tr h="653005">
                <a:tc>
                  <a:txBody>
                    <a:bodyPr/>
                    <a:lstStyle/>
                    <a:p>
                      <a:pPr marL="0" algn="ctr" defTabSz="2072941" rtl="0" eaLnBrk="1" latinLnBrk="0" hangingPunct="1"/>
                      <a:endParaRPr lang="hr-BA" sz="1800" b="0" kern="12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0" algn="ctr" defTabSz="2072941" rtl="0" eaLnBrk="1" latinLnBrk="0" hangingPunct="1"/>
                      <a:r>
                        <a:rPr lang="de-DE" sz="1800" b="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Tag</a:t>
                      </a:r>
                      <a:r>
                        <a:rPr lang="hr-BA" sz="1800" b="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 3</a:t>
                      </a:r>
                      <a:endParaRPr lang="en-US" sz="1800" b="0" kern="12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txBody>
                  <a:tcPr marL="93286" marR="93286" marT="46643" marB="46643"/>
                </a:tc>
                <a:tc>
                  <a:txBody>
                    <a:bodyPr/>
                    <a:lstStyle/>
                    <a:p>
                      <a:pPr marL="0" marR="0" lvl="0" indent="0" algn="ctr" defTabSz="2072941" rtl="0" eaLnBrk="1" fontAlgn="auto" latinLnBrk="0" hangingPunct="1">
                        <a:lnSpc>
                          <a:spcPct val="100000"/>
                        </a:lnSpc>
                        <a:spcBef>
                          <a:spcPts val="0"/>
                        </a:spcBef>
                        <a:spcAft>
                          <a:spcPts val="0"/>
                        </a:spcAft>
                        <a:buClrTx/>
                        <a:buSzTx/>
                        <a:buFontTx/>
                        <a:buNone/>
                        <a:tabLst/>
                        <a:defRPr/>
                      </a:pPr>
                      <a:r>
                        <a:rPr kumimoji="0" lang="hr-BA"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9:00 - 13:00 Modul 3</a:t>
                      </a:r>
                      <a:r>
                        <a:rPr kumimoji="0" lang="de-DE"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erste Hälfte</a:t>
                      </a:r>
                      <a:endParaRPr kumimoji="0" lang="hr-BA"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2072941" rtl="0" eaLnBrk="1" fontAlgn="auto" latinLnBrk="0" hangingPunct="1">
                        <a:lnSpc>
                          <a:spcPct val="100000"/>
                        </a:lnSpc>
                        <a:spcBef>
                          <a:spcPts val="0"/>
                        </a:spcBef>
                        <a:spcAft>
                          <a:spcPts val="0"/>
                        </a:spcAft>
                        <a:buClrTx/>
                        <a:buSzTx/>
                        <a:buFontTx/>
                        <a:buNone/>
                        <a:tabLst/>
                        <a:defRPr/>
                      </a:pPr>
                      <a:r>
                        <a:rPr kumimoji="0" lang="hr-BA"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14:00 - 15:30 Modul 3, </a:t>
                      </a:r>
                      <a:r>
                        <a:rPr kumimoji="0" lang="de-DE"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zweite Hälfte</a:t>
                      </a:r>
                      <a:endPar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marL="93286" marR="93286" marT="46643" marB="46643"/>
                </a:tc>
                <a:extLst>
                  <a:ext uri="{0D108BD9-81ED-4DB2-BD59-A6C34878D82A}">
                    <a16:rowId xmlns:a16="http://schemas.microsoft.com/office/drawing/2014/main" val="916708836"/>
                  </a:ext>
                </a:extLst>
              </a:tr>
              <a:tr h="653005">
                <a:tc>
                  <a:txBody>
                    <a:bodyPr/>
                    <a:lstStyle/>
                    <a:p>
                      <a:pPr marL="0" algn="ctr" defTabSz="2072941" rtl="0" eaLnBrk="1" latinLnBrk="0" hangingPunct="1"/>
                      <a:endParaRPr lang="hr-BA" sz="1800" b="0" kern="12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0" algn="ctr" defTabSz="2072941" rtl="0" eaLnBrk="1" latinLnBrk="0" hangingPunct="1"/>
                      <a:r>
                        <a:rPr lang="de-DE" sz="1800" b="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Tag</a:t>
                      </a:r>
                      <a:r>
                        <a:rPr lang="hr-BA" sz="1800" b="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 4</a:t>
                      </a:r>
                      <a:endParaRPr lang="en-US" sz="1800" b="0" kern="12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txBody>
                  <a:tcPr marL="93286" marR="93286" marT="46643" marB="46643"/>
                </a:tc>
                <a:tc>
                  <a:txBody>
                    <a:bodyPr/>
                    <a:lstStyle/>
                    <a:p>
                      <a:pPr marL="0" marR="0" lvl="0" indent="0" algn="ctr" defTabSz="2072941" rtl="0" eaLnBrk="1" fontAlgn="auto" latinLnBrk="0" hangingPunct="1">
                        <a:lnSpc>
                          <a:spcPct val="100000"/>
                        </a:lnSpc>
                        <a:spcBef>
                          <a:spcPts val="0"/>
                        </a:spcBef>
                        <a:spcAft>
                          <a:spcPts val="0"/>
                        </a:spcAft>
                        <a:buClrTx/>
                        <a:buSzTx/>
                        <a:buFontTx/>
                        <a:buNone/>
                        <a:tabLst/>
                        <a:defRPr/>
                      </a:pPr>
                      <a:r>
                        <a:rPr kumimoji="0" lang="hr-BA"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9:00 - 13:00 Modul 4, </a:t>
                      </a:r>
                      <a:r>
                        <a:rPr kumimoji="0" lang="de-DE"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erste Hälfte</a:t>
                      </a:r>
                      <a:endParaRPr kumimoji="0" lang="hr-BA"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2072941" rtl="0" eaLnBrk="1" fontAlgn="auto" latinLnBrk="0" hangingPunct="1">
                        <a:lnSpc>
                          <a:spcPct val="100000"/>
                        </a:lnSpc>
                        <a:spcBef>
                          <a:spcPts val="0"/>
                        </a:spcBef>
                        <a:spcAft>
                          <a:spcPts val="0"/>
                        </a:spcAft>
                        <a:buClrTx/>
                        <a:buSzTx/>
                        <a:buFontTx/>
                        <a:buNone/>
                        <a:tabLst/>
                        <a:defRPr/>
                      </a:pPr>
                      <a:r>
                        <a:rPr kumimoji="0" lang="hr-BA"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14:00 - 15:30 Modul 4, </a:t>
                      </a:r>
                      <a:r>
                        <a:rPr kumimoji="0" lang="de-DE"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zweite Hälfte</a:t>
                      </a:r>
                      <a:endPar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marL="93286" marR="93286" marT="46643" marB="46643"/>
                </a:tc>
                <a:extLst>
                  <a:ext uri="{0D108BD9-81ED-4DB2-BD59-A6C34878D82A}">
                    <a16:rowId xmlns:a16="http://schemas.microsoft.com/office/drawing/2014/main" val="3658512702"/>
                  </a:ext>
                </a:extLst>
              </a:tr>
              <a:tr h="653005">
                <a:tc>
                  <a:txBody>
                    <a:bodyPr/>
                    <a:lstStyle/>
                    <a:p>
                      <a:pPr marL="0" algn="ctr" defTabSz="2072941" rtl="0" eaLnBrk="1" latinLnBrk="0" hangingPunct="1"/>
                      <a:endParaRPr lang="hr-BA" sz="1800" b="0" kern="12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0" algn="ctr" defTabSz="2072941" rtl="0" eaLnBrk="1" latinLnBrk="0" hangingPunct="1"/>
                      <a:r>
                        <a:rPr lang="de-DE" sz="1800" b="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Tag</a:t>
                      </a:r>
                      <a:r>
                        <a:rPr lang="hr-BA" sz="1800" b="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 5</a:t>
                      </a:r>
                      <a:endParaRPr lang="en-US" sz="1800" b="0" kern="12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txBody>
                  <a:tcPr marL="93286" marR="93286" marT="46643" marB="46643"/>
                </a:tc>
                <a:tc>
                  <a:txBody>
                    <a:bodyPr/>
                    <a:lstStyle/>
                    <a:p>
                      <a:pPr marL="0" marR="0" lvl="0" indent="0" algn="ctr" defTabSz="2072941" rtl="0" eaLnBrk="1" fontAlgn="auto" latinLnBrk="0" hangingPunct="1">
                        <a:lnSpc>
                          <a:spcPct val="100000"/>
                        </a:lnSpc>
                        <a:spcBef>
                          <a:spcPts val="0"/>
                        </a:spcBef>
                        <a:spcAft>
                          <a:spcPts val="0"/>
                        </a:spcAft>
                        <a:buClrTx/>
                        <a:buSzTx/>
                        <a:buFontTx/>
                        <a:buNone/>
                        <a:tabLst/>
                        <a:defRPr/>
                      </a:pPr>
                      <a:r>
                        <a:rPr kumimoji="0" lang="hr-BA"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9:00 - 13:00 Modul 5, </a:t>
                      </a:r>
                      <a:r>
                        <a:rPr kumimoji="0" lang="de-DE"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erste Hälfte</a:t>
                      </a:r>
                      <a:endParaRPr kumimoji="0" lang="hr-BA"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2072941" rtl="0" eaLnBrk="1" fontAlgn="auto" latinLnBrk="0" hangingPunct="1">
                        <a:lnSpc>
                          <a:spcPct val="100000"/>
                        </a:lnSpc>
                        <a:spcBef>
                          <a:spcPts val="0"/>
                        </a:spcBef>
                        <a:spcAft>
                          <a:spcPts val="0"/>
                        </a:spcAft>
                        <a:buClrTx/>
                        <a:buSzTx/>
                        <a:buFontTx/>
                        <a:buNone/>
                        <a:tabLst/>
                        <a:defRPr/>
                      </a:pPr>
                      <a:r>
                        <a:rPr kumimoji="0" lang="hr-BA"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14:00 - 15:30 Modul 5, </a:t>
                      </a:r>
                      <a:r>
                        <a:rPr kumimoji="0" lang="de-DE"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zweite Hälfte</a:t>
                      </a:r>
                      <a:endPar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marL="93286" marR="93286" marT="46643" marB="46643"/>
                </a:tc>
                <a:extLst>
                  <a:ext uri="{0D108BD9-81ED-4DB2-BD59-A6C34878D82A}">
                    <a16:rowId xmlns:a16="http://schemas.microsoft.com/office/drawing/2014/main" val="769807897"/>
                  </a:ext>
                </a:extLst>
              </a:tr>
            </a:tbl>
          </a:graphicData>
        </a:graphic>
      </p:graphicFrame>
    </p:spTree>
    <p:extLst>
      <p:ext uri="{BB962C8B-B14F-4D97-AF65-F5344CB8AC3E}">
        <p14:creationId xmlns:p14="http://schemas.microsoft.com/office/powerpoint/2010/main" val="2713472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E44DBCEF-7FC7-6345-BED2-A7A32A1EA62F}"/>
              </a:ext>
            </a:extLst>
          </p:cNvPr>
          <p:cNvPicPr>
            <a:picLocks noGrp="1" noChangeAspect="1"/>
          </p:cNvPicPr>
          <p:nvPr>
            <p:ph type="pic" sz="quarter" idx="56"/>
          </p:nvPr>
        </p:nvPicPr>
        <p:blipFill rotWithShape="1">
          <a:blip r:embed="rId2">
            <a:extLst>
              <a:ext uri="{28A0092B-C50C-407E-A947-70E740481C1C}">
                <a14:useLocalDpi xmlns:a14="http://schemas.microsoft.com/office/drawing/2010/main" val="0"/>
              </a:ext>
            </a:extLst>
          </a:blip>
          <a:srcRect l="49664" r="11702"/>
          <a:stretch/>
        </p:blipFill>
        <p:spPr>
          <a:xfrm>
            <a:off x="7767" y="5312230"/>
            <a:ext cx="3245578" cy="5595484"/>
          </a:xfrm>
        </p:spPr>
      </p:pic>
      <p:sp>
        <p:nvSpPr>
          <p:cNvPr id="2" name="Text Placeholder 1">
            <a:extLst>
              <a:ext uri="{FF2B5EF4-FFF2-40B4-BE49-F238E27FC236}">
                <a16:creationId xmlns:a16="http://schemas.microsoft.com/office/drawing/2014/main" id="{7928E8B0-4D21-B24C-9F04-84B369C0DF0D}"/>
              </a:ext>
            </a:extLst>
          </p:cNvPr>
          <p:cNvSpPr>
            <a:spLocks noGrp="1"/>
          </p:cNvSpPr>
          <p:nvPr>
            <p:ph type="body" sz="quarter" idx="13"/>
          </p:nvPr>
        </p:nvSpPr>
        <p:spPr/>
        <p:txBody>
          <a:bodyPr>
            <a:normAutofit/>
          </a:bodyPr>
          <a:lstStyle/>
          <a:p>
            <a:r>
              <a:rPr lang="de-DE" sz="2800" dirty="0">
                <a:solidFill>
                  <a:srgbClr val="FFC000"/>
                </a:solidFill>
              </a:rPr>
              <a:t>PÄDAGOGIK</a:t>
            </a:r>
            <a:endParaRPr lang="hr-BA" sz="2800" dirty="0">
              <a:solidFill>
                <a:srgbClr val="FFC000"/>
              </a:solidFill>
            </a:endParaRPr>
          </a:p>
          <a:p>
            <a:r>
              <a:rPr lang="en-US" sz="2400" dirty="0"/>
              <a:t>Anweisungen für Lehrkräfte</a:t>
            </a:r>
          </a:p>
          <a:p>
            <a:endParaRPr lang="en-US" sz="2800" dirty="0"/>
          </a:p>
        </p:txBody>
      </p:sp>
      <p:sp>
        <p:nvSpPr>
          <p:cNvPr id="6" name="Text Placeholder 5">
            <a:extLst>
              <a:ext uri="{FF2B5EF4-FFF2-40B4-BE49-F238E27FC236}">
                <a16:creationId xmlns:a16="http://schemas.microsoft.com/office/drawing/2014/main" id="{1F901BBB-47BC-E740-966E-E880B2C0E027}"/>
              </a:ext>
            </a:extLst>
          </p:cNvPr>
          <p:cNvSpPr>
            <a:spLocks noGrp="1"/>
          </p:cNvSpPr>
          <p:nvPr>
            <p:ph type="body" sz="quarter" idx="30"/>
          </p:nvPr>
        </p:nvSpPr>
        <p:spPr>
          <a:xfrm>
            <a:off x="3814313" y="-53699"/>
            <a:ext cx="3338654" cy="420251"/>
          </a:xfrm>
        </p:spPr>
        <p:txBody>
          <a:bodyPr/>
          <a:lstStyle/>
          <a:p>
            <a:endParaRPr lang="en-US" sz="2100" dirty="0"/>
          </a:p>
          <a:p>
            <a:r>
              <a:rPr lang="en-US" sz="2100" dirty="0"/>
              <a:t>Allgemeine Anweisungen</a:t>
            </a:r>
          </a:p>
          <a:p>
            <a:endParaRPr lang="en-US" dirty="0"/>
          </a:p>
        </p:txBody>
      </p:sp>
      <p:sp>
        <p:nvSpPr>
          <p:cNvPr id="8" name="Text Placeholder 7">
            <a:extLst>
              <a:ext uri="{FF2B5EF4-FFF2-40B4-BE49-F238E27FC236}">
                <a16:creationId xmlns:a16="http://schemas.microsoft.com/office/drawing/2014/main" id="{9360F663-FBA0-8E45-B3AB-7BE298C493FE}"/>
              </a:ext>
            </a:extLst>
          </p:cNvPr>
          <p:cNvSpPr>
            <a:spLocks noGrp="1"/>
          </p:cNvSpPr>
          <p:nvPr>
            <p:ph type="body" sz="quarter" idx="32"/>
          </p:nvPr>
        </p:nvSpPr>
        <p:spPr>
          <a:xfrm>
            <a:off x="3814312" y="721635"/>
            <a:ext cx="3338655" cy="8864668"/>
          </a:xfrm>
        </p:spPr>
        <p:txBody>
          <a:bodyPr/>
          <a:lstStyle/>
          <a:p>
            <a:pPr marL="171450" indent="-171450">
              <a:buFont typeface="Arial" panose="020B0604020202020204" pitchFamily="34" charset="0"/>
              <a:buChar char="•"/>
            </a:pPr>
            <a:r>
              <a:rPr lang="de-DE" dirty="0"/>
              <a:t>Laden Sie die Kursressourcen für die Schulung herunter, überprüfen und überarbeiten Sie sie, wenn es für Ihre eigene Situation notwendig ist.</a:t>
            </a:r>
          </a:p>
          <a:p>
            <a:pPr marL="171450" indent="-171450">
              <a:buFont typeface="Arial" panose="020B0604020202020204" pitchFamily="34" charset="0"/>
              <a:buChar char="•"/>
            </a:pPr>
            <a:r>
              <a:rPr lang="de-DE" dirty="0"/>
              <a:t>Planen Sie ausreichend Zeit für die Sitzungen und wichtige Diskussionen in der Klasse ein.</a:t>
            </a:r>
          </a:p>
          <a:p>
            <a:pPr marL="171450" indent="-171450">
              <a:buFont typeface="Arial" panose="020B0604020202020204" pitchFamily="34" charset="0"/>
              <a:buChar char="•"/>
            </a:pPr>
            <a:r>
              <a:rPr lang="de-DE" dirty="0"/>
              <a:t> Lokalisieren Sie die Bildungsinhalte mit Fallstudien und Informationen über lokale Unterstützung für Migranteninitiativen</a:t>
            </a:r>
          </a:p>
          <a:p>
            <a:pPr marL="171450" indent="-171450">
              <a:buFont typeface="Arial" panose="020B0604020202020204" pitchFamily="34" charset="0"/>
              <a:buChar char="•"/>
            </a:pPr>
            <a:r>
              <a:rPr lang="de-DE" dirty="0"/>
              <a:t>Stellen Sie sicher, dass jeder Teilnehmer die INCLUDE HER Download-Ressourcen nutzt und die in den einzelnen Modulen enthaltenen Übungen bearbeitet. Diese bieten wertvolle Lernmöglichkeiten</a:t>
            </a:r>
          </a:p>
          <a:p>
            <a:pPr marL="171450" indent="-171450">
              <a:buFont typeface="Arial" panose="020B0604020202020204" pitchFamily="34" charset="0"/>
              <a:buChar char="•"/>
            </a:pPr>
            <a:r>
              <a:rPr lang="de-DE" dirty="0"/>
              <a:t>Planen Sie während des INCLUDE HER-Kurses regelmäßig Zeit für die Nachbereitung ein.</a:t>
            </a:r>
            <a:endParaRPr lang="hr-BA" dirty="0"/>
          </a:p>
          <a:p>
            <a:pPr marL="14288">
              <a:lnSpc>
                <a:spcPct val="90000"/>
              </a:lnSpc>
            </a:pPr>
            <a:endParaRPr lang="de-DE" sz="2100" b="1" dirty="0">
              <a:solidFill>
                <a:srgbClr val="EE7D37"/>
              </a:solidFill>
            </a:endParaRPr>
          </a:p>
          <a:p>
            <a:pPr marL="14288">
              <a:lnSpc>
                <a:spcPct val="90000"/>
              </a:lnSpc>
            </a:pPr>
            <a:r>
              <a:rPr lang="de-DE" sz="2100" b="1" dirty="0">
                <a:solidFill>
                  <a:srgbClr val="EE7D37"/>
                </a:solidFill>
              </a:rPr>
              <a:t>Beteiligung und Inklusion</a:t>
            </a:r>
            <a:endParaRPr lang="hr-BA" sz="2100" b="1" dirty="0">
              <a:solidFill>
                <a:srgbClr val="EE7D37"/>
              </a:solidFill>
            </a:endParaRPr>
          </a:p>
          <a:p>
            <a:r>
              <a:rPr lang="de-DE" dirty="0"/>
              <a:t>Die Beteiligung und Einbeziehung aller ist ein zentraler Wert unserer Ressourcen.</a:t>
            </a:r>
          </a:p>
          <a:p>
            <a:r>
              <a:rPr lang="de-DE" dirty="0"/>
              <a:t>Sie kann auf verschiedene Weise unterstützt werden, unter anderem durch:</a:t>
            </a:r>
          </a:p>
          <a:p>
            <a:r>
              <a:rPr lang="de-DE" dirty="0"/>
              <a:t>Überlegungen zu potenziellen Teilnahmeproblemen im Voraus, z. B. in Bezug auf Geschlecht, Sprache oder Teilnehmer aus einer Minderheit, Diskussion und Vereinbarung des Grundsatzes am ersten Tag und wie alle Teilnehmer sich gegenseitig bei der vollen Teilnahme unterstützen werden.</a:t>
            </a:r>
          </a:p>
          <a:p>
            <a:r>
              <a:rPr lang="de-DE" dirty="0"/>
              <a:t>Überlegen Sie gemeinsam, welche Hindernisse es gibt und wie Sie diese überwinden können. Überlegen Sie, wie die Umgebung, die Raumaufteilung, die Online-Tools, die Materialien, die Aktivitäten und die Sprache, die Sie verwenden, die Teilnahme unterstützen können oder nicht.</a:t>
            </a:r>
          </a:p>
          <a:p>
            <a:pPr marL="171450" indent="-171450">
              <a:buFont typeface="Arial" panose="020B0604020202020204" pitchFamily="34" charset="0"/>
              <a:buChar char="•"/>
            </a:pPr>
            <a:endParaRPr lang="en-US" dirty="0"/>
          </a:p>
          <a:p>
            <a:endParaRPr lang="en-US" dirty="0"/>
          </a:p>
          <a:p>
            <a:r>
              <a:rPr lang="en-US" sz="2100" b="1" dirty="0">
                <a:solidFill>
                  <a:srgbClr val="EE7D37"/>
                </a:solidFill>
              </a:rPr>
              <a:t>Kollaboratives und Peer to Peer Lernen</a:t>
            </a:r>
          </a:p>
          <a:p>
            <a:endParaRPr lang="en-US" dirty="0"/>
          </a:p>
        </p:txBody>
      </p:sp>
      <p:sp>
        <p:nvSpPr>
          <p:cNvPr id="3" name="Slide Number Placeholder 2">
            <a:extLst>
              <a:ext uri="{FF2B5EF4-FFF2-40B4-BE49-F238E27FC236}">
                <a16:creationId xmlns:a16="http://schemas.microsoft.com/office/drawing/2014/main" id="{A5ECA53B-665C-FF4E-A6D4-C17A07D5A134}"/>
              </a:ext>
            </a:extLst>
          </p:cNvPr>
          <p:cNvSpPr>
            <a:spLocks noGrp="1"/>
          </p:cNvSpPr>
          <p:nvPr>
            <p:ph type="sldNum" sz="quarter" idx="4"/>
          </p:nvPr>
        </p:nvSpPr>
        <p:spPr/>
        <p:txBody>
          <a:bodyPr/>
          <a:lstStyle/>
          <a:p>
            <a:fld id="{9C527BFA-2C0E-4CEC-B6A5-913A56FEF4B4}" type="slidenum">
              <a:rPr lang="fr-CA" smtClean="0"/>
              <a:pPr/>
              <a:t>6</a:t>
            </a:fld>
            <a:endParaRPr lang="fr-CA" dirty="0"/>
          </a:p>
        </p:txBody>
      </p:sp>
      <p:sp>
        <p:nvSpPr>
          <p:cNvPr id="9" name="Text Placeholder 4">
            <a:extLst>
              <a:ext uri="{FF2B5EF4-FFF2-40B4-BE49-F238E27FC236}">
                <a16:creationId xmlns:a16="http://schemas.microsoft.com/office/drawing/2014/main" id="{03A8E610-69F1-44F4-6AB2-FD73C821A299}"/>
              </a:ext>
            </a:extLst>
          </p:cNvPr>
          <p:cNvSpPr txBox="1">
            <a:spLocks/>
          </p:cNvSpPr>
          <p:nvPr/>
        </p:nvSpPr>
        <p:spPr>
          <a:xfrm>
            <a:off x="3887787" y="7805000"/>
            <a:ext cx="3175006" cy="2813289"/>
          </a:xfrm>
          <a:prstGeom prst="rect">
            <a:avLst/>
          </a:prstGeom>
          <a:solidFill>
            <a:srgbClr val="12AEA8"/>
          </a:solidFill>
          <a:ln>
            <a:solidFill>
              <a:srgbClr val="76C7D3"/>
            </a:solidFill>
          </a:ln>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Calibri" panose="020F0502020204030204" pitchFamily="34" charset="0"/>
                <a:ea typeface="+mn-ea"/>
                <a:cs typeface="Calibri" panose="020F0502020204030204" pitchFamily="34" charset="0"/>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Calibri" panose="020F0502020204030204" pitchFamily="34" charset="0"/>
                <a:ea typeface="+mn-ea"/>
                <a:cs typeface="Calibri" panose="020F0502020204030204" pitchFamily="34" charset="0"/>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Calibri" panose="020F0502020204030204" pitchFamily="34" charset="0"/>
                <a:ea typeface="+mn-ea"/>
                <a:cs typeface="Calibri" panose="020F0502020204030204" pitchFamily="34" charset="0"/>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Calibri" panose="020F0502020204030204" pitchFamily="34" charset="0"/>
                <a:ea typeface="+mn-ea"/>
                <a:cs typeface="Calibri" panose="020F0502020204030204" pitchFamily="34" charset="0"/>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buNone/>
            </a:pPr>
            <a:r>
              <a:rPr lang="de-DE" sz="1200" dirty="0">
                <a:solidFill>
                  <a:schemeClr val="bg1"/>
                </a:solidFill>
              </a:rPr>
              <a:t>Peers sind andere Menschen in einer ähnlichen Situation oder sozialen Gruppe. </a:t>
            </a:r>
          </a:p>
          <a:p>
            <a:pPr marL="0" indent="0">
              <a:buNone/>
            </a:pPr>
            <a:r>
              <a:rPr lang="de-DE" sz="1200" dirty="0">
                <a:solidFill>
                  <a:schemeClr val="bg1"/>
                </a:solidFill>
              </a:rPr>
              <a:t>Mit Peer-to-Peer Learning lernen wir voneinander. Es kann leicht durch Lehr- und Lernaktivitäten wie von Schülern geleitete Workshops, Studiengruppen, Peer-to-Peer-Lernpartnerschaften, Gruppenarbeit und gemeinschaftliches Lernen gefördert werden. Die Peers im Klassenzimmer werden zusammengebracht, um gemeinsam die Arbeit einer oder mehrerer Personen zu bewerten, die über ähnliche Kompetenzen verfügen wie die Produzenten der Arbeit. Die Peers bewerten nicht nur die Leistung der anderen, sondern geben auch ihre Erfahrungen und ihr Know-how weiter.</a:t>
            </a:r>
          </a:p>
        </p:txBody>
      </p:sp>
    </p:spTree>
    <p:extLst>
      <p:ext uri="{BB962C8B-B14F-4D97-AF65-F5344CB8AC3E}">
        <p14:creationId xmlns:p14="http://schemas.microsoft.com/office/powerpoint/2010/main" val="63261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EA662DA-A8D0-814F-B8A0-E1AA9434846E}"/>
              </a:ext>
            </a:extLst>
          </p:cNvPr>
          <p:cNvSpPr>
            <a:spLocks noGrp="1"/>
          </p:cNvSpPr>
          <p:nvPr>
            <p:ph type="body" sz="quarter" idx="30"/>
          </p:nvPr>
        </p:nvSpPr>
        <p:spPr>
          <a:xfrm>
            <a:off x="1785997" y="629755"/>
            <a:ext cx="4271903" cy="420251"/>
          </a:xfrm>
        </p:spPr>
        <p:txBody>
          <a:bodyPr/>
          <a:lstStyle/>
          <a:p>
            <a:r>
              <a:rPr lang="en-US" dirty="0"/>
              <a:t>MODERATIONSTECHNIKEN</a:t>
            </a:r>
          </a:p>
          <a:p>
            <a:endParaRPr lang="en-US" dirty="0"/>
          </a:p>
        </p:txBody>
      </p:sp>
      <p:sp>
        <p:nvSpPr>
          <p:cNvPr id="8" name="Text Placeholder 7">
            <a:extLst>
              <a:ext uri="{FF2B5EF4-FFF2-40B4-BE49-F238E27FC236}">
                <a16:creationId xmlns:a16="http://schemas.microsoft.com/office/drawing/2014/main" id="{2AD1ABF6-11AA-E849-8333-84013FD509BD}"/>
              </a:ext>
            </a:extLst>
          </p:cNvPr>
          <p:cNvSpPr>
            <a:spLocks noGrp="1"/>
          </p:cNvSpPr>
          <p:nvPr>
            <p:ph type="body" sz="quarter" idx="32"/>
          </p:nvPr>
        </p:nvSpPr>
        <p:spPr>
          <a:xfrm>
            <a:off x="527538" y="1050006"/>
            <a:ext cx="6682154" cy="9227952"/>
          </a:xfrm>
        </p:spPr>
        <p:txBody>
          <a:bodyPr/>
          <a:lstStyle/>
          <a:p>
            <a:r>
              <a:rPr lang="de-DE" sz="1800" dirty="0">
                <a:solidFill>
                  <a:srgbClr val="12AEA8"/>
                </a:solidFill>
              </a:rPr>
              <a:t>Nachbesprechung</a:t>
            </a:r>
            <a:endParaRPr lang="hr-BA" sz="1800" dirty="0">
              <a:solidFill>
                <a:srgbClr val="12AEA8"/>
              </a:solidFill>
            </a:endParaRPr>
          </a:p>
          <a:p>
            <a:endParaRPr lang="en-US" sz="1800" dirty="0">
              <a:solidFill>
                <a:srgbClr val="12AEA8"/>
              </a:solidFill>
            </a:endParaRPr>
          </a:p>
          <a:p>
            <a:r>
              <a:rPr lang="de-DE" dirty="0"/>
              <a:t>Nachbesprechungen dienen dazu, das bei einer Aktivität Gelernte zu reflektieren und zu festigen. </a:t>
            </a:r>
          </a:p>
          <a:p>
            <a:r>
              <a:rPr lang="de-DE" dirty="0"/>
              <a:t>Sie sind auch wichtig, um festzustellen, wie sich die Teilnehmer fühlen und was als Nächstes geschehen muss. </a:t>
            </a:r>
          </a:p>
          <a:p>
            <a:r>
              <a:rPr lang="de-DE" dirty="0"/>
              <a:t>In der Regel ist es eine gute Idee, eine Nachbesprechung im Voraus vorzubereiten. </a:t>
            </a:r>
            <a:br>
              <a:rPr lang="de-DE" dirty="0"/>
            </a:br>
            <a:br>
              <a:rPr lang="de-DE" dirty="0"/>
            </a:br>
            <a:r>
              <a:rPr lang="de-DE" dirty="0"/>
              <a:t>Wählen Sie Fragen aus, die sich auf die Aktivität beziehen und die es der Gruppe am besten ermöglichen, ihre Erkenntnisse und Erfahrungen auszutauschen.</a:t>
            </a:r>
            <a:r>
              <a:rPr lang="en-US" dirty="0"/>
              <a:t>.</a:t>
            </a:r>
          </a:p>
          <a:p>
            <a:endParaRPr lang="en-US" dirty="0"/>
          </a:p>
          <a:p>
            <a:r>
              <a:rPr lang="de-DE" sz="1800" dirty="0">
                <a:solidFill>
                  <a:srgbClr val="D9305B"/>
                </a:solidFill>
              </a:rPr>
              <a:t>Beispiele für Fragen zur Nachbesprechung sind:</a:t>
            </a:r>
          </a:p>
          <a:p>
            <a:r>
              <a:rPr lang="de-DE" dirty="0"/>
              <a:t>- Wie haben Sie sich während dieser Aktivität   </a:t>
            </a:r>
            <a:br>
              <a:rPr lang="de-DE" dirty="0"/>
            </a:br>
            <a:r>
              <a:rPr lang="de-DE" dirty="0"/>
              <a:t>    gefühlt?</a:t>
            </a:r>
          </a:p>
          <a:p>
            <a:r>
              <a:rPr lang="de-DE" dirty="0"/>
              <a:t>- Warum?</a:t>
            </a:r>
          </a:p>
          <a:p>
            <a:r>
              <a:rPr lang="de-DE" dirty="0"/>
              <a:t>- Was haben Sie bei dieser Aktivität gelernt?</a:t>
            </a:r>
          </a:p>
          <a:p>
            <a:r>
              <a:rPr lang="de-DE" dirty="0"/>
              <a:t>- Gibt es unterschiedliche Perspektiven?</a:t>
            </a:r>
          </a:p>
          <a:p>
            <a:r>
              <a:rPr lang="de-DE" dirty="0"/>
              <a:t>- Was können wir aus dieser Aktivität lernen, um uns bei diesem Workshop zu helfen?</a:t>
            </a:r>
          </a:p>
          <a:p>
            <a:endParaRPr lang="en-US" dirty="0"/>
          </a:p>
          <a:p>
            <a:r>
              <a:rPr lang="de-DE" sz="1800" dirty="0">
                <a:solidFill>
                  <a:srgbClr val="12AEA8"/>
                </a:solidFill>
              </a:rPr>
              <a:t>Gute Fragen formulieren</a:t>
            </a:r>
            <a:br>
              <a:rPr lang="de-DE" sz="1800" dirty="0">
                <a:solidFill>
                  <a:srgbClr val="12AEA8"/>
                </a:solidFill>
              </a:rPr>
            </a:br>
            <a:endParaRPr lang="de-DE" sz="1800" dirty="0">
              <a:solidFill>
                <a:srgbClr val="12AEA8"/>
              </a:solidFill>
            </a:endParaRPr>
          </a:p>
          <a:p>
            <a:r>
              <a:rPr lang="de-DE" dirty="0"/>
              <a:t>Eine der wichtigsten Zutaten für sinnvolle Gespräche ist die Qualität der Frage.  Wie wir ein Thema formulieren, beeinflusst die Art und Weise, wie wir darauf reagieren und mit anderen darüber sprechen.</a:t>
            </a:r>
            <a:br>
              <a:rPr lang="de-DE" dirty="0"/>
            </a:br>
            <a:endParaRPr lang="en-US" dirty="0"/>
          </a:p>
          <a:p>
            <a:r>
              <a:rPr lang="de-DE" sz="1800" dirty="0">
                <a:solidFill>
                  <a:srgbClr val="D9305B"/>
                </a:solidFill>
              </a:rPr>
              <a:t>Die Schritte:</a:t>
            </a:r>
            <a:br>
              <a:rPr lang="de-DE" sz="1800" dirty="0">
                <a:solidFill>
                  <a:srgbClr val="D9305B"/>
                </a:solidFill>
              </a:rPr>
            </a:br>
            <a:endParaRPr lang="de-DE" sz="1800" dirty="0">
              <a:solidFill>
                <a:srgbClr val="D9305B"/>
              </a:solidFill>
            </a:endParaRPr>
          </a:p>
          <a:p>
            <a:r>
              <a:rPr lang="de-DE" dirty="0"/>
              <a:t>1. Wählen Sie eine Frage, die zum offenen Austausch und zur Reflexion einlädt und nicht eine bestimmte Perspektive bevorzugt.</a:t>
            </a:r>
          </a:p>
          <a:p>
            <a:r>
              <a:rPr lang="de-DE" dirty="0"/>
              <a:t>2. Halten Sie die Frage einfach.</a:t>
            </a:r>
          </a:p>
          <a:p>
            <a:r>
              <a:rPr lang="de-DE" dirty="0"/>
              <a:t>3. Wählen Sie Fragen, die relevant sind  </a:t>
            </a:r>
          </a:p>
          <a:p>
            <a:r>
              <a:rPr lang="de-DE" dirty="0"/>
              <a:t>und anregend sind.</a:t>
            </a:r>
          </a:p>
          <a:p>
            <a:r>
              <a:rPr lang="de-DE" dirty="0"/>
              <a:t>4. Vermeiden Sie Fragen, die mit "Ja" oder "Nein" zu beantworten sind.</a:t>
            </a:r>
          </a:p>
          <a:p>
            <a:endParaRPr lang="en-US" dirty="0"/>
          </a:p>
          <a:p>
            <a:r>
              <a:rPr lang="en-US" sz="1800" dirty="0">
                <a:solidFill>
                  <a:srgbClr val="12AEA8"/>
                </a:solidFill>
              </a:rPr>
              <a:t>Example</a:t>
            </a:r>
            <a:r>
              <a:rPr lang="en-US" dirty="0"/>
              <a:t>:</a:t>
            </a:r>
            <a:br>
              <a:rPr lang="en-US" dirty="0"/>
            </a:br>
            <a:br>
              <a:rPr lang="en-US" dirty="0"/>
            </a:br>
            <a:r>
              <a:rPr lang="de-DE" dirty="0"/>
              <a:t>Die Frage "Warum beteiligen sich junge Menschen nie an der Gesellschaft?" suggeriert, dass junge Menschen sich nicht beteiligen. Ein besserer Ansatz könnte darin bestehen, Fragen zu formulieren, die nicht auf Annahmen beruhen, z. B. "Fallen Ihnen Beispiele ein, in denen sich junge Menschen regelmäßig beteiligen?" oder "Glauben Sie, dass es Bereiche gibt, in denen sich junge Menschen weniger beteiligen?" oder "Welche Möglichkeiten und Herausforderungen gibt es für junge Menschen, sich zu beteiligen?“ Auch die Formulierung "an der Gesellschaft teilhaben" ist unklar. Suchen Sie nach alternativen Begriffen oder erkunden Sie, was Sie mit dem Begriff "teilnehmen" meinen.</a:t>
            </a:r>
            <a:endParaRPr lang="hr-BA" dirty="0"/>
          </a:p>
          <a:p>
            <a:endParaRPr lang="hr-BA" sz="1800" dirty="0">
              <a:solidFill>
                <a:srgbClr val="D9305B"/>
              </a:solidFill>
            </a:endParaRPr>
          </a:p>
          <a:p>
            <a:endParaRPr lang="hr-BA" sz="1800" dirty="0">
              <a:solidFill>
                <a:srgbClr val="D9305B"/>
              </a:solidFill>
            </a:endParaRPr>
          </a:p>
          <a:p>
            <a:endParaRPr lang="hr-BA" sz="1800" dirty="0">
              <a:solidFill>
                <a:srgbClr val="D9305B"/>
              </a:solidFill>
            </a:endParaRPr>
          </a:p>
          <a:p>
            <a:endParaRPr lang="hr-BA" sz="1800" dirty="0">
              <a:solidFill>
                <a:srgbClr val="D9305B"/>
              </a:solidFill>
            </a:endParaRPr>
          </a:p>
          <a:p>
            <a:endParaRPr lang="hr-BA" sz="1800" dirty="0">
              <a:solidFill>
                <a:srgbClr val="D9305B"/>
              </a:solidFill>
            </a:endParaRPr>
          </a:p>
          <a:p>
            <a:endParaRPr lang="hr-BA" sz="1800" dirty="0">
              <a:solidFill>
                <a:srgbClr val="D9305B"/>
              </a:solidFill>
            </a:endParaRPr>
          </a:p>
          <a:p>
            <a:endParaRPr lang="hr-BA" sz="1800" dirty="0">
              <a:solidFill>
                <a:srgbClr val="D9305B"/>
              </a:solidFill>
            </a:endParaRPr>
          </a:p>
          <a:p>
            <a:endParaRPr lang="hr-BA" sz="1800" dirty="0">
              <a:solidFill>
                <a:srgbClr val="D9305B"/>
              </a:solidFill>
            </a:endParaRPr>
          </a:p>
          <a:p>
            <a:endParaRPr lang="en-US" sz="1800" dirty="0">
              <a:solidFill>
                <a:srgbClr val="D9305B"/>
              </a:solidFill>
            </a:endParaRPr>
          </a:p>
          <a:p>
            <a:br>
              <a:rPr lang="en-US" sz="1800" dirty="0">
                <a:solidFill>
                  <a:srgbClr val="D9305B"/>
                </a:solidFill>
              </a:rPr>
            </a:br>
            <a:endParaRPr lang="en-US" sz="1800" dirty="0">
              <a:solidFill>
                <a:srgbClr val="D9305B"/>
              </a:solidFill>
            </a:endParaRPr>
          </a:p>
          <a:p>
            <a:r>
              <a:rPr lang="de-DE" sz="1800" dirty="0">
                <a:solidFill>
                  <a:srgbClr val="D9305B"/>
                </a:solidFill>
              </a:rPr>
              <a:t>PERSÖNLICHER ENTWICKLUNGSPLAN DER VERMITTELNDEN PERSON</a:t>
            </a:r>
            <a:br>
              <a:rPr lang="de-DE" sz="1800" dirty="0">
                <a:solidFill>
                  <a:srgbClr val="D9305B"/>
                </a:solidFill>
              </a:rPr>
            </a:br>
            <a:endParaRPr lang="de-DE" sz="1800" dirty="0">
              <a:solidFill>
                <a:srgbClr val="D9305B"/>
              </a:solidFill>
            </a:endParaRPr>
          </a:p>
          <a:p>
            <a:r>
              <a:rPr lang="de-DE" dirty="0"/>
              <a:t>1. Was sind Ihre persönlichen Entwicklungsziele als OER-Moderator?</a:t>
            </a:r>
            <a:br>
              <a:rPr lang="de-DE" dirty="0"/>
            </a:br>
            <a:endParaRPr lang="de-DE" dirty="0"/>
          </a:p>
          <a:p>
            <a:r>
              <a:rPr lang="de-DE" dirty="0"/>
              <a:t>ZIEL 1: _____________________________________</a:t>
            </a:r>
          </a:p>
          <a:p>
            <a:r>
              <a:rPr lang="de-DE" dirty="0"/>
              <a:t>ZIEL 2:_____________________________________</a:t>
            </a:r>
          </a:p>
          <a:p>
            <a:r>
              <a:rPr lang="de-DE" dirty="0"/>
              <a:t>ZIEL 3:_____________________________________</a:t>
            </a:r>
            <a:br>
              <a:rPr lang="de-DE" dirty="0"/>
            </a:br>
            <a:endParaRPr lang="de-DE" dirty="0"/>
          </a:p>
          <a:p>
            <a:r>
              <a:rPr lang="de-DE" dirty="0"/>
              <a:t>2. Bewerten Sie Ihre Fähigkeiten auf einer Skala von 1 bis 5:</a:t>
            </a:r>
            <a:br>
              <a:rPr lang="de-DE" dirty="0"/>
            </a:br>
            <a:endParaRPr lang="de-DE" dirty="0"/>
          </a:p>
          <a:p>
            <a:r>
              <a:rPr lang="de-DE" dirty="0"/>
              <a:t>- Präsentationsfähigkeiten</a:t>
            </a:r>
          </a:p>
          <a:p>
            <a:r>
              <a:rPr lang="de-DE" dirty="0"/>
              <a:t>- Fähigkeit, eine vielfältige Gruppe zu unterstützen</a:t>
            </a:r>
          </a:p>
          <a:p>
            <a:r>
              <a:rPr lang="de-DE" dirty="0"/>
              <a:t>- Selbstvertrauen bei der Durchführung der Lernreise</a:t>
            </a:r>
          </a:p>
          <a:p>
            <a:r>
              <a:rPr lang="de-DE" dirty="0"/>
              <a:t>- Wissen über die digitalen Bedürfnisse von Studierenden mit Migrationshintergrund</a:t>
            </a:r>
            <a:br>
              <a:rPr lang="de-DE" dirty="0"/>
            </a:br>
            <a:endParaRPr lang="de-DE" dirty="0"/>
          </a:p>
          <a:p>
            <a:r>
              <a:rPr lang="de-DE" dirty="0"/>
              <a:t>3. Welche persönlichen Fähigkeiten könnten Ihnen bei der Bereitstellung dieser OERs helfen?</a:t>
            </a:r>
            <a:br>
              <a:rPr lang="de-DE" dirty="0"/>
            </a:br>
            <a:endParaRPr lang="de-DE" dirty="0"/>
          </a:p>
          <a:p>
            <a:r>
              <a:rPr lang="de-DE" dirty="0"/>
              <a:t>Zum Beispiel: Offenheit, Ehrlichkeit und Transparenz, Respekt für Vielfalt, Lernbereitschaft, gutes Zuhören</a:t>
            </a:r>
            <a:endParaRPr lang="en-US" dirty="0"/>
          </a:p>
        </p:txBody>
      </p:sp>
      <p:sp>
        <p:nvSpPr>
          <p:cNvPr id="6" name="Slide Number Placeholder 5">
            <a:extLst>
              <a:ext uri="{FF2B5EF4-FFF2-40B4-BE49-F238E27FC236}">
                <a16:creationId xmlns:a16="http://schemas.microsoft.com/office/drawing/2014/main" id="{C94AE214-8447-BC4D-B0CF-6F6E0E9A8451}"/>
              </a:ext>
            </a:extLst>
          </p:cNvPr>
          <p:cNvSpPr>
            <a:spLocks noGrp="1"/>
          </p:cNvSpPr>
          <p:nvPr>
            <p:ph type="sldNum" sz="quarter" idx="4"/>
          </p:nvPr>
        </p:nvSpPr>
        <p:spPr/>
        <p:txBody>
          <a:bodyPr/>
          <a:lstStyle/>
          <a:p>
            <a:fld id="{CB2079F2-58AF-ED44-82D7-E04B2F6FD686}" type="slidenum">
              <a:rPr lang="en-US" smtClean="0"/>
              <a:pPr/>
              <a:t>7</a:t>
            </a:fld>
            <a:endParaRPr lang="en-US" dirty="0"/>
          </a:p>
        </p:txBody>
      </p:sp>
      <p:sp>
        <p:nvSpPr>
          <p:cNvPr id="9" name="Text Placeholder 3">
            <a:extLst>
              <a:ext uri="{FF2B5EF4-FFF2-40B4-BE49-F238E27FC236}">
                <a16:creationId xmlns:a16="http://schemas.microsoft.com/office/drawing/2014/main" id="{98BFE5B2-E0D9-9438-E093-D28F9D033F8A}"/>
              </a:ext>
            </a:extLst>
          </p:cNvPr>
          <p:cNvSpPr txBox="1">
            <a:spLocks/>
          </p:cNvSpPr>
          <p:nvPr/>
        </p:nvSpPr>
        <p:spPr>
          <a:xfrm>
            <a:off x="3921948" y="2786796"/>
            <a:ext cx="3463691" cy="2368121"/>
          </a:xfrm>
          <a:prstGeom prst="rect">
            <a:avLst/>
          </a:prstGeom>
          <a:solidFill>
            <a:srgbClr val="EA8832"/>
          </a:solidFill>
        </p:spPr>
        <p:txBody>
          <a:bodyPr vert="horz" lIns="91440" tIns="45720" rIns="91440" bIns="45720" numCol="1" spcCol="288000" rtlCol="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sz="1200" b="1" i="1" kern="1200">
                <a:solidFill>
                  <a:srgbClr val="414141"/>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lgn="l">
              <a:defRPr/>
            </a:pPr>
            <a:r>
              <a:rPr lang="de-DE" b="0" dirty="0">
                <a:solidFill>
                  <a:schemeClr val="bg1"/>
                </a:solidFill>
              </a:rPr>
              <a:t>Als INCLUDE HER-Lehrende ist es von Vorteil, wenn Sie Ihre Rolle als Moderator*in betrachten. Wenn Sie Ihre Vision eines guten Moderators/  einer guten Moderatorin mit Ihren eigenen Kompetenzen, Ihrem Wissen und Ihrer Persönlichkeit vergleichen, werden Sie vielleicht eine Lücke finden, die Sie füllen möchten.</a:t>
            </a:r>
          </a:p>
          <a:p>
            <a:pPr lvl="0" algn="l">
              <a:defRPr/>
            </a:pPr>
            <a:endParaRPr lang="de-DE" dirty="0">
              <a:solidFill>
                <a:schemeClr val="bg1"/>
              </a:solidFill>
            </a:endParaRPr>
          </a:p>
          <a:p>
            <a:pPr lvl="0" algn="l">
              <a:defRPr/>
            </a:pPr>
            <a:r>
              <a:rPr lang="de-DE" dirty="0">
                <a:solidFill>
                  <a:schemeClr val="bg1"/>
                </a:solidFill>
              </a:rPr>
              <a:t>Die Erstellung Ihres persönlichen Entwicklungsplans als Vermittler mit Hilfe der Schritte auf der rechten Seite wird Ihnen helfen, diese Fragen zu beantworten.</a:t>
            </a:r>
          </a:p>
        </p:txBody>
      </p:sp>
    </p:spTree>
    <p:extLst>
      <p:ext uri="{BB962C8B-B14F-4D97-AF65-F5344CB8AC3E}">
        <p14:creationId xmlns:p14="http://schemas.microsoft.com/office/powerpoint/2010/main" val="2805200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8926B94-501C-744D-B7B9-42DD7C6583F1}"/>
              </a:ext>
            </a:extLst>
          </p:cNvPr>
          <p:cNvSpPr>
            <a:spLocks noGrp="1"/>
          </p:cNvSpPr>
          <p:nvPr>
            <p:ph type="body" sz="quarter" idx="47"/>
          </p:nvPr>
        </p:nvSpPr>
        <p:spPr>
          <a:xfrm rot="16200000">
            <a:off x="-2239806" y="3279332"/>
            <a:ext cx="6466106" cy="1092580"/>
          </a:xfrm>
        </p:spPr>
        <p:txBody>
          <a:bodyPr/>
          <a:lstStyle/>
          <a:p>
            <a:pPr algn="ctr"/>
            <a:r>
              <a:rPr lang="de-DE" dirty="0"/>
              <a:t>ONLINE / PERSÖNLICH</a:t>
            </a:r>
            <a:endParaRPr lang="en-US" dirty="0"/>
          </a:p>
        </p:txBody>
      </p:sp>
      <p:pic>
        <p:nvPicPr>
          <p:cNvPr id="13" name="Picture Placeholder 12" descr="Person holding out hand">
            <a:extLst>
              <a:ext uri="{FF2B5EF4-FFF2-40B4-BE49-F238E27FC236}">
                <a16:creationId xmlns:a16="http://schemas.microsoft.com/office/drawing/2014/main" id="{2DCF4D4B-47A3-2A40-A6F6-C5539AA93E46}"/>
              </a:ext>
            </a:extLst>
          </p:cNvPr>
          <p:cNvPicPr>
            <a:picLocks noGrp="1" noChangeAspect="1"/>
          </p:cNvPicPr>
          <p:nvPr>
            <p:ph type="pic" sz="quarter" idx="13"/>
          </p:nvPr>
        </p:nvPicPr>
        <p:blipFill>
          <a:blip r:embed="rId2"/>
          <a:srcRect l="17246" r="17246"/>
          <a:stretch/>
        </p:blipFill>
        <p:spPr>
          <a:xfrm>
            <a:off x="1539537" y="7650676"/>
            <a:ext cx="3126765" cy="3257040"/>
          </a:xfrm>
        </p:spPr>
      </p:pic>
      <p:sp>
        <p:nvSpPr>
          <p:cNvPr id="9" name="Text Placeholder 8">
            <a:extLst>
              <a:ext uri="{FF2B5EF4-FFF2-40B4-BE49-F238E27FC236}">
                <a16:creationId xmlns:a16="http://schemas.microsoft.com/office/drawing/2014/main" id="{0C77B4BE-74D7-994B-AA46-4BFF6A2566BF}"/>
              </a:ext>
            </a:extLst>
          </p:cNvPr>
          <p:cNvSpPr>
            <a:spLocks noGrp="1"/>
          </p:cNvSpPr>
          <p:nvPr>
            <p:ph type="body" sz="quarter" idx="32"/>
          </p:nvPr>
        </p:nvSpPr>
        <p:spPr>
          <a:xfrm>
            <a:off x="2391508" y="2371403"/>
            <a:ext cx="5199315" cy="4283976"/>
          </a:xfrm>
        </p:spPr>
        <p:txBody>
          <a:bodyPr/>
          <a:lstStyle/>
          <a:p>
            <a:r>
              <a:rPr lang="de-DE" sz="1100" dirty="0">
                <a:solidFill>
                  <a:schemeClr val="tx1">
                    <a:lumMod val="85000"/>
                    <a:lumOff val="15000"/>
                  </a:schemeClr>
                </a:solidFill>
                <a:latin typeface="+mn-lt"/>
              </a:rPr>
              <a:t>Schulungen im Kursraum sind nach wie vor eine der beliebtesten Methoden zum Aufbau von Kompetenzen. In der Regel handelt es sich dabei um eine lehrerzentrierte Präsenzschulung, die zu einer bestimmten Zeit und an einem bestimmten Ort stattfindet. INCLUDE HER- Ressourcen und der Online-Kurs schlagen vor, die bereitgestellten zusätzlichen Ressourcen zu nutzen und auf folgende Weise einzusetzen.</a:t>
            </a:r>
            <a:br>
              <a:rPr lang="de-DE" sz="1100" dirty="0">
                <a:solidFill>
                  <a:schemeClr val="tx1">
                    <a:lumMod val="85000"/>
                    <a:lumOff val="15000"/>
                  </a:schemeClr>
                </a:solidFill>
                <a:latin typeface="+mn-lt"/>
              </a:rPr>
            </a:br>
            <a:endParaRPr lang="de-DE" sz="1100" dirty="0">
              <a:solidFill>
                <a:schemeClr val="tx1">
                  <a:lumMod val="85000"/>
                  <a:lumOff val="15000"/>
                </a:schemeClr>
              </a:solidFill>
              <a:latin typeface="+mn-lt"/>
            </a:endParaRPr>
          </a:p>
          <a:p>
            <a:pPr algn="l"/>
            <a:r>
              <a:rPr lang="de-DE" sz="1100" b="1" dirty="0">
                <a:solidFill>
                  <a:srgbClr val="12AEA8"/>
                </a:solidFill>
                <a:latin typeface="+mn-lt"/>
              </a:rPr>
              <a:t>Vorgeschlagene Vermittlungsmechanismen:</a:t>
            </a:r>
            <a:br>
              <a:rPr lang="de-DE" sz="1100" b="1" dirty="0">
                <a:solidFill>
                  <a:srgbClr val="12AEA8"/>
                </a:solidFill>
                <a:latin typeface="+mn-lt"/>
              </a:rPr>
            </a:br>
            <a:endParaRPr lang="de-DE" sz="1100" b="1" dirty="0">
              <a:solidFill>
                <a:srgbClr val="EA8832"/>
              </a:solidFill>
              <a:latin typeface="+mn-lt"/>
            </a:endParaRPr>
          </a:p>
          <a:p>
            <a:pPr marL="171450" indent="-171450">
              <a:buFont typeface="Arial" panose="020B0604020202020204" pitchFamily="34" charset="0"/>
              <a:buChar char="•"/>
            </a:pPr>
            <a:r>
              <a:rPr lang="de-DE" sz="1100" b="1" dirty="0">
                <a:solidFill>
                  <a:srgbClr val="EA8832"/>
                </a:solidFill>
                <a:latin typeface="+mn-lt"/>
              </a:rPr>
              <a:t>Diskussionen in kleinen Gruppen. </a:t>
            </a:r>
            <a:r>
              <a:rPr lang="de-DE" sz="1100" dirty="0">
                <a:solidFill>
                  <a:schemeClr val="tx1">
                    <a:lumMod val="85000"/>
                    <a:lumOff val="15000"/>
                  </a:schemeClr>
                </a:solidFill>
                <a:latin typeface="+mn-lt"/>
              </a:rPr>
              <a:t>Teilen Sie die Lernenden in kleine Gruppen ein und geben Sie ihnen Fallstudien und Themen der sozialen Innovation, Herausforderungen oder Situationen zur Diskussion oder Lösung. Dies ermöglicht den Wissenstransfer zwischen den Lernenden.</a:t>
            </a:r>
          </a:p>
          <a:p>
            <a:pPr marL="171450" indent="-171450">
              <a:buFont typeface="Arial" panose="020B0604020202020204" pitchFamily="34" charset="0"/>
              <a:buChar char="•"/>
            </a:pPr>
            <a:r>
              <a:rPr lang="de-DE" sz="1100" b="1" dirty="0">
                <a:solidFill>
                  <a:srgbClr val="EA8832"/>
                </a:solidFill>
                <a:latin typeface="+mn-lt"/>
              </a:rPr>
              <a:t>Q &amp; A-Sitzungen. </a:t>
            </a:r>
            <a:r>
              <a:rPr lang="de-DE" sz="1100" dirty="0">
                <a:solidFill>
                  <a:schemeClr val="tx1">
                    <a:lumMod val="85000"/>
                    <a:lumOff val="15000"/>
                  </a:schemeClr>
                </a:solidFill>
                <a:latin typeface="+mn-lt"/>
              </a:rPr>
              <a:t>Informelle Frage-und-Antwort-Sitzungen sind am effektivsten bei kleinen Gruppen und wenn es darum geht, etwas Neues zu lernen und vorhandenes Wissen aufzufrischen.</a:t>
            </a:r>
          </a:p>
          <a:p>
            <a:pPr marL="171450" indent="-171450">
              <a:buFont typeface="Arial" panose="020B0604020202020204" pitchFamily="34" charset="0"/>
              <a:buChar char="•"/>
            </a:pPr>
            <a:r>
              <a:rPr lang="de-DE" sz="1100" b="1" dirty="0">
                <a:solidFill>
                  <a:srgbClr val="EA8832"/>
                </a:solidFill>
                <a:latin typeface="+mn-lt"/>
              </a:rPr>
              <a:t>Multimedia. </a:t>
            </a:r>
            <a:r>
              <a:rPr lang="de-DE" sz="1100" dirty="0">
                <a:solidFill>
                  <a:schemeClr val="tx1">
                    <a:lumMod val="85000"/>
                    <a:lumOff val="15000"/>
                  </a:schemeClr>
                </a:solidFill>
                <a:latin typeface="+mn-lt"/>
              </a:rPr>
              <a:t>Multimediales Schulungsmaterial ist in der Regel provokanter und anspruchsvoller und regt daher den Verstand der Lernenden stärker an. Die Ausbilder sollten sicherstellen, dass sie ihr volles Potenzial ausschöpfen.</a:t>
            </a:r>
          </a:p>
          <a:p>
            <a:pPr marL="171450" indent="-171450">
              <a:buFont typeface="Arial" panose="020B0604020202020204" pitchFamily="34" charset="0"/>
              <a:buChar char="•"/>
            </a:pPr>
            <a:r>
              <a:rPr lang="de-DE" sz="1100" b="1" dirty="0">
                <a:solidFill>
                  <a:srgbClr val="EA8832"/>
                </a:solidFill>
                <a:latin typeface="+mn-lt"/>
              </a:rPr>
              <a:t>Interaktive Werkzeuge. </a:t>
            </a:r>
            <a:r>
              <a:rPr lang="de-DE" sz="1100" dirty="0">
                <a:solidFill>
                  <a:schemeClr val="tx1">
                    <a:lumMod val="85000"/>
                    <a:lumOff val="15000"/>
                  </a:schemeClr>
                </a:solidFill>
                <a:latin typeface="+mn-lt"/>
              </a:rPr>
              <a:t>Das Engagement der Lernenden lässt sich leicht durch den Einsatz interaktiver Tools erreichen. Ein Beispiel für ein kostenloses Tool ist Kahoot!, eine spielbasierte Lern- und Quizplattform, die in Klassenzimmern, Büros und sozialen Einrichtungen eingesetzt wird. Sie können ein Quiz zusammenstellen, das von den Lernenden auf ihren Handys/Tablets/Computern beantwortet werden kann. Es ist möglich, sofortiges Feedback und Ergebnisse zu erhalten.</a:t>
            </a:r>
          </a:p>
        </p:txBody>
      </p:sp>
      <p:sp>
        <p:nvSpPr>
          <p:cNvPr id="8" name="Text Placeholder 7">
            <a:extLst>
              <a:ext uri="{FF2B5EF4-FFF2-40B4-BE49-F238E27FC236}">
                <a16:creationId xmlns:a16="http://schemas.microsoft.com/office/drawing/2014/main" id="{4FFF0C2C-D061-674F-905F-3EEFBC209A71}"/>
              </a:ext>
            </a:extLst>
          </p:cNvPr>
          <p:cNvSpPr>
            <a:spLocks noGrp="1"/>
          </p:cNvSpPr>
          <p:nvPr>
            <p:ph type="body" sz="quarter" idx="30"/>
          </p:nvPr>
        </p:nvSpPr>
        <p:spPr>
          <a:xfrm>
            <a:off x="2669397" y="592569"/>
            <a:ext cx="4565153" cy="1072931"/>
          </a:xfrm>
        </p:spPr>
        <p:txBody>
          <a:bodyPr/>
          <a:lstStyle/>
          <a:p>
            <a:r>
              <a:rPr lang="en-IE" dirty="0">
                <a:solidFill>
                  <a:srgbClr val="12AEA8"/>
                </a:solidFill>
                <a:latin typeface="+mn-lt"/>
              </a:rPr>
              <a:t>BEREITSTELLUNG OFFENER BILDUNGSRESSOURCEN</a:t>
            </a:r>
            <a:endParaRPr lang="en-US" dirty="0">
              <a:solidFill>
                <a:srgbClr val="12AEA8"/>
              </a:solidFill>
              <a:latin typeface="+mn-lt"/>
            </a:endParaRPr>
          </a:p>
        </p:txBody>
      </p:sp>
      <p:sp>
        <p:nvSpPr>
          <p:cNvPr id="10" name="Text Placeholder 9">
            <a:extLst>
              <a:ext uri="{FF2B5EF4-FFF2-40B4-BE49-F238E27FC236}">
                <a16:creationId xmlns:a16="http://schemas.microsoft.com/office/drawing/2014/main" id="{A7C423D6-BBFA-7345-B8C5-B5017531C2C8}"/>
              </a:ext>
            </a:extLst>
          </p:cNvPr>
          <p:cNvSpPr>
            <a:spLocks noGrp="1"/>
          </p:cNvSpPr>
          <p:nvPr>
            <p:ph type="body" sz="quarter" idx="46"/>
          </p:nvPr>
        </p:nvSpPr>
        <p:spPr>
          <a:xfrm>
            <a:off x="2679307" y="1966709"/>
            <a:ext cx="4528020" cy="404694"/>
          </a:xfrm>
        </p:spPr>
        <p:txBody>
          <a:bodyPr/>
          <a:lstStyle/>
          <a:p>
            <a:r>
              <a:rPr lang="de-DE" sz="1400" dirty="0">
                <a:solidFill>
                  <a:srgbClr val="12AEA8"/>
                </a:solidFill>
                <a:latin typeface="+mn-lt"/>
              </a:rPr>
              <a:t>PERSÖNLICH</a:t>
            </a:r>
            <a:endParaRPr lang="en-US" sz="1400" dirty="0">
              <a:solidFill>
                <a:srgbClr val="12AEA8"/>
              </a:solidFill>
              <a:latin typeface="+mn-lt"/>
            </a:endParaRPr>
          </a:p>
        </p:txBody>
      </p:sp>
      <p:sp>
        <p:nvSpPr>
          <p:cNvPr id="6" name="Slide Number Placeholder 5">
            <a:extLst>
              <a:ext uri="{FF2B5EF4-FFF2-40B4-BE49-F238E27FC236}">
                <a16:creationId xmlns:a16="http://schemas.microsoft.com/office/drawing/2014/main" id="{29D7F049-CB8A-654D-B2FE-2264757665A4}"/>
              </a:ext>
            </a:extLst>
          </p:cNvPr>
          <p:cNvSpPr>
            <a:spLocks noGrp="1"/>
          </p:cNvSpPr>
          <p:nvPr>
            <p:ph type="sldNum" sz="quarter" idx="4"/>
          </p:nvPr>
        </p:nvSpPr>
        <p:spPr/>
        <p:txBody>
          <a:bodyPr/>
          <a:lstStyle/>
          <a:p>
            <a:fld id="{CB2079F2-58AF-ED44-82D7-E04B2F6FD686}" type="slidenum">
              <a:rPr lang="en-US" smtClean="0"/>
              <a:pPr/>
              <a:t>8</a:t>
            </a:fld>
            <a:endParaRPr lang="en-US" dirty="0"/>
          </a:p>
        </p:txBody>
      </p:sp>
    </p:spTree>
    <p:extLst>
      <p:ext uri="{BB962C8B-B14F-4D97-AF65-F5344CB8AC3E}">
        <p14:creationId xmlns:p14="http://schemas.microsoft.com/office/powerpoint/2010/main" val="3459105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8926B94-501C-744D-B7B9-42DD7C6583F1}"/>
              </a:ext>
            </a:extLst>
          </p:cNvPr>
          <p:cNvSpPr>
            <a:spLocks noGrp="1"/>
          </p:cNvSpPr>
          <p:nvPr>
            <p:ph type="body" sz="quarter" idx="47"/>
          </p:nvPr>
        </p:nvSpPr>
        <p:spPr>
          <a:xfrm rot="16200000">
            <a:off x="-2239806" y="3279332"/>
            <a:ext cx="6466106" cy="1092580"/>
          </a:xfrm>
        </p:spPr>
        <p:txBody>
          <a:bodyPr/>
          <a:lstStyle/>
          <a:p>
            <a:pPr algn="ctr"/>
            <a:r>
              <a:rPr lang="de-DE" dirty="0"/>
              <a:t>ONLINE / PERSÖNLICH</a:t>
            </a:r>
            <a:endParaRPr lang="en-US" dirty="0"/>
          </a:p>
        </p:txBody>
      </p:sp>
      <p:pic>
        <p:nvPicPr>
          <p:cNvPr id="13" name="Picture Placeholder 12" descr="Person holding out hand">
            <a:extLst>
              <a:ext uri="{FF2B5EF4-FFF2-40B4-BE49-F238E27FC236}">
                <a16:creationId xmlns:a16="http://schemas.microsoft.com/office/drawing/2014/main" id="{2DCF4D4B-47A3-2A40-A6F6-C5539AA93E46}"/>
              </a:ext>
            </a:extLst>
          </p:cNvPr>
          <p:cNvPicPr>
            <a:picLocks noGrp="1" noChangeAspect="1"/>
          </p:cNvPicPr>
          <p:nvPr>
            <p:ph type="pic" sz="quarter" idx="13"/>
          </p:nvPr>
        </p:nvPicPr>
        <p:blipFill>
          <a:blip r:embed="rId2"/>
          <a:srcRect l="17246" r="17246"/>
          <a:stretch/>
        </p:blipFill>
        <p:spPr>
          <a:xfrm>
            <a:off x="1539537" y="7650676"/>
            <a:ext cx="3126765" cy="3257040"/>
          </a:xfrm>
        </p:spPr>
      </p:pic>
      <p:sp>
        <p:nvSpPr>
          <p:cNvPr id="9" name="Text Placeholder 8">
            <a:extLst>
              <a:ext uri="{FF2B5EF4-FFF2-40B4-BE49-F238E27FC236}">
                <a16:creationId xmlns:a16="http://schemas.microsoft.com/office/drawing/2014/main" id="{0C77B4BE-74D7-994B-AA46-4BFF6A2566BF}"/>
              </a:ext>
            </a:extLst>
          </p:cNvPr>
          <p:cNvSpPr>
            <a:spLocks noGrp="1"/>
          </p:cNvSpPr>
          <p:nvPr>
            <p:ph type="body" sz="quarter" idx="32"/>
          </p:nvPr>
        </p:nvSpPr>
        <p:spPr>
          <a:xfrm>
            <a:off x="2396529" y="2257501"/>
            <a:ext cx="4793684" cy="2573276"/>
          </a:xfrm>
        </p:spPr>
        <p:txBody>
          <a:bodyPr/>
          <a:lstStyle/>
          <a:p>
            <a:r>
              <a:rPr lang="de-DE" sz="1100" dirty="0">
                <a:solidFill>
                  <a:schemeClr val="tx1">
                    <a:lumMod val="85000"/>
                    <a:lumOff val="15000"/>
                  </a:schemeClr>
                </a:solidFill>
                <a:latin typeface="+mn-lt"/>
              </a:rPr>
              <a:t>COVID 19 hat überdeutlich gemacht, dass innovatives Lernen und der Zugang zum Internet heute wichtiger denn je sind, um die Vorteile der heutigen digitalen Wirtschaft zu nutzen und daran teilzuhaben. Schon vor der COVID-19-Pandemie veränderte ein zunehmender Trend zur digitalen Technologie die Art und Weise, wie wir als Gesellschaft handeln - mit einem Zugang zu Dienstleistungen, Informationen und Unterstützung, der zunehmend "standardmäßig digital" ist. </a:t>
            </a:r>
            <a:br>
              <a:rPr lang="de-DE" sz="1100" dirty="0">
                <a:solidFill>
                  <a:schemeClr val="tx1">
                    <a:lumMod val="85000"/>
                    <a:lumOff val="15000"/>
                  </a:schemeClr>
                </a:solidFill>
                <a:latin typeface="+mn-lt"/>
              </a:rPr>
            </a:br>
            <a:endParaRPr lang="de-DE" sz="1100" dirty="0">
              <a:solidFill>
                <a:schemeClr val="tx1">
                  <a:lumMod val="85000"/>
                  <a:lumOff val="15000"/>
                </a:schemeClr>
              </a:solidFill>
              <a:latin typeface="+mn-lt"/>
            </a:endParaRPr>
          </a:p>
          <a:p>
            <a:r>
              <a:rPr lang="de-DE" sz="1100" dirty="0">
                <a:solidFill>
                  <a:schemeClr val="tx1">
                    <a:lumMod val="85000"/>
                    <a:lumOff val="15000"/>
                  </a:schemeClr>
                </a:solidFill>
                <a:latin typeface="+mn-lt"/>
              </a:rPr>
              <a:t>Online-Lernen als Vermittlungsmethode nutzt Internettechnologien, die in den MOOC INCLUDE HER </a:t>
            </a:r>
            <a:r>
              <a:rPr lang="de-DE" sz="1100" dirty="0">
                <a:solidFill>
                  <a:schemeClr val="tx1">
                    <a:lumMod val="85000"/>
                    <a:lumOff val="15000"/>
                  </a:schemeClr>
                </a:solidFill>
                <a:latin typeface="+mn-lt"/>
                <a:hlinkClick r:id="rId3"/>
              </a:rPr>
              <a:t>https://www.includeher.eu/</a:t>
            </a:r>
            <a:r>
              <a:rPr lang="de-DE" sz="1100" dirty="0">
                <a:solidFill>
                  <a:schemeClr val="tx1">
                    <a:lumMod val="85000"/>
                    <a:lumOff val="15000"/>
                  </a:schemeClr>
                </a:solidFill>
                <a:latin typeface="+mn-lt"/>
              </a:rPr>
              <a:t>  eingebettet sind, um eine breite Palette von Lösungen für das Lernen zu bieten. Der INCLUDE HER-Kurs wird als Online-Lernprogramm für den direkten Zugang aller Beteiligten angeboten, einschließlich Erwachsenenbildnern und Ausbildern und anderen, die daran interessiert sind, neue Fähigkeiten zu erwerben, um entweder</a:t>
            </a:r>
            <a:br>
              <a:rPr lang="de-DE" sz="1100" dirty="0">
                <a:solidFill>
                  <a:schemeClr val="tx1">
                    <a:lumMod val="85000"/>
                    <a:lumOff val="15000"/>
                  </a:schemeClr>
                </a:solidFill>
                <a:latin typeface="+mn-lt"/>
              </a:rPr>
            </a:br>
            <a:endParaRPr lang="de-DE" sz="1100" dirty="0">
              <a:solidFill>
                <a:schemeClr val="tx1">
                  <a:lumMod val="85000"/>
                  <a:lumOff val="15000"/>
                </a:schemeClr>
              </a:solidFill>
              <a:latin typeface="+mn-lt"/>
            </a:endParaRPr>
          </a:p>
          <a:p>
            <a:r>
              <a:rPr lang="de-DE" sz="1100" dirty="0">
                <a:solidFill>
                  <a:srgbClr val="EA8832"/>
                </a:solidFill>
                <a:latin typeface="+mn-lt"/>
              </a:rPr>
              <a:t>1) diejenigen zu unterstützen, die derzeit keine Ressourcen für Peer-to-Peer-Mediation oder Up-Skilling haben und diese benötigen, oder</a:t>
            </a:r>
          </a:p>
          <a:p>
            <a:pPr algn="l"/>
            <a:r>
              <a:rPr lang="de-DE" sz="1100" dirty="0">
                <a:solidFill>
                  <a:srgbClr val="EA8832"/>
                </a:solidFill>
                <a:latin typeface="+mn-lt"/>
              </a:rPr>
              <a:t>2) ein bereits bestehendes Bildungsprogramm in demselben Bereich verbessern und aktualisieren möchten.</a:t>
            </a:r>
            <a:br>
              <a:rPr lang="de-DE" sz="1100" dirty="0">
                <a:solidFill>
                  <a:schemeClr val="tx1">
                    <a:lumMod val="85000"/>
                    <a:lumOff val="15000"/>
                  </a:schemeClr>
                </a:solidFill>
                <a:latin typeface="+mn-lt"/>
              </a:rPr>
            </a:br>
            <a:endParaRPr lang="de-DE" sz="1100" dirty="0">
              <a:solidFill>
                <a:schemeClr val="tx1">
                  <a:lumMod val="85000"/>
                  <a:lumOff val="15000"/>
                </a:schemeClr>
              </a:solidFill>
              <a:latin typeface="+mn-lt"/>
            </a:endParaRPr>
          </a:p>
          <a:p>
            <a:r>
              <a:rPr lang="de-DE" sz="1100" dirty="0">
                <a:solidFill>
                  <a:schemeClr val="tx1">
                    <a:lumMod val="85000"/>
                    <a:lumOff val="15000"/>
                  </a:schemeClr>
                </a:solidFill>
                <a:latin typeface="+mn-lt"/>
              </a:rPr>
              <a:t>Das Online-Lernen bietet den Lernenden eine breite Palette von Online-Ressourcen, die ihre Interessengebiete abdecken und die sie in ihrem eigenen Tempo und persönlich erlernen können. Die Übernahme der Verantwortung für die eigene Bildung kann sehr befähigend sein und den Lernenden ein Gefühl von Selbstvertrauen vermitteln, das sie zu noch besseren Leistungen anspornt.</a:t>
            </a:r>
          </a:p>
        </p:txBody>
      </p:sp>
      <p:sp>
        <p:nvSpPr>
          <p:cNvPr id="8" name="Text Placeholder 7">
            <a:extLst>
              <a:ext uri="{FF2B5EF4-FFF2-40B4-BE49-F238E27FC236}">
                <a16:creationId xmlns:a16="http://schemas.microsoft.com/office/drawing/2014/main" id="{4FFF0C2C-D061-674F-905F-3EEFBC209A71}"/>
              </a:ext>
            </a:extLst>
          </p:cNvPr>
          <p:cNvSpPr>
            <a:spLocks noGrp="1"/>
          </p:cNvSpPr>
          <p:nvPr>
            <p:ph type="body" sz="quarter" idx="30"/>
          </p:nvPr>
        </p:nvSpPr>
        <p:spPr/>
        <p:txBody>
          <a:bodyPr/>
          <a:lstStyle/>
          <a:p>
            <a:r>
              <a:rPr lang="en-IE" dirty="0">
                <a:solidFill>
                  <a:srgbClr val="12AEA8"/>
                </a:solidFill>
              </a:rPr>
              <a:t>BEREITSTELLUNG OFFENER BILDUNGSRESSOURCEN</a:t>
            </a:r>
            <a:endParaRPr lang="en-US" dirty="0">
              <a:solidFill>
                <a:srgbClr val="12AEA8"/>
              </a:solidFill>
            </a:endParaRPr>
          </a:p>
        </p:txBody>
      </p:sp>
      <p:sp>
        <p:nvSpPr>
          <p:cNvPr id="10" name="Text Placeholder 9">
            <a:extLst>
              <a:ext uri="{FF2B5EF4-FFF2-40B4-BE49-F238E27FC236}">
                <a16:creationId xmlns:a16="http://schemas.microsoft.com/office/drawing/2014/main" id="{A7C423D6-BBFA-7345-B8C5-B5017531C2C8}"/>
              </a:ext>
            </a:extLst>
          </p:cNvPr>
          <p:cNvSpPr>
            <a:spLocks noGrp="1"/>
          </p:cNvSpPr>
          <p:nvPr>
            <p:ph type="body" sz="quarter" idx="46"/>
          </p:nvPr>
        </p:nvSpPr>
        <p:spPr>
          <a:xfrm>
            <a:off x="2662193" y="1982638"/>
            <a:ext cx="4528020" cy="454203"/>
          </a:xfrm>
        </p:spPr>
        <p:txBody>
          <a:bodyPr/>
          <a:lstStyle/>
          <a:p>
            <a:r>
              <a:rPr lang="hr-BA" sz="1400" dirty="0">
                <a:solidFill>
                  <a:srgbClr val="76C7D3"/>
                </a:solidFill>
                <a:latin typeface="+mn-lt"/>
              </a:rPr>
              <a:t>ONLINE</a:t>
            </a:r>
            <a:endParaRPr lang="en-US" sz="1400" dirty="0">
              <a:solidFill>
                <a:srgbClr val="76C7D3"/>
              </a:solidFill>
              <a:latin typeface="+mn-lt"/>
            </a:endParaRPr>
          </a:p>
        </p:txBody>
      </p:sp>
      <p:sp>
        <p:nvSpPr>
          <p:cNvPr id="6" name="Slide Number Placeholder 5">
            <a:extLst>
              <a:ext uri="{FF2B5EF4-FFF2-40B4-BE49-F238E27FC236}">
                <a16:creationId xmlns:a16="http://schemas.microsoft.com/office/drawing/2014/main" id="{29D7F049-CB8A-654D-B2FE-2264757665A4}"/>
              </a:ext>
            </a:extLst>
          </p:cNvPr>
          <p:cNvSpPr>
            <a:spLocks noGrp="1"/>
          </p:cNvSpPr>
          <p:nvPr>
            <p:ph type="sldNum" sz="quarter" idx="4"/>
          </p:nvPr>
        </p:nvSpPr>
        <p:spPr/>
        <p:txBody>
          <a:bodyPr/>
          <a:lstStyle/>
          <a:p>
            <a:fld id="{CB2079F2-58AF-ED44-82D7-E04B2F6FD686}" type="slidenum">
              <a:rPr lang="en-US" smtClean="0"/>
              <a:pPr/>
              <a:t>9</a:t>
            </a:fld>
            <a:endParaRPr lang="en-US" dirty="0"/>
          </a:p>
        </p:txBody>
      </p:sp>
    </p:spTree>
    <p:extLst>
      <p:ext uri="{BB962C8B-B14F-4D97-AF65-F5344CB8AC3E}">
        <p14:creationId xmlns:p14="http://schemas.microsoft.com/office/powerpoint/2010/main" val="3144987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A49F9EB7260684A9B23226A0D2389F0" ma:contentTypeVersion="9" ma:contentTypeDescription="Ein neues Dokument erstellen." ma:contentTypeScope="" ma:versionID="8d05bc3dccaa5c3e13cd5e0956ebe31a">
  <xsd:schema xmlns:xsd="http://www.w3.org/2001/XMLSchema" xmlns:xs="http://www.w3.org/2001/XMLSchema" xmlns:p="http://schemas.microsoft.com/office/2006/metadata/properties" xmlns:ns2="9fc2bc09-c21d-4b3b-bb94-c480fd4f3cad" targetNamespace="http://schemas.microsoft.com/office/2006/metadata/properties" ma:root="true" ma:fieldsID="9aeb5b385f6d0e60dc779bed309c08a9" ns2:_="">
    <xsd:import namespace="9fc2bc09-c21d-4b3b-bb94-c480fd4f3c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c2bc09-c21d-4b3b-bb94-c480fd4f3c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D54EE41-E8C5-405E-92A6-9C2FE7C47931}"/>
</file>

<file path=customXml/itemProps2.xml><?xml version="1.0" encoding="utf-8"?>
<ds:datastoreItem xmlns:ds="http://schemas.openxmlformats.org/officeDocument/2006/customXml" ds:itemID="{6339E888-B756-4426-B844-47166D92ED04}"/>
</file>

<file path=customXml/itemProps3.xml><?xml version="1.0" encoding="utf-8"?>
<ds:datastoreItem xmlns:ds="http://schemas.openxmlformats.org/officeDocument/2006/customXml" ds:itemID="{A115B1E9-7250-407A-BF79-1DADC9ADB43D}"/>
</file>

<file path=docProps/app.xml><?xml version="1.0" encoding="utf-8"?>
<Properties xmlns="http://schemas.openxmlformats.org/officeDocument/2006/extended-properties" xmlns:vt="http://schemas.openxmlformats.org/officeDocument/2006/docPropsVTypes">
  <Template>Office Theme</Template>
  <TotalTime>0</TotalTime>
  <Words>1514</Words>
  <Application>Microsoft Office PowerPoint</Application>
  <PresentationFormat>Benutzerdefiniert</PresentationFormat>
  <Paragraphs>222</Paragraphs>
  <Slides>12</Slides>
  <Notes>2</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12</vt:i4>
      </vt:variant>
    </vt:vector>
  </HeadingPairs>
  <TitlesOfParts>
    <vt:vector size="22" baseType="lpstr">
      <vt:lpstr>Arial</vt:lpstr>
      <vt:lpstr>Avenir</vt:lpstr>
      <vt:lpstr>Calibri</vt:lpstr>
      <vt:lpstr>Montserrat</vt:lpstr>
      <vt:lpstr>Montserrat Light</vt:lpstr>
      <vt:lpstr>Noto Sans</vt:lpstr>
      <vt:lpstr>Open Sans</vt:lpstr>
      <vt:lpstr>Times New Roman</vt:lpstr>
      <vt:lpstr>Wingdings</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Fleck, Lea-Joelina</cp:lastModifiedBy>
  <cp:revision>1236</cp:revision>
  <dcterms:created xsi:type="dcterms:W3CDTF">2016-05-11T14:31:01Z</dcterms:created>
  <dcterms:modified xsi:type="dcterms:W3CDTF">2022-08-04T09:41:04Z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0x010100FA49F9EB7260684A9B23226A0D2389F0</vt:lpwstr>
  </property>
</Properties>
</file>