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diagrams/data3.xml" ContentType="application/vnd.openxmlformats-officedocument.drawingml.diagramData+xml"/>
  <Override PartName="/ppt/diagrams/data4.xml" ContentType="application/vnd.openxmlformats-officedocument.drawingml.diagramData+xml"/>
  <Override PartName="/ppt/diagrams/data1.xml" ContentType="application/vnd.openxmlformats-officedocument.drawingml.diagramData+xml"/>
  <Override PartName="/ppt/drawings/drawing1.xml" ContentType="application/vnd.openxmlformats-officedocument.drawingml.chartshapes+xml"/>
  <Override PartName="/ppt/diagrams/data2.xml" ContentType="application/vnd.openxmlformats-officedocument.drawingml.diagramData+xml"/>
  <Override PartName="/ppt/slideMasters/slideMaster1.xml" ContentType="application/vnd.openxmlformats-officedocument.presentationml.slideMaster+xml"/>
  <Override PartName="/ppt/slideLayouts/slideLayout38.xml" ContentType="application/vnd.openxmlformats-officedocument.presentationml.slideLayout+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omments/modernComment_2E6_E7459E0C.xml" ContentType="application/vnd.ms-powerpoint.comments+xml"/>
  <Override PartName="/ppt/comments/modernComment_2E9_23E9A4AE.xml" ContentType="application/vnd.ms-powerpoint.comments+xml"/>
  <Override PartName="/ppt/comments/modernComment_2EA_AD3C95D2.xml" ContentType="application/vnd.ms-powerpoint.comments+xml"/>
  <Override PartName="/ppt/comments/modernComment_2ED_D4E7DB20.xml" ContentType="application/vnd.ms-powerpoint.comments+xml"/>
  <Override PartName="/ppt/comments/modernComment_2F4_65CF40C5.xml" ContentType="application/vnd.ms-powerpoint.comments+xml"/>
  <Override PartName="/ppt/comments/modernComment_2FA_C25A5D76.xml" ContentType="application/vnd.ms-powerpoint.comments+xml"/>
  <Override PartName="/ppt/comments/modernComment_2F3_4770946.xml" ContentType="application/vnd.ms-powerpoint.comments+xml"/>
  <Override PartName="/ppt/comments/modernComment_123_DC273CCB.xml" ContentType="application/vnd.ms-powerpoint.comments+xml"/>
  <Override PartName="/ppt/comments/modernComment_2B0_63BAD0C0.xml" ContentType="application/vnd.ms-powerpoint.comments+xml"/>
  <Override PartName="/ppt/authors.xml" ContentType="application/vnd.ms-powerpoint.authors+xml"/>
  <Override PartName="/ppt/ink/ink1.xml" ContentType="application/inkml+xml"/>
  <Override PartName="/ppt/comments/modernComment_2DA_76A4767.xml" ContentType="application/vnd.ms-powerpoint.comments+xml"/>
  <Override PartName="/ppt/comments/modernComment_2E4_9A57A98A.xml" ContentType="application/vnd.ms-powerpoint.comments+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8"/>
  </p:notesMasterIdLst>
  <p:sldIdLst>
    <p:sldId id="309" r:id="rId2"/>
    <p:sldId id="768" r:id="rId3"/>
    <p:sldId id="276" r:id="rId4"/>
    <p:sldId id="279" r:id="rId5"/>
    <p:sldId id="639" r:id="rId6"/>
    <p:sldId id="706" r:id="rId7"/>
    <p:sldId id="707" r:id="rId8"/>
    <p:sldId id="708" r:id="rId9"/>
    <p:sldId id="643" r:id="rId10"/>
    <p:sldId id="300" r:id="rId11"/>
    <p:sldId id="640" r:id="rId12"/>
    <p:sldId id="284" r:id="rId13"/>
    <p:sldId id="713" r:id="rId14"/>
    <p:sldId id="646" r:id="rId15"/>
    <p:sldId id="714" r:id="rId16"/>
    <p:sldId id="716" r:id="rId17"/>
    <p:sldId id="715" r:id="rId18"/>
    <p:sldId id="281" r:id="rId19"/>
    <p:sldId id="718" r:id="rId20"/>
    <p:sldId id="694" r:id="rId21"/>
    <p:sldId id="699" r:id="rId22"/>
    <p:sldId id="310" r:id="rId23"/>
    <p:sldId id="638" r:id="rId24"/>
    <p:sldId id="695" r:id="rId25"/>
    <p:sldId id="720" r:id="rId26"/>
    <p:sldId id="722" r:id="rId27"/>
    <p:sldId id="721" r:id="rId28"/>
    <p:sldId id="725" r:id="rId29"/>
    <p:sldId id="280" r:id="rId30"/>
    <p:sldId id="767" r:id="rId31"/>
    <p:sldId id="728" r:id="rId32"/>
    <p:sldId id="732" r:id="rId33"/>
    <p:sldId id="733" r:id="rId34"/>
    <p:sldId id="735" r:id="rId35"/>
    <p:sldId id="734" r:id="rId36"/>
    <p:sldId id="736" r:id="rId37"/>
    <p:sldId id="769" r:id="rId38"/>
    <p:sldId id="770" r:id="rId39"/>
    <p:sldId id="772" r:id="rId40"/>
    <p:sldId id="697" r:id="rId41"/>
    <p:sldId id="730" r:id="rId42"/>
    <p:sldId id="737" r:id="rId43"/>
    <p:sldId id="738" r:id="rId44"/>
    <p:sldId id="739" r:id="rId45"/>
    <p:sldId id="740" r:id="rId46"/>
    <p:sldId id="741" r:id="rId47"/>
    <p:sldId id="742" r:id="rId48"/>
    <p:sldId id="743" r:id="rId49"/>
    <p:sldId id="744" r:id="rId50"/>
    <p:sldId id="745" r:id="rId51"/>
    <p:sldId id="746" r:id="rId52"/>
    <p:sldId id="308" r:id="rId53"/>
    <p:sldId id="642" r:id="rId54"/>
    <p:sldId id="771" r:id="rId55"/>
    <p:sldId id="766" r:id="rId56"/>
    <p:sldId id="748" r:id="rId57"/>
    <p:sldId id="750" r:id="rId58"/>
    <p:sldId id="752" r:id="rId59"/>
    <p:sldId id="753" r:id="rId60"/>
    <p:sldId id="751" r:id="rId61"/>
    <p:sldId id="749" r:id="rId62"/>
    <p:sldId id="641" r:id="rId63"/>
    <p:sldId id="644" r:id="rId64"/>
    <p:sldId id="645" r:id="rId65"/>
    <p:sldId id="756" r:id="rId66"/>
    <p:sldId id="702" r:id="rId67"/>
    <p:sldId id="762" r:id="rId68"/>
    <p:sldId id="755" r:id="rId69"/>
    <p:sldId id="758" r:id="rId70"/>
    <p:sldId id="763" r:id="rId71"/>
    <p:sldId id="764" r:id="rId72"/>
    <p:sldId id="291" r:id="rId73"/>
    <p:sldId id="288" r:id="rId74"/>
    <p:sldId id="307" r:id="rId75"/>
    <p:sldId id="688" r:id="rId76"/>
    <p:sldId id="305" r:id="rId7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646A2A-5463-31BB-24B8-887E45DDAF69}" name="Orla Casey" initials="OC" userId="S::orla@momentumconsulting.ie::ee9f56f0-43a2-47ae-a5b8-d4a7d2f5cec3" providerId="AD"/>
  <p188:author id="{E7702E6E-4233-FB3E-98E4-23824B552055}" name="Vedran Ivandic" initials="VI" userId="74be28ac262ce487"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CA7"/>
    <a:srgbClr val="E18130"/>
    <a:srgbClr val="D6315A"/>
    <a:srgbClr val="4270C1"/>
    <a:srgbClr val="E38330"/>
    <a:srgbClr val="E58530"/>
    <a:srgbClr val="E78631"/>
    <a:srgbClr val="5E5E5E"/>
    <a:srgbClr val="DD1B50"/>
    <a:srgbClr val="9A2E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70"/>
    <p:restoredTop sz="94729"/>
  </p:normalViewPr>
  <p:slideViewPr>
    <p:cSldViewPr snapToGrid="0" snapToObjects="1">
      <p:cViewPr varScale="1">
        <p:scale>
          <a:sx n="80" d="100"/>
          <a:sy n="80" d="100"/>
        </p:scale>
        <p:origin x="475" y="58"/>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5" d="100"/>
          <a:sy n="85" d="100"/>
        </p:scale>
        <p:origin x="3928" y="17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customXml" Target="../customXml/item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85" Type="http://schemas.openxmlformats.org/officeDocument/2006/relationships/customXml" Target="../customXml/item2.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86"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9377177062904311E-2"/>
          <c:y val="6.6425214304030339E-2"/>
          <c:w val="0.94124582816991265"/>
          <c:h val="0.93357487922705318"/>
        </c:manualLayout>
      </c:layout>
      <c:pie3DChart>
        <c:varyColors val="1"/>
        <c:ser>
          <c:idx val="0"/>
          <c:order val="0"/>
          <c:tx>
            <c:strRef>
              <c:f>Sheet1!$B$1</c:f>
              <c:strCache>
                <c:ptCount val="1"/>
                <c:pt idx="0">
                  <c:v>Sales</c:v>
                </c:pt>
              </c:strCache>
            </c:strRef>
          </c:tx>
          <c:dPt>
            <c:idx val="0"/>
            <c:bubble3D val="0"/>
            <c:spPr>
              <a:solidFill>
                <a:srgbClr val="00ACA7"/>
              </a:solidFill>
              <a:ln w="25400">
                <a:solidFill>
                  <a:schemeClr val="lt1"/>
                </a:solidFill>
              </a:ln>
              <a:effectLst/>
              <a:sp3d contourW="25400">
                <a:contourClr>
                  <a:schemeClr val="lt1"/>
                </a:contourClr>
              </a:sp3d>
            </c:spPr>
            <c:extLst>
              <c:ext xmlns:c16="http://schemas.microsoft.com/office/drawing/2014/chart" uri="{C3380CC4-5D6E-409C-BE32-E72D297353CC}">
                <c16:uniqueId val="{00000001-52AE-4217-8FE5-36A9B3ADEC40}"/>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52AE-4217-8FE5-36A9B3ADEC40}"/>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52AE-4217-8FE5-36A9B3ADEC40}"/>
              </c:ext>
            </c:extLst>
          </c:dPt>
          <c:dPt>
            <c:idx val="3"/>
            <c:bubble3D val="0"/>
            <c:spPr>
              <a:solidFill>
                <a:srgbClr val="D6315A"/>
              </a:solidFill>
              <a:ln w="25400">
                <a:solidFill>
                  <a:schemeClr val="lt1"/>
                </a:solidFill>
              </a:ln>
              <a:effectLst/>
              <a:sp3d contourW="25400">
                <a:contourClr>
                  <a:schemeClr val="lt1"/>
                </a:contourClr>
              </a:sp3d>
            </c:spPr>
            <c:extLst>
              <c:ext xmlns:c16="http://schemas.microsoft.com/office/drawing/2014/chart" uri="{C3380CC4-5D6E-409C-BE32-E72D297353CC}">
                <c16:uniqueId val="{00000007-52AE-4217-8FE5-36A9B3ADEC40}"/>
              </c:ext>
            </c:extLst>
          </c:dPt>
          <c:cat>
            <c:strRef>
              <c:f>Sheet1!$A$2:$A$5</c:f>
              <c:strCache>
                <c:ptCount val="1"/>
                <c:pt idx="0">
                  <c:v>1st Qtr</c:v>
                </c:pt>
              </c:strCache>
            </c:strRef>
          </c:cat>
          <c:val>
            <c:numRef>
              <c:f>Sheet1!$B$2:$B$5</c:f>
              <c:numCache>
                <c:formatCode>General</c:formatCode>
                <c:ptCount val="4"/>
                <c:pt idx="0">
                  <c:v>3</c:v>
                </c:pt>
                <c:pt idx="3">
                  <c:v>1.2</c:v>
                </c:pt>
              </c:numCache>
            </c:numRef>
          </c:val>
          <c:extLst>
            <c:ext xmlns:c16="http://schemas.microsoft.com/office/drawing/2014/chart" uri="{C3380CC4-5D6E-409C-BE32-E72D297353CC}">
              <c16:uniqueId val="{00000000-18F9-4297-87D3-7F47ACE49306}"/>
            </c:ext>
          </c:extLst>
        </c:ser>
        <c:dLbls>
          <c:showLegendKey val="0"/>
          <c:showVal val="0"/>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modernComment_123_DC273CCB.xml><?xml version="1.0" encoding="utf-8"?>
<p188:cmLst xmlns:a="http://schemas.openxmlformats.org/drawingml/2006/main" xmlns:r="http://schemas.openxmlformats.org/officeDocument/2006/relationships" xmlns:p188="http://schemas.microsoft.com/office/powerpoint/2018/8/main">
  <p188:cm id="{31E06C5B-6DA4-494F-B020-D4D5B26EA7B0}" authorId="{3A646A2A-5463-31BB-24B8-887E45DDAF69}" created="2022-02-12T07:46:06.949">
    <ac:deMkLst xmlns:ac="http://schemas.microsoft.com/office/drawing/2013/main/command">
      <pc:docMk xmlns:pc="http://schemas.microsoft.com/office/powerpoint/2013/main/command"/>
      <pc:sldMk xmlns:pc="http://schemas.microsoft.com/office/powerpoint/2013/main/command" cId="3693558987" sldId="291"/>
      <ac:picMk id="4" creationId="{55A04B7B-D5C9-4845-85C5-862C60E73582}"/>
    </ac:deMkLst>
    <p188:txBody>
      <a:bodyPr/>
      <a:lstStyle/>
      <a:p>
        <a:r>
          <a:rPr lang="en-IE"/>
          <a:t>use of this image - I was clicking to play the video - so perhaps insert the video itself/hyperlink this image?</a:t>
        </a:r>
      </a:p>
    </p188:txBody>
  </p188:cm>
</p188:cmLst>
</file>

<file path=ppt/comments/modernComment_2B0_63BAD0C0.xml><?xml version="1.0" encoding="utf-8"?>
<p188:cmLst xmlns:a="http://schemas.openxmlformats.org/drawingml/2006/main" xmlns:r="http://schemas.openxmlformats.org/officeDocument/2006/relationships" xmlns:p188="http://schemas.microsoft.com/office/powerpoint/2018/8/main">
  <p188:cm id="{A297A8E7-5353-4EEE-A9BA-D7F4FDA16FB6}" authorId="{3A646A2A-5463-31BB-24B8-887E45DDAF69}" created="2022-02-12T07:50:01.416">
    <pc:sldMkLst xmlns:pc="http://schemas.microsoft.com/office/powerpoint/2013/main/command">
      <pc:docMk/>
      <pc:sldMk cId="1673187520" sldId="688"/>
    </pc:sldMkLst>
    <p188:txBody>
      <a:bodyPr/>
      <a:lstStyle/>
      <a:p>
        <a:r>
          <a:rPr lang="en-IE"/>
          <a:t>add an image</a:t>
        </a:r>
      </a:p>
    </p188:txBody>
  </p188:cm>
</p188:cmLst>
</file>

<file path=ppt/comments/modernComment_2DA_76A4767.xml><?xml version="1.0" encoding="utf-8"?>
<p188:cmLst xmlns:a="http://schemas.openxmlformats.org/drawingml/2006/main" xmlns:r="http://schemas.openxmlformats.org/officeDocument/2006/relationships" xmlns:p188="http://schemas.microsoft.com/office/powerpoint/2018/8/main">
  <p188:cm id="{81A0A4E9-5733-4E82-8047-6D4507478EAB}" authorId="{3A646A2A-5463-31BB-24B8-887E45DDAF69}" created="2022-02-12T07:26:52.732">
    <ac:deMkLst xmlns:ac="http://schemas.microsoft.com/office/drawing/2013/main/command">
      <pc:docMk xmlns:pc="http://schemas.microsoft.com/office/powerpoint/2013/main/command"/>
      <pc:sldMk xmlns:pc="http://schemas.microsoft.com/office/powerpoint/2013/main/command" cId="124405607" sldId="730"/>
      <ac:spMk id="8" creationId="{00000000-0000-0000-0000-000000000000}"/>
    </ac:deMkLst>
    <p188:replyLst>
      <p188:reply id="{142E9803-EDA6-4ED2-A987-C1A2C5B9DDE1}" authorId="{3A646A2A-5463-31BB-24B8-887E45DDAF69}" created="2022-02-12T07:27:31.646">
        <p188:txBody>
          <a:bodyPr/>
          <a:lstStyle/>
          <a:p>
            <a:r>
              <a:rPr lang="en-IE"/>
              <a:t>this applies to other slides also that have this approach. </a:t>
            </a:r>
          </a:p>
        </p188:txBody>
      </p188:reply>
      <p188:reply id="{2D65463D-D528-4382-B1B2-91CFBD306005}" authorId="{3A646A2A-5463-31BB-24B8-887E45DDAF69}" created="2022-02-12T07:28:25.660">
        <p188:txBody>
          <a:bodyPr/>
          <a:lstStyle/>
          <a:p>
            <a:r>
              <a:rPr lang="en-IE"/>
              <a:t>Is there a source for the 10 strategies?</a:t>
            </a:r>
          </a:p>
        </p188:txBody>
      </p188:reply>
    </p188:replyLst>
    <p188:txBody>
      <a:bodyPr/>
      <a:lstStyle/>
      <a:p>
        <a:r>
          <a:rPr lang="en-IE"/>
          <a:t>I think too much colour mix of the fonts makes it harder to read and may not be accessible.  I think we go plainer if thats OK.</a:t>
        </a:r>
      </a:p>
    </p188:txBody>
  </p188:cm>
</p188:cmLst>
</file>

<file path=ppt/comments/modernComment_2E4_9A57A98A.xml><?xml version="1.0" encoding="utf-8"?>
<p188:cmLst xmlns:a="http://schemas.openxmlformats.org/drawingml/2006/main" xmlns:r="http://schemas.openxmlformats.org/officeDocument/2006/relationships" xmlns:p188="http://schemas.microsoft.com/office/powerpoint/2018/8/main">
  <p188:cm id="{4844DBBC-82E7-418C-AD96-073BDD0D0860}" authorId="{3A646A2A-5463-31BB-24B8-887E45DDAF69}" created="2022-02-12T07:29:44.678">
    <ac:deMkLst xmlns:ac="http://schemas.microsoft.com/office/drawing/2013/main/command">
      <pc:docMk xmlns:pc="http://schemas.microsoft.com/office/powerpoint/2013/main/command"/>
      <pc:sldMk xmlns:pc="http://schemas.microsoft.com/office/powerpoint/2013/main/command" cId="2589436298" sldId="740"/>
      <ac:picMk id="3" creationId="{37893687-396B-444C-94C5-30CD78F498D3}"/>
    </ac:deMkLst>
    <p188:txBody>
      <a:bodyPr/>
      <a:lstStyle/>
      <a:p>
        <a:r>
          <a:rPr lang="en-IE"/>
          <a:t>change image, does it need to be a woman for our target group</a:t>
        </a:r>
      </a:p>
    </p188:txBody>
  </p188:cm>
</p188:cmLst>
</file>

<file path=ppt/comments/modernComment_2E6_E7459E0C.xml><?xml version="1.0" encoding="utf-8"?>
<p188:cmLst xmlns:a="http://schemas.openxmlformats.org/drawingml/2006/main" xmlns:r="http://schemas.openxmlformats.org/officeDocument/2006/relationships" xmlns:p188="http://schemas.microsoft.com/office/powerpoint/2018/8/main">
  <p188:cm id="{AC3EB528-1662-49BA-A130-6D9357BA4033}" authorId="{3A646A2A-5463-31BB-24B8-887E45DDAF69}" created="2022-02-12T07:30:34.532">
    <ac:deMkLst xmlns:ac="http://schemas.microsoft.com/office/drawing/2013/main/command">
      <pc:docMk xmlns:pc="http://schemas.microsoft.com/office/powerpoint/2013/main/command"/>
      <pc:sldMk xmlns:pc="http://schemas.microsoft.com/office/powerpoint/2013/main/command" cId="3880099340" sldId="742"/>
      <ac:spMk id="5" creationId="{24CB7E88-35B5-41FD-BF68-97F3CB3D2E55}"/>
    </ac:deMkLst>
    <p188:txBody>
      <a:bodyPr/>
      <a:lstStyle/>
      <a:p>
        <a:r>
          <a:rPr lang="en-IE"/>
          <a:t>too many colours, simplify please 😊</a:t>
        </a:r>
      </a:p>
    </p188:txBody>
  </p188:cm>
</p188:cmLst>
</file>

<file path=ppt/comments/modernComment_2E9_23E9A4AE.xml><?xml version="1.0" encoding="utf-8"?>
<p188:cmLst xmlns:a="http://schemas.openxmlformats.org/drawingml/2006/main" xmlns:r="http://schemas.openxmlformats.org/officeDocument/2006/relationships" xmlns:p188="http://schemas.microsoft.com/office/powerpoint/2018/8/main">
  <p188:cm id="{F469E696-2B1B-490F-8596-44ADCFE20868}" authorId="{3A646A2A-5463-31BB-24B8-887E45DDAF69}" created="2022-02-12T07:31:56.338">
    <ac:deMkLst xmlns:ac="http://schemas.microsoft.com/office/drawing/2013/main/command">
      <pc:docMk xmlns:pc="http://schemas.microsoft.com/office/powerpoint/2013/main/command"/>
      <pc:sldMk xmlns:pc="http://schemas.microsoft.com/office/powerpoint/2013/main/command" cId="602514606" sldId="745"/>
      <ac:picMk id="3" creationId="{2CC848B2-F1EF-4177-B342-F787D6B1ED3D}"/>
    </ac:deMkLst>
    <p188:txBody>
      <a:bodyPr/>
      <a:lstStyle/>
      <a:p>
        <a:r>
          <a:rPr lang="en-IE"/>
          <a:t>change photo to a female migrant taking a photo</a:t>
        </a:r>
      </a:p>
    </p188:txBody>
  </p188:cm>
</p188:cmLst>
</file>

<file path=ppt/comments/modernComment_2EA_AD3C95D2.xml><?xml version="1.0" encoding="utf-8"?>
<p188:cmLst xmlns:a="http://schemas.openxmlformats.org/drawingml/2006/main" xmlns:r="http://schemas.openxmlformats.org/officeDocument/2006/relationships" xmlns:p188="http://schemas.microsoft.com/office/powerpoint/2018/8/main">
  <p188:cm id="{6EADCDAE-978E-46A8-B463-88F5D8136E49}" authorId="{3A646A2A-5463-31BB-24B8-887E45DDAF69}" created="2022-02-12T07:33:24.132">
    <ac:txMkLst xmlns:ac="http://schemas.microsoft.com/office/drawing/2013/main/command">
      <pc:docMk xmlns:pc="http://schemas.microsoft.com/office/powerpoint/2013/main/command"/>
      <pc:sldMk xmlns:pc="http://schemas.microsoft.com/office/powerpoint/2013/main/command" cId="2906428882" sldId="746"/>
      <ac:spMk id="5" creationId="{24CB7E88-35B5-41FD-BF68-97F3CB3D2E55}"/>
      <ac:txMk cp="1" len="97">
        <ac:context len="352" hash="152950027"/>
      </ac:txMk>
    </ac:txMkLst>
    <p188:pos x="7267703" y="856069"/>
    <p188:txBody>
      <a:bodyPr/>
      <a:lstStyle/>
      <a:p>
        <a:r>
          <a:rPr lang="en-IE"/>
          <a:t>don't really like this quote, perhaps reword this slide. I also cropped out the men from the photo</a:t>
        </a:r>
      </a:p>
    </p188:txBody>
  </p188:cm>
</p188:cmLst>
</file>

<file path=ppt/comments/modernComment_2ED_D4E7DB20.xml><?xml version="1.0" encoding="utf-8"?>
<p188:cmLst xmlns:a="http://schemas.openxmlformats.org/drawingml/2006/main" xmlns:r="http://schemas.openxmlformats.org/officeDocument/2006/relationships" xmlns:p188="http://schemas.microsoft.com/office/powerpoint/2018/8/main">
  <p188:cm id="{197E427C-53C8-4B48-969A-44F99EF39130}" authorId="{3A646A2A-5463-31BB-24B8-887E45DDAF69}" created="2022-02-12T07:34:06.204">
    <ac:deMkLst xmlns:ac="http://schemas.microsoft.com/office/drawing/2013/main/command">
      <pc:docMk xmlns:pc="http://schemas.microsoft.com/office/powerpoint/2013/main/command"/>
      <pc:sldMk xmlns:pc="http://schemas.microsoft.com/office/powerpoint/2013/main/command" cId="3571964704" sldId="749"/>
      <ac:picMk id="5" creationId="{888C8A64-8FA5-4B5D-9A61-CF5EC64F411F}"/>
    </ac:deMkLst>
    <p188:replyLst>
      <p188:reply id="{A785B38D-D82B-4027-8AFA-5F7B9CFB0E53}" authorId="{3A646A2A-5463-31BB-24B8-887E45DDAF69}" created="2022-02-12T07:34:23.731">
        <p188:txBody>
          <a:bodyPr/>
          <a:lstStyle/>
          <a:p>
            <a:r>
              <a:rPr lang="en-IE"/>
              <a:t>plain text also 😊</a:t>
            </a:r>
          </a:p>
        </p188:txBody>
      </p188:reply>
    </p188:replyLst>
    <p188:txBody>
      <a:bodyPr/>
      <a:lstStyle/>
      <a:p>
        <a:r>
          <a:rPr lang="en-IE"/>
          <a:t>a female version of this photo ?</a:t>
        </a:r>
      </a:p>
    </p188:txBody>
  </p188:cm>
</p188:cmLst>
</file>

<file path=ppt/comments/modernComment_2F3_4770946.xml><?xml version="1.0" encoding="utf-8"?>
<p188:cmLst xmlns:a="http://schemas.openxmlformats.org/drawingml/2006/main" xmlns:r="http://schemas.openxmlformats.org/officeDocument/2006/relationships" xmlns:p188="http://schemas.microsoft.com/office/powerpoint/2018/8/main">
  <p188:cm id="{0429496E-1ECB-4CAA-BA24-591689851552}" authorId="{3A646A2A-5463-31BB-24B8-887E45DDAF69}" created="2022-02-12T07:42:12.929">
    <ac:deMkLst xmlns:ac="http://schemas.microsoft.com/office/drawing/2013/main/command">
      <pc:docMk xmlns:pc="http://schemas.microsoft.com/office/powerpoint/2013/main/command"/>
      <pc:sldMk xmlns:pc="http://schemas.microsoft.com/office/powerpoint/2013/main/command" cId="74910022" sldId="755"/>
      <ac:picMk id="10" creationId="{046188A6-0EFA-4137-91A1-A90DA8A57D3B}"/>
    </ac:deMkLst>
    <p188:txBody>
      <a:bodyPr/>
      <a:lstStyle/>
      <a:p>
        <a:r>
          <a:rPr lang="en-IE"/>
          <a:t>change photo to females </a:t>
        </a:r>
      </a:p>
    </p188:txBody>
  </p188:cm>
</p188:cmLst>
</file>

<file path=ppt/comments/modernComment_2F4_65CF40C5.xml><?xml version="1.0" encoding="utf-8"?>
<p188:cmLst xmlns:a="http://schemas.openxmlformats.org/drawingml/2006/main" xmlns:r="http://schemas.openxmlformats.org/officeDocument/2006/relationships" xmlns:p188="http://schemas.microsoft.com/office/powerpoint/2018/8/main">
  <p188:cm id="{FF639BE2-5180-4D95-BE2F-7462B4D248EB}" authorId="{3A646A2A-5463-31BB-24B8-887E45DDAF69}" created="2022-02-12T07:41:03.911">
    <ac:deMkLst xmlns:ac="http://schemas.microsoft.com/office/drawing/2013/main/command">
      <pc:docMk xmlns:pc="http://schemas.microsoft.com/office/powerpoint/2013/main/command"/>
      <pc:sldMk xmlns:pc="http://schemas.microsoft.com/office/powerpoint/2013/main/command" cId="1708081349" sldId="756"/>
      <ac:picMk id="8" creationId="{3C28C48B-43EF-4A85-8635-8DEB0C425723}"/>
    </ac:deMkLst>
    <p188:txBody>
      <a:bodyPr/>
      <a:lstStyle/>
      <a:p>
        <a:r>
          <a:rPr lang="en-IE"/>
          <a:t>wonder is there a female version of this photo</a:t>
        </a:r>
      </a:p>
    </p188:txBody>
  </p188:cm>
</p188:cmLst>
</file>

<file path=ppt/comments/modernComment_2FA_C25A5D76.xml><?xml version="1.0" encoding="utf-8"?>
<p188:cmLst xmlns:a="http://schemas.openxmlformats.org/drawingml/2006/main" xmlns:r="http://schemas.openxmlformats.org/officeDocument/2006/relationships" xmlns:p188="http://schemas.microsoft.com/office/powerpoint/2018/8/main">
  <p188:cm id="{5A8A26E2-0413-4E44-A230-5EE1C02917A4}" authorId="{3A646A2A-5463-31BB-24B8-887E45DDAF69}" created="2022-02-12T07:41:52.460">
    <ac:deMkLst xmlns:ac="http://schemas.microsoft.com/office/drawing/2013/main/command">
      <pc:docMk xmlns:pc="http://schemas.microsoft.com/office/powerpoint/2013/main/command"/>
      <pc:sldMk xmlns:pc="http://schemas.microsoft.com/office/powerpoint/2013/main/command" cId="3260702070" sldId="762"/>
      <ac:picMk id="8" creationId="{7B1058B1-79B7-46AB-BF2B-66A00730CE96}"/>
    </ac:deMkLst>
    <p188:txBody>
      <a:bodyPr/>
      <a:lstStyle/>
      <a:p>
        <a:r>
          <a:rPr lang="en-IE"/>
          <a:t>change photo to a female</a:t>
        </a:r>
      </a:p>
    </p188:txBody>
  </p188:cm>
</p188:cmLst>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D50941-0AD9-4D68-968F-3162E3514504}" type="doc">
      <dgm:prSet loTypeId="urn:microsoft.com/office/officeart/2005/8/layout/process1" loCatId="process" qsTypeId="urn:microsoft.com/office/officeart/2005/8/quickstyle/simple2" qsCatId="simple" csTypeId="urn:microsoft.com/office/officeart/2005/8/colors/colorful3" csCatId="colorful" phldr="1"/>
      <dgm:spPr/>
    </dgm:pt>
    <dgm:pt modelId="{0F0FA0C6-12BB-407A-BC48-11CF422D8831}">
      <dgm:prSet phldrT="[Text]" custT="1"/>
      <dgm:spPr>
        <a:solidFill>
          <a:srgbClr val="E18130"/>
        </a:solidFill>
      </dgm:spPr>
      <dgm:t>
        <a:bodyPr/>
        <a:lstStyle/>
        <a:p>
          <a:r>
            <a:rPr lang="en-IE" sz="3200" b="0" dirty="0"/>
            <a:t>DATA SECURITY</a:t>
          </a:r>
        </a:p>
      </dgm:t>
    </dgm:pt>
    <dgm:pt modelId="{F8298A18-AC5D-4C7E-AC81-B7ADC516E861}" type="parTrans" cxnId="{DADC19C6-9DCB-4A0B-882E-49BA8DF9891A}">
      <dgm:prSet/>
      <dgm:spPr/>
      <dgm:t>
        <a:bodyPr/>
        <a:lstStyle/>
        <a:p>
          <a:endParaRPr lang="en-IE"/>
        </a:p>
      </dgm:t>
    </dgm:pt>
    <dgm:pt modelId="{22BA2F39-52B7-4D47-8496-B8DF88E7C0A4}" type="sibTrans" cxnId="{DADC19C6-9DCB-4A0B-882E-49BA8DF9891A}">
      <dgm:prSet/>
      <dgm:spPr>
        <a:solidFill>
          <a:srgbClr val="D6315A"/>
        </a:solidFill>
      </dgm:spPr>
      <dgm:t>
        <a:bodyPr/>
        <a:lstStyle/>
        <a:p>
          <a:endParaRPr lang="en-IE"/>
        </a:p>
      </dgm:t>
    </dgm:pt>
    <dgm:pt modelId="{805E5EC1-F85C-4A14-B939-82170EC32DC7}">
      <dgm:prSet phldrT="[Text]" custT="1"/>
      <dgm:spPr>
        <a:solidFill>
          <a:srgbClr val="00ACA7"/>
        </a:solidFill>
      </dgm:spPr>
      <dgm:t>
        <a:bodyPr/>
        <a:lstStyle/>
        <a:p>
          <a:r>
            <a:rPr lang="en-IE" sz="3200" b="0" dirty="0"/>
            <a:t>DATA PRIVACY</a:t>
          </a:r>
        </a:p>
      </dgm:t>
    </dgm:pt>
    <dgm:pt modelId="{161332AF-96A2-4B29-8A73-6FE087CE2A38}" type="parTrans" cxnId="{E2E66321-EEB8-4368-944D-DE18A284FE3D}">
      <dgm:prSet/>
      <dgm:spPr/>
      <dgm:t>
        <a:bodyPr/>
        <a:lstStyle/>
        <a:p>
          <a:endParaRPr lang="en-IE"/>
        </a:p>
      </dgm:t>
    </dgm:pt>
    <dgm:pt modelId="{72AAAF70-14D2-43E7-8D46-00261BC0BBE8}" type="sibTrans" cxnId="{E2E66321-EEB8-4368-944D-DE18A284FE3D}">
      <dgm:prSet/>
      <dgm:spPr>
        <a:solidFill>
          <a:srgbClr val="E18130"/>
        </a:solidFill>
      </dgm:spPr>
      <dgm:t>
        <a:bodyPr/>
        <a:lstStyle/>
        <a:p>
          <a:endParaRPr lang="en-IE"/>
        </a:p>
      </dgm:t>
    </dgm:pt>
    <dgm:pt modelId="{D48CAEFC-2EC3-4AF2-A2FB-4505F4FFFCF7}">
      <dgm:prSet phldrT="[Text]"/>
      <dgm:spPr>
        <a:solidFill>
          <a:srgbClr val="D6315A"/>
        </a:solidFill>
      </dgm:spPr>
      <dgm:t>
        <a:bodyPr/>
        <a:lstStyle/>
        <a:p>
          <a:r>
            <a:rPr lang="en-IE" b="1"/>
            <a:t>PROTECTED</a:t>
          </a:r>
          <a:r>
            <a:rPr lang="en-IE"/>
            <a:t> USABLE DATA</a:t>
          </a:r>
          <a:endParaRPr lang="en-IE" dirty="0"/>
        </a:p>
      </dgm:t>
    </dgm:pt>
    <dgm:pt modelId="{3D9D794F-62F4-4977-81EB-686D65235AB3}" type="parTrans" cxnId="{FF2A8A38-EBFB-4384-8414-B6C10DBEE3DA}">
      <dgm:prSet/>
      <dgm:spPr/>
      <dgm:t>
        <a:bodyPr/>
        <a:lstStyle/>
        <a:p>
          <a:endParaRPr lang="en-IE"/>
        </a:p>
      </dgm:t>
    </dgm:pt>
    <dgm:pt modelId="{9E27E2E1-3E4A-4D68-96E0-E95CF4ED063D}" type="sibTrans" cxnId="{FF2A8A38-EBFB-4384-8414-B6C10DBEE3DA}">
      <dgm:prSet/>
      <dgm:spPr/>
      <dgm:t>
        <a:bodyPr/>
        <a:lstStyle/>
        <a:p>
          <a:endParaRPr lang="en-IE"/>
        </a:p>
      </dgm:t>
    </dgm:pt>
    <dgm:pt modelId="{A352F00C-8A30-488E-B6CC-BC63C2F13461}" type="pres">
      <dgm:prSet presAssocID="{EAD50941-0AD9-4D68-968F-3162E3514504}" presName="Name0" presStyleCnt="0">
        <dgm:presLayoutVars>
          <dgm:dir/>
          <dgm:resizeHandles val="exact"/>
        </dgm:presLayoutVars>
      </dgm:prSet>
      <dgm:spPr/>
    </dgm:pt>
    <dgm:pt modelId="{4934606C-96C3-41AB-88F3-CD68DEE5B68D}" type="pres">
      <dgm:prSet presAssocID="{0F0FA0C6-12BB-407A-BC48-11CF422D8831}" presName="node" presStyleLbl="node1" presStyleIdx="0" presStyleCnt="3">
        <dgm:presLayoutVars>
          <dgm:bulletEnabled val="1"/>
        </dgm:presLayoutVars>
      </dgm:prSet>
      <dgm:spPr/>
    </dgm:pt>
    <dgm:pt modelId="{0ECE8C9F-99B6-490B-86DD-BAA570C9DAFC}" type="pres">
      <dgm:prSet presAssocID="{22BA2F39-52B7-4D47-8496-B8DF88E7C0A4}" presName="sibTrans" presStyleLbl="sibTrans2D1" presStyleIdx="0" presStyleCnt="2"/>
      <dgm:spPr/>
    </dgm:pt>
    <dgm:pt modelId="{873A802A-1DD4-44C1-AFC8-A217CE2EB512}" type="pres">
      <dgm:prSet presAssocID="{22BA2F39-52B7-4D47-8496-B8DF88E7C0A4}" presName="connectorText" presStyleLbl="sibTrans2D1" presStyleIdx="0" presStyleCnt="2"/>
      <dgm:spPr/>
    </dgm:pt>
    <dgm:pt modelId="{6BFD8DED-AD54-40FC-9A03-22B72909BE81}" type="pres">
      <dgm:prSet presAssocID="{805E5EC1-F85C-4A14-B939-82170EC32DC7}" presName="node" presStyleLbl="node1" presStyleIdx="1" presStyleCnt="3">
        <dgm:presLayoutVars>
          <dgm:bulletEnabled val="1"/>
        </dgm:presLayoutVars>
      </dgm:prSet>
      <dgm:spPr/>
    </dgm:pt>
    <dgm:pt modelId="{62A493B6-4333-4C06-9777-1BDBAB268A1A}" type="pres">
      <dgm:prSet presAssocID="{72AAAF70-14D2-43E7-8D46-00261BC0BBE8}" presName="sibTrans" presStyleLbl="sibTrans2D1" presStyleIdx="1" presStyleCnt="2"/>
      <dgm:spPr/>
    </dgm:pt>
    <dgm:pt modelId="{6622D28C-8351-4F42-BD67-2D30B0B4854C}" type="pres">
      <dgm:prSet presAssocID="{72AAAF70-14D2-43E7-8D46-00261BC0BBE8}" presName="connectorText" presStyleLbl="sibTrans2D1" presStyleIdx="1" presStyleCnt="2"/>
      <dgm:spPr/>
    </dgm:pt>
    <dgm:pt modelId="{314620FF-9F77-47A7-910F-C53C5A8616DA}" type="pres">
      <dgm:prSet presAssocID="{D48CAEFC-2EC3-4AF2-A2FB-4505F4FFFCF7}" presName="node" presStyleLbl="node1" presStyleIdx="2" presStyleCnt="3">
        <dgm:presLayoutVars>
          <dgm:bulletEnabled val="1"/>
        </dgm:presLayoutVars>
      </dgm:prSet>
      <dgm:spPr/>
    </dgm:pt>
  </dgm:ptLst>
  <dgm:cxnLst>
    <dgm:cxn modelId="{739EB50F-4D1D-48ED-B9EC-F180BBBF6365}" type="presOf" srcId="{22BA2F39-52B7-4D47-8496-B8DF88E7C0A4}" destId="{0ECE8C9F-99B6-490B-86DD-BAA570C9DAFC}" srcOrd="0" destOrd="0" presId="urn:microsoft.com/office/officeart/2005/8/layout/process1"/>
    <dgm:cxn modelId="{E2E66321-EEB8-4368-944D-DE18A284FE3D}" srcId="{EAD50941-0AD9-4D68-968F-3162E3514504}" destId="{805E5EC1-F85C-4A14-B939-82170EC32DC7}" srcOrd="1" destOrd="0" parTransId="{161332AF-96A2-4B29-8A73-6FE087CE2A38}" sibTransId="{72AAAF70-14D2-43E7-8D46-00261BC0BBE8}"/>
    <dgm:cxn modelId="{8FAD9E34-8E2E-4AD6-A3E8-668C7D4B1942}" type="presOf" srcId="{EAD50941-0AD9-4D68-968F-3162E3514504}" destId="{A352F00C-8A30-488E-B6CC-BC63C2F13461}" srcOrd="0" destOrd="0" presId="urn:microsoft.com/office/officeart/2005/8/layout/process1"/>
    <dgm:cxn modelId="{FF2A8A38-EBFB-4384-8414-B6C10DBEE3DA}" srcId="{EAD50941-0AD9-4D68-968F-3162E3514504}" destId="{D48CAEFC-2EC3-4AF2-A2FB-4505F4FFFCF7}" srcOrd="2" destOrd="0" parTransId="{3D9D794F-62F4-4977-81EB-686D65235AB3}" sibTransId="{9E27E2E1-3E4A-4D68-96E0-E95CF4ED063D}"/>
    <dgm:cxn modelId="{572C6039-0687-4E0D-BAAE-1D7AD729AB9A}" type="presOf" srcId="{D48CAEFC-2EC3-4AF2-A2FB-4505F4FFFCF7}" destId="{314620FF-9F77-47A7-910F-C53C5A8616DA}" srcOrd="0" destOrd="0" presId="urn:microsoft.com/office/officeart/2005/8/layout/process1"/>
    <dgm:cxn modelId="{80F95657-832D-4CBF-AF81-A90A3E389A6E}" type="presOf" srcId="{22BA2F39-52B7-4D47-8496-B8DF88E7C0A4}" destId="{873A802A-1DD4-44C1-AFC8-A217CE2EB512}" srcOrd="1" destOrd="0" presId="urn:microsoft.com/office/officeart/2005/8/layout/process1"/>
    <dgm:cxn modelId="{5D5C3CA3-1595-436F-8774-5377EADA151A}" type="presOf" srcId="{72AAAF70-14D2-43E7-8D46-00261BC0BBE8}" destId="{62A493B6-4333-4C06-9777-1BDBAB268A1A}" srcOrd="0" destOrd="0" presId="urn:microsoft.com/office/officeart/2005/8/layout/process1"/>
    <dgm:cxn modelId="{C7C799A9-1370-4300-8AFF-4D1299A0F9A0}" type="presOf" srcId="{0F0FA0C6-12BB-407A-BC48-11CF422D8831}" destId="{4934606C-96C3-41AB-88F3-CD68DEE5B68D}" srcOrd="0" destOrd="0" presId="urn:microsoft.com/office/officeart/2005/8/layout/process1"/>
    <dgm:cxn modelId="{DADC19C6-9DCB-4A0B-882E-49BA8DF9891A}" srcId="{EAD50941-0AD9-4D68-968F-3162E3514504}" destId="{0F0FA0C6-12BB-407A-BC48-11CF422D8831}" srcOrd="0" destOrd="0" parTransId="{F8298A18-AC5D-4C7E-AC81-B7ADC516E861}" sibTransId="{22BA2F39-52B7-4D47-8496-B8DF88E7C0A4}"/>
    <dgm:cxn modelId="{6A4FFED7-E595-46BD-9EF0-4889BCA243B3}" type="presOf" srcId="{72AAAF70-14D2-43E7-8D46-00261BC0BBE8}" destId="{6622D28C-8351-4F42-BD67-2D30B0B4854C}" srcOrd="1" destOrd="0" presId="urn:microsoft.com/office/officeart/2005/8/layout/process1"/>
    <dgm:cxn modelId="{5C03FCEA-9DB2-4CB4-A187-1785A5451F06}" type="presOf" srcId="{805E5EC1-F85C-4A14-B939-82170EC32DC7}" destId="{6BFD8DED-AD54-40FC-9A03-22B72909BE81}" srcOrd="0" destOrd="0" presId="urn:microsoft.com/office/officeart/2005/8/layout/process1"/>
    <dgm:cxn modelId="{BD8A348E-565B-4F39-9843-D0BC3660C3F6}" type="presParOf" srcId="{A352F00C-8A30-488E-B6CC-BC63C2F13461}" destId="{4934606C-96C3-41AB-88F3-CD68DEE5B68D}" srcOrd="0" destOrd="0" presId="urn:microsoft.com/office/officeart/2005/8/layout/process1"/>
    <dgm:cxn modelId="{70008842-12ED-4DBA-98BA-474D08CD00FE}" type="presParOf" srcId="{A352F00C-8A30-488E-B6CC-BC63C2F13461}" destId="{0ECE8C9F-99B6-490B-86DD-BAA570C9DAFC}" srcOrd="1" destOrd="0" presId="urn:microsoft.com/office/officeart/2005/8/layout/process1"/>
    <dgm:cxn modelId="{2EB38F2A-6CEA-450D-921A-0324251A6205}" type="presParOf" srcId="{0ECE8C9F-99B6-490B-86DD-BAA570C9DAFC}" destId="{873A802A-1DD4-44C1-AFC8-A217CE2EB512}" srcOrd="0" destOrd="0" presId="urn:microsoft.com/office/officeart/2005/8/layout/process1"/>
    <dgm:cxn modelId="{AE55053A-2D1D-4E59-8AE9-52C636C8BD5F}" type="presParOf" srcId="{A352F00C-8A30-488E-B6CC-BC63C2F13461}" destId="{6BFD8DED-AD54-40FC-9A03-22B72909BE81}" srcOrd="2" destOrd="0" presId="urn:microsoft.com/office/officeart/2005/8/layout/process1"/>
    <dgm:cxn modelId="{D725C437-9AC4-4077-A3DF-80C94BF4B551}" type="presParOf" srcId="{A352F00C-8A30-488E-B6CC-BC63C2F13461}" destId="{62A493B6-4333-4C06-9777-1BDBAB268A1A}" srcOrd="3" destOrd="0" presId="urn:microsoft.com/office/officeart/2005/8/layout/process1"/>
    <dgm:cxn modelId="{09FDC63C-87D7-40AF-AFD4-BE1E2A13E745}" type="presParOf" srcId="{62A493B6-4333-4C06-9777-1BDBAB268A1A}" destId="{6622D28C-8351-4F42-BD67-2D30B0B4854C}" srcOrd="0" destOrd="0" presId="urn:microsoft.com/office/officeart/2005/8/layout/process1"/>
    <dgm:cxn modelId="{E33FC8CA-5FEE-448A-8D77-2269BEE6455A}" type="presParOf" srcId="{A352F00C-8A30-488E-B6CC-BC63C2F13461}" destId="{314620FF-9F77-47A7-910F-C53C5A8616DA}" srcOrd="4" destOrd="0" presId="urn:microsoft.com/office/officeart/2005/8/layout/process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3B15F6-EA3F-4111-9BBE-4B759C2AF41C}" type="doc">
      <dgm:prSet loTypeId="urn:microsoft.com/office/officeart/2011/layout/HexagonRadial" loCatId="officeonline" qsTypeId="urn:microsoft.com/office/officeart/2005/8/quickstyle/simple1" qsCatId="simple" csTypeId="urn:microsoft.com/office/officeart/2005/8/colors/accent1_2" csCatId="accent1" phldr="1"/>
      <dgm:spPr/>
      <dgm:t>
        <a:bodyPr/>
        <a:lstStyle/>
        <a:p>
          <a:endParaRPr lang="en-IE"/>
        </a:p>
      </dgm:t>
    </dgm:pt>
    <dgm:pt modelId="{42926EE1-654C-46A8-AAFA-17EA66368890}">
      <dgm:prSet phldrT="[Text]"/>
      <dgm:spPr>
        <a:solidFill>
          <a:srgbClr val="00ACA7"/>
        </a:solidFill>
      </dgm:spPr>
      <dgm:t>
        <a:bodyPr/>
        <a:lstStyle/>
        <a:p>
          <a:r>
            <a:rPr lang="en-IE" b="1" dirty="0"/>
            <a:t>SIGNIFICANT KEYWORDS</a:t>
          </a:r>
        </a:p>
      </dgm:t>
    </dgm:pt>
    <dgm:pt modelId="{D047D2F6-6884-4EAE-ADA4-E0471EB6812B}" type="parTrans" cxnId="{77E7709E-A1CD-467F-82F2-DDD2F9424CA2}">
      <dgm:prSet/>
      <dgm:spPr/>
      <dgm:t>
        <a:bodyPr/>
        <a:lstStyle/>
        <a:p>
          <a:endParaRPr lang="en-IE"/>
        </a:p>
      </dgm:t>
    </dgm:pt>
    <dgm:pt modelId="{EEF7DCC8-9290-4C9C-806C-EC8192353703}" type="sibTrans" cxnId="{77E7709E-A1CD-467F-82F2-DDD2F9424CA2}">
      <dgm:prSet/>
      <dgm:spPr/>
      <dgm:t>
        <a:bodyPr/>
        <a:lstStyle/>
        <a:p>
          <a:endParaRPr lang="en-IE"/>
        </a:p>
      </dgm:t>
    </dgm:pt>
    <dgm:pt modelId="{4356CA18-FF47-4C52-B590-A3DEAD8E69D4}">
      <dgm:prSet phldrT="[Text]" custT="1"/>
      <dgm:spPr>
        <a:solidFill>
          <a:srgbClr val="D6315A"/>
        </a:solidFill>
      </dgm:spPr>
      <dgm:t>
        <a:bodyPr/>
        <a:lstStyle/>
        <a:p>
          <a:pPr>
            <a:buFont typeface="Arial" panose="020B0604020202020204" pitchFamily="34" charset="0"/>
            <a:buChar char="•"/>
          </a:pPr>
          <a:r>
            <a:rPr lang="en-IE" sz="2400" b="1" i="0" dirty="0"/>
            <a:t>Share</a:t>
          </a:r>
          <a:endParaRPr lang="en-IE" sz="2400" b="1" dirty="0"/>
        </a:p>
      </dgm:t>
    </dgm:pt>
    <dgm:pt modelId="{2A37BE6A-D10A-4BED-B6B8-EDA762C36280}" type="parTrans" cxnId="{26A81E4B-CEED-4849-ADCE-9D34530ABFE0}">
      <dgm:prSet/>
      <dgm:spPr/>
      <dgm:t>
        <a:bodyPr/>
        <a:lstStyle/>
        <a:p>
          <a:endParaRPr lang="en-IE"/>
        </a:p>
      </dgm:t>
    </dgm:pt>
    <dgm:pt modelId="{479F2093-8D9A-418C-95F6-EEF6CA0E74A0}" type="sibTrans" cxnId="{26A81E4B-CEED-4849-ADCE-9D34530ABFE0}">
      <dgm:prSet/>
      <dgm:spPr/>
      <dgm:t>
        <a:bodyPr/>
        <a:lstStyle/>
        <a:p>
          <a:endParaRPr lang="en-IE"/>
        </a:p>
      </dgm:t>
    </dgm:pt>
    <dgm:pt modelId="{4C16E2AE-A38B-4A28-81DF-8C1DC7AEC969}">
      <dgm:prSet phldrT="[Text]" custT="1"/>
      <dgm:spPr>
        <a:solidFill>
          <a:srgbClr val="E18130"/>
        </a:solidFill>
      </dgm:spPr>
      <dgm:t>
        <a:bodyPr/>
        <a:lstStyle/>
        <a:p>
          <a:pPr>
            <a:buFont typeface="Arial" panose="020B0604020202020204" pitchFamily="34" charset="0"/>
            <a:buChar char="•"/>
          </a:pPr>
          <a:r>
            <a:rPr lang="en-IE" sz="2400" b="1" dirty="0"/>
            <a:t>Control</a:t>
          </a:r>
        </a:p>
      </dgm:t>
    </dgm:pt>
    <dgm:pt modelId="{3127DE2E-1D03-4DFC-A788-8EE8FCA77BF0}" type="parTrans" cxnId="{EE01C777-5974-4E03-870B-4D9B1C00974D}">
      <dgm:prSet/>
      <dgm:spPr/>
      <dgm:t>
        <a:bodyPr/>
        <a:lstStyle/>
        <a:p>
          <a:endParaRPr lang="en-IE"/>
        </a:p>
      </dgm:t>
    </dgm:pt>
    <dgm:pt modelId="{BAA70CD9-C908-4EFB-8D99-A47E35211EE6}" type="sibTrans" cxnId="{EE01C777-5974-4E03-870B-4D9B1C00974D}">
      <dgm:prSet/>
      <dgm:spPr/>
      <dgm:t>
        <a:bodyPr/>
        <a:lstStyle/>
        <a:p>
          <a:endParaRPr lang="en-IE"/>
        </a:p>
      </dgm:t>
    </dgm:pt>
    <dgm:pt modelId="{6ED1569A-44EA-4A95-A7BF-633CD92D14B7}">
      <dgm:prSet phldrT="[Text]" custT="1"/>
      <dgm:spPr>
        <a:solidFill>
          <a:srgbClr val="D6315A"/>
        </a:solidFill>
      </dgm:spPr>
      <dgm:t>
        <a:bodyPr/>
        <a:lstStyle/>
        <a:p>
          <a:pPr>
            <a:buFont typeface="Arial" panose="020B0604020202020204" pitchFamily="34" charset="0"/>
            <a:buChar char="•"/>
          </a:pPr>
          <a:r>
            <a:rPr lang="en-IE" sz="2400" b="1" dirty="0"/>
            <a:t>Delete</a:t>
          </a:r>
        </a:p>
      </dgm:t>
    </dgm:pt>
    <dgm:pt modelId="{B37EF798-6FC5-464F-8E7A-A50425CA8E55}" type="parTrans" cxnId="{4BB57BA5-74E1-49A6-9567-23B6E3597AAD}">
      <dgm:prSet/>
      <dgm:spPr/>
      <dgm:t>
        <a:bodyPr/>
        <a:lstStyle/>
        <a:p>
          <a:endParaRPr lang="en-IE"/>
        </a:p>
      </dgm:t>
    </dgm:pt>
    <dgm:pt modelId="{3B1222AC-2695-4D63-B60C-BB4303D56FCE}" type="sibTrans" cxnId="{4BB57BA5-74E1-49A6-9567-23B6E3597AAD}">
      <dgm:prSet/>
      <dgm:spPr/>
      <dgm:t>
        <a:bodyPr/>
        <a:lstStyle/>
        <a:p>
          <a:endParaRPr lang="en-IE"/>
        </a:p>
      </dgm:t>
    </dgm:pt>
    <dgm:pt modelId="{7B759D0D-7B7A-4FFE-82AE-552BD2E24CBB}">
      <dgm:prSet phldrT="[Text]" custT="1"/>
      <dgm:spPr>
        <a:solidFill>
          <a:srgbClr val="E18130"/>
        </a:solidFill>
      </dgm:spPr>
      <dgm:t>
        <a:bodyPr/>
        <a:lstStyle/>
        <a:p>
          <a:r>
            <a:rPr lang="en-IE" sz="2400" b="1" dirty="0"/>
            <a:t>Choice</a:t>
          </a:r>
        </a:p>
      </dgm:t>
    </dgm:pt>
    <dgm:pt modelId="{E1EEE69D-59BF-42E9-957A-0119DF9BED70}" type="parTrans" cxnId="{90BC5CC7-2F98-4110-965C-918CAB63EEF4}">
      <dgm:prSet/>
      <dgm:spPr/>
      <dgm:t>
        <a:bodyPr/>
        <a:lstStyle/>
        <a:p>
          <a:endParaRPr lang="en-IE"/>
        </a:p>
      </dgm:t>
    </dgm:pt>
    <dgm:pt modelId="{1988784A-ED21-48CC-9E7C-FC387A3CD6F6}" type="sibTrans" cxnId="{90BC5CC7-2F98-4110-965C-918CAB63EEF4}">
      <dgm:prSet/>
      <dgm:spPr/>
      <dgm:t>
        <a:bodyPr/>
        <a:lstStyle/>
        <a:p>
          <a:endParaRPr lang="en-IE"/>
        </a:p>
      </dgm:t>
    </dgm:pt>
    <dgm:pt modelId="{6D35868B-0F78-4532-83DA-540A00F0D43A}">
      <dgm:prSet phldrT="[Text]" custT="1"/>
      <dgm:spPr>
        <a:solidFill>
          <a:srgbClr val="D6315A"/>
        </a:solidFill>
      </dgm:spPr>
      <dgm:t>
        <a:bodyPr/>
        <a:lstStyle/>
        <a:p>
          <a:r>
            <a:rPr lang="en-US" sz="2400" b="1" i="0" dirty="0"/>
            <a:t>Third Parties</a:t>
          </a:r>
          <a:endParaRPr lang="en-IE" sz="2400" b="1" dirty="0"/>
        </a:p>
      </dgm:t>
    </dgm:pt>
    <dgm:pt modelId="{5207D558-E52C-4DB6-82DC-159166AF4F44}" type="parTrans" cxnId="{AB1F5C99-5999-4B4C-9718-3C03A4D695E9}">
      <dgm:prSet/>
      <dgm:spPr/>
      <dgm:t>
        <a:bodyPr/>
        <a:lstStyle/>
        <a:p>
          <a:endParaRPr lang="en-IE"/>
        </a:p>
      </dgm:t>
    </dgm:pt>
    <dgm:pt modelId="{12F593AC-ED3E-47E1-9095-73DC2C597C3F}" type="sibTrans" cxnId="{AB1F5C99-5999-4B4C-9718-3C03A4D695E9}">
      <dgm:prSet/>
      <dgm:spPr/>
      <dgm:t>
        <a:bodyPr/>
        <a:lstStyle/>
        <a:p>
          <a:endParaRPr lang="en-IE"/>
        </a:p>
      </dgm:t>
    </dgm:pt>
    <dgm:pt modelId="{DF04E815-C11E-4379-B2A7-348FF8A181ED}">
      <dgm:prSet phldrT="[Text]" custT="1"/>
      <dgm:spPr>
        <a:solidFill>
          <a:srgbClr val="E18130"/>
        </a:solidFill>
      </dgm:spPr>
      <dgm:t>
        <a:bodyPr/>
        <a:lstStyle/>
        <a:p>
          <a:pPr>
            <a:buFont typeface="Arial" panose="020B0604020202020204" pitchFamily="34" charset="0"/>
            <a:buChar char="•"/>
          </a:pPr>
          <a:r>
            <a:rPr lang="en-US" sz="2400" b="1" i="0" dirty="0"/>
            <a:t>Turn off</a:t>
          </a:r>
          <a:endParaRPr lang="en-IE" sz="2400" b="1" dirty="0"/>
        </a:p>
      </dgm:t>
    </dgm:pt>
    <dgm:pt modelId="{5908FC65-F9F0-43DC-BC73-2E80DAD8953C}" type="parTrans" cxnId="{32B4FEA5-4D58-496C-BE90-D86FCB53420B}">
      <dgm:prSet/>
      <dgm:spPr/>
      <dgm:t>
        <a:bodyPr/>
        <a:lstStyle/>
        <a:p>
          <a:endParaRPr lang="en-IE"/>
        </a:p>
      </dgm:t>
    </dgm:pt>
    <dgm:pt modelId="{42B2C102-90BC-4835-8175-F01A8BABF337}" type="sibTrans" cxnId="{32B4FEA5-4D58-496C-BE90-D86FCB53420B}">
      <dgm:prSet/>
      <dgm:spPr/>
      <dgm:t>
        <a:bodyPr/>
        <a:lstStyle/>
        <a:p>
          <a:endParaRPr lang="en-IE"/>
        </a:p>
      </dgm:t>
    </dgm:pt>
    <dgm:pt modelId="{4D6FB63E-517D-45DC-B55A-80A0201CCD08}" type="pres">
      <dgm:prSet presAssocID="{693B15F6-EA3F-4111-9BBE-4B759C2AF41C}" presName="Name0" presStyleCnt="0">
        <dgm:presLayoutVars>
          <dgm:chMax val="1"/>
          <dgm:chPref val="1"/>
          <dgm:dir/>
          <dgm:animOne val="branch"/>
          <dgm:animLvl val="lvl"/>
        </dgm:presLayoutVars>
      </dgm:prSet>
      <dgm:spPr/>
    </dgm:pt>
    <dgm:pt modelId="{2A040ADC-A302-4B8F-B1FB-C9EB957ACF5A}" type="pres">
      <dgm:prSet presAssocID="{42926EE1-654C-46A8-AAFA-17EA66368890}" presName="Parent" presStyleLbl="node0" presStyleIdx="0" presStyleCnt="1" custLinFactNeighborX="12" custLinFactNeighborY="14">
        <dgm:presLayoutVars>
          <dgm:chMax val="6"/>
          <dgm:chPref val="6"/>
        </dgm:presLayoutVars>
      </dgm:prSet>
      <dgm:spPr/>
    </dgm:pt>
    <dgm:pt modelId="{606FC1EF-946A-452D-A9CC-63524009C7DA}" type="pres">
      <dgm:prSet presAssocID="{4356CA18-FF47-4C52-B590-A3DEAD8E69D4}" presName="Accent1" presStyleCnt="0"/>
      <dgm:spPr/>
    </dgm:pt>
    <dgm:pt modelId="{5C8E8441-B188-49D4-90AE-A8CD8B6CACFD}" type="pres">
      <dgm:prSet presAssocID="{4356CA18-FF47-4C52-B590-A3DEAD8E69D4}" presName="Accent" presStyleLbl="bgShp" presStyleIdx="0" presStyleCnt="6"/>
      <dgm:spPr/>
    </dgm:pt>
    <dgm:pt modelId="{F54BDE0F-7A0B-49C5-AC2B-A800EDFDEA45}" type="pres">
      <dgm:prSet presAssocID="{4356CA18-FF47-4C52-B590-A3DEAD8E69D4}" presName="Child1" presStyleLbl="node1" presStyleIdx="0" presStyleCnt="6">
        <dgm:presLayoutVars>
          <dgm:chMax val="0"/>
          <dgm:chPref val="0"/>
          <dgm:bulletEnabled val="1"/>
        </dgm:presLayoutVars>
      </dgm:prSet>
      <dgm:spPr/>
    </dgm:pt>
    <dgm:pt modelId="{AC91E874-4FB0-4879-863C-DEA55F6D68C9}" type="pres">
      <dgm:prSet presAssocID="{4C16E2AE-A38B-4A28-81DF-8C1DC7AEC969}" presName="Accent2" presStyleCnt="0"/>
      <dgm:spPr/>
    </dgm:pt>
    <dgm:pt modelId="{979BE9A8-B54D-405D-B04E-7F0629F13590}" type="pres">
      <dgm:prSet presAssocID="{4C16E2AE-A38B-4A28-81DF-8C1DC7AEC969}" presName="Accent" presStyleLbl="bgShp" presStyleIdx="1" presStyleCnt="6"/>
      <dgm:spPr/>
    </dgm:pt>
    <dgm:pt modelId="{5CC014F8-1AB1-47EB-937C-BBC1613A91A4}" type="pres">
      <dgm:prSet presAssocID="{4C16E2AE-A38B-4A28-81DF-8C1DC7AEC969}" presName="Child2" presStyleLbl="node1" presStyleIdx="1" presStyleCnt="6">
        <dgm:presLayoutVars>
          <dgm:chMax val="0"/>
          <dgm:chPref val="0"/>
          <dgm:bulletEnabled val="1"/>
        </dgm:presLayoutVars>
      </dgm:prSet>
      <dgm:spPr/>
    </dgm:pt>
    <dgm:pt modelId="{34B665C1-4864-4E30-822C-8F104897AB79}" type="pres">
      <dgm:prSet presAssocID="{6ED1569A-44EA-4A95-A7BF-633CD92D14B7}" presName="Accent3" presStyleCnt="0"/>
      <dgm:spPr/>
    </dgm:pt>
    <dgm:pt modelId="{FDF45E5A-60E3-48B2-A47E-89960EF1670C}" type="pres">
      <dgm:prSet presAssocID="{6ED1569A-44EA-4A95-A7BF-633CD92D14B7}" presName="Accent" presStyleLbl="bgShp" presStyleIdx="2" presStyleCnt="6"/>
      <dgm:spPr/>
    </dgm:pt>
    <dgm:pt modelId="{E8C23593-2EEF-44FB-8A2D-85EB7061C3E0}" type="pres">
      <dgm:prSet presAssocID="{6ED1569A-44EA-4A95-A7BF-633CD92D14B7}" presName="Child3" presStyleLbl="node1" presStyleIdx="2" presStyleCnt="6">
        <dgm:presLayoutVars>
          <dgm:chMax val="0"/>
          <dgm:chPref val="0"/>
          <dgm:bulletEnabled val="1"/>
        </dgm:presLayoutVars>
      </dgm:prSet>
      <dgm:spPr/>
    </dgm:pt>
    <dgm:pt modelId="{205230D1-8514-4A21-9288-26A3FB2A6486}" type="pres">
      <dgm:prSet presAssocID="{7B759D0D-7B7A-4FFE-82AE-552BD2E24CBB}" presName="Accent4" presStyleCnt="0"/>
      <dgm:spPr/>
    </dgm:pt>
    <dgm:pt modelId="{559C4E6A-9CD4-4C33-9EDA-792F79FC37F5}" type="pres">
      <dgm:prSet presAssocID="{7B759D0D-7B7A-4FFE-82AE-552BD2E24CBB}" presName="Accent" presStyleLbl="bgShp" presStyleIdx="3" presStyleCnt="6"/>
      <dgm:spPr/>
    </dgm:pt>
    <dgm:pt modelId="{32BB7655-1357-4D2C-8A1E-5366241FFD9F}" type="pres">
      <dgm:prSet presAssocID="{7B759D0D-7B7A-4FFE-82AE-552BD2E24CBB}" presName="Child4" presStyleLbl="node1" presStyleIdx="3" presStyleCnt="6">
        <dgm:presLayoutVars>
          <dgm:chMax val="0"/>
          <dgm:chPref val="0"/>
          <dgm:bulletEnabled val="1"/>
        </dgm:presLayoutVars>
      </dgm:prSet>
      <dgm:spPr/>
    </dgm:pt>
    <dgm:pt modelId="{D7CEBDE5-CD03-42C2-9347-EA776D1B344F}" type="pres">
      <dgm:prSet presAssocID="{6D35868B-0F78-4532-83DA-540A00F0D43A}" presName="Accent5" presStyleCnt="0"/>
      <dgm:spPr/>
    </dgm:pt>
    <dgm:pt modelId="{96099205-C402-4384-9C85-461C96AB3257}" type="pres">
      <dgm:prSet presAssocID="{6D35868B-0F78-4532-83DA-540A00F0D43A}" presName="Accent" presStyleLbl="bgShp" presStyleIdx="4" presStyleCnt="6"/>
      <dgm:spPr/>
    </dgm:pt>
    <dgm:pt modelId="{99DCBF35-4CE1-4BB4-98FF-F165D3D4459B}" type="pres">
      <dgm:prSet presAssocID="{6D35868B-0F78-4532-83DA-540A00F0D43A}" presName="Child5" presStyleLbl="node1" presStyleIdx="4" presStyleCnt="6">
        <dgm:presLayoutVars>
          <dgm:chMax val="0"/>
          <dgm:chPref val="0"/>
          <dgm:bulletEnabled val="1"/>
        </dgm:presLayoutVars>
      </dgm:prSet>
      <dgm:spPr/>
    </dgm:pt>
    <dgm:pt modelId="{5649A143-5EFC-491E-9DF3-49A544FE40D6}" type="pres">
      <dgm:prSet presAssocID="{DF04E815-C11E-4379-B2A7-348FF8A181ED}" presName="Accent6" presStyleCnt="0"/>
      <dgm:spPr/>
    </dgm:pt>
    <dgm:pt modelId="{0851C221-F6DA-44ED-8065-96726E2EDD44}" type="pres">
      <dgm:prSet presAssocID="{DF04E815-C11E-4379-B2A7-348FF8A181ED}" presName="Accent" presStyleLbl="bgShp" presStyleIdx="5" presStyleCnt="6"/>
      <dgm:spPr/>
    </dgm:pt>
    <dgm:pt modelId="{679046D8-E011-470A-8E07-6A720EC65F4E}" type="pres">
      <dgm:prSet presAssocID="{DF04E815-C11E-4379-B2A7-348FF8A181ED}" presName="Child6" presStyleLbl="node1" presStyleIdx="5" presStyleCnt="6">
        <dgm:presLayoutVars>
          <dgm:chMax val="0"/>
          <dgm:chPref val="0"/>
          <dgm:bulletEnabled val="1"/>
        </dgm:presLayoutVars>
      </dgm:prSet>
      <dgm:spPr/>
    </dgm:pt>
  </dgm:ptLst>
  <dgm:cxnLst>
    <dgm:cxn modelId="{513E7741-B0F1-47C1-9DA1-F797B7AA5C78}" type="presOf" srcId="{4C16E2AE-A38B-4A28-81DF-8C1DC7AEC969}" destId="{5CC014F8-1AB1-47EB-937C-BBC1613A91A4}" srcOrd="0" destOrd="0" presId="urn:microsoft.com/office/officeart/2011/layout/HexagonRadial"/>
    <dgm:cxn modelId="{26A81E4B-CEED-4849-ADCE-9D34530ABFE0}" srcId="{42926EE1-654C-46A8-AAFA-17EA66368890}" destId="{4356CA18-FF47-4C52-B590-A3DEAD8E69D4}" srcOrd="0" destOrd="0" parTransId="{2A37BE6A-D10A-4BED-B6B8-EDA762C36280}" sibTransId="{479F2093-8D9A-418C-95F6-EEF6CA0E74A0}"/>
    <dgm:cxn modelId="{93ED7C6C-967B-4641-AB08-503B694037A7}" type="presOf" srcId="{42926EE1-654C-46A8-AAFA-17EA66368890}" destId="{2A040ADC-A302-4B8F-B1FB-C9EB957ACF5A}" srcOrd="0" destOrd="0" presId="urn:microsoft.com/office/officeart/2011/layout/HexagonRadial"/>
    <dgm:cxn modelId="{C9931E57-065F-4BCC-B391-C023CDFE994C}" type="presOf" srcId="{DF04E815-C11E-4379-B2A7-348FF8A181ED}" destId="{679046D8-E011-470A-8E07-6A720EC65F4E}" srcOrd="0" destOrd="0" presId="urn:microsoft.com/office/officeart/2011/layout/HexagonRadial"/>
    <dgm:cxn modelId="{EE01C777-5974-4E03-870B-4D9B1C00974D}" srcId="{42926EE1-654C-46A8-AAFA-17EA66368890}" destId="{4C16E2AE-A38B-4A28-81DF-8C1DC7AEC969}" srcOrd="1" destOrd="0" parTransId="{3127DE2E-1D03-4DFC-A788-8EE8FCA77BF0}" sibTransId="{BAA70CD9-C908-4EFB-8D99-A47E35211EE6}"/>
    <dgm:cxn modelId="{2ED0CB8B-B385-47FC-9269-554EFAEFBB6C}" type="presOf" srcId="{4356CA18-FF47-4C52-B590-A3DEAD8E69D4}" destId="{F54BDE0F-7A0B-49C5-AC2B-A800EDFDEA45}" srcOrd="0" destOrd="0" presId="urn:microsoft.com/office/officeart/2011/layout/HexagonRadial"/>
    <dgm:cxn modelId="{AB1F5C99-5999-4B4C-9718-3C03A4D695E9}" srcId="{42926EE1-654C-46A8-AAFA-17EA66368890}" destId="{6D35868B-0F78-4532-83DA-540A00F0D43A}" srcOrd="4" destOrd="0" parTransId="{5207D558-E52C-4DB6-82DC-159166AF4F44}" sibTransId="{12F593AC-ED3E-47E1-9095-73DC2C597C3F}"/>
    <dgm:cxn modelId="{77E7709E-A1CD-467F-82F2-DDD2F9424CA2}" srcId="{693B15F6-EA3F-4111-9BBE-4B759C2AF41C}" destId="{42926EE1-654C-46A8-AAFA-17EA66368890}" srcOrd="0" destOrd="0" parTransId="{D047D2F6-6884-4EAE-ADA4-E0471EB6812B}" sibTransId="{EEF7DCC8-9290-4C9C-806C-EC8192353703}"/>
    <dgm:cxn modelId="{4BB57BA5-74E1-49A6-9567-23B6E3597AAD}" srcId="{42926EE1-654C-46A8-AAFA-17EA66368890}" destId="{6ED1569A-44EA-4A95-A7BF-633CD92D14B7}" srcOrd="2" destOrd="0" parTransId="{B37EF798-6FC5-464F-8E7A-A50425CA8E55}" sibTransId="{3B1222AC-2695-4D63-B60C-BB4303D56FCE}"/>
    <dgm:cxn modelId="{32B4FEA5-4D58-496C-BE90-D86FCB53420B}" srcId="{42926EE1-654C-46A8-AAFA-17EA66368890}" destId="{DF04E815-C11E-4379-B2A7-348FF8A181ED}" srcOrd="5" destOrd="0" parTransId="{5908FC65-F9F0-43DC-BC73-2E80DAD8953C}" sibTransId="{42B2C102-90BC-4835-8175-F01A8BABF337}"/>
    <dgm:cxn modelId="{8D84E8C2-9E2E-49E6-8E62-A8BE7FD4C196}" type="presOf" srcId="{6ED1569A-44EA-4A95-A7BF-633CD92D14B7}" destId="{E8C23593-2EEF-44FB-8A2D-85EB7061C3E0}" srcOrd="0" destOrd="0" presId="urn:microsoft.com/office/officeart/2011/layout/HexagonRadial"/>
    <dgm:cxn modelId="{90BC5CC7-2F98-4110-965C-918CAB63EEF4}" srcId="{42926EE1-654C-46A8-AAFA-17EA66368890}" destId="{7B759D0D-7B7A-4FFE-82AE-552BD2E24CBB}" srcOrd="3" destOrd="0" parTransId="{E1EEE69D-59BF-42E9-957A-0119DF9BED70}" sibTransId="{1988784A-ED21-48CC-9E7C-FC387A3CD6F6}"/>
    <dgm:cxn modelId="{988B6ECA-0855-4F82-A1D5-0125B69B1586}" type="presOf" srcId="{693B15F6-EA3F-4111-9BBE-4B759C2AF41C}" destId="{4D6FB63E-517D-45DC-B55A-80A0201CCD08}" srcOrd="0" destOrd="0" presId="urn:microsoft.com/office/officeart/2011/layout/HexagonRadial"/>
    <dgm:cxn modelId="{1411F4D6-0DCD-480B-A6D4-246E9F3EFC2F}" type="presOf" srcId="{6D35868B-0F78-4532-83DA-540A00F0D43A}" destId="{99DCBF35-4CE1-4BB4-98FF-F165D3D4459B}" srcOrd="0" destOrd="0" presId="urn:microsoft.com/office/officeart/2011/layout/HexagonRadial"/>
    <dgm:cxn modelId="{EDEC37FB-58EE-4556-A2E8-1B46E6FA72DE}" type="presOf" srcId="{7B759D0D-7B7A-4FFE-82AE-552BD2E24CBB}" destId="{32BB7655-1357-4D2C-8A1E-5366241FFD9F}" srcOrd="0" destOrd="0" presId="urn:microsoft.com/office/officeart/2011/layout/HexagonRadial"/>
    <dgm:cxn modelId="{4475F548-D40E-45BB-BB6C-B05467472063}" type="presParOf" srcId="{4D6FB63E-517D-45DC-B55A-80A0201CCD08}" destId="{2A040ADC-A302-4B8F-B1FB-C9EB957ACF5A}" srcOrd="0" destOrd="0" presId="urn:microsoft.com/office/officeart/2011/layout/HexagonRadial"/>
    <dgm:cxn modelId="{EC12C43F-5B20-4035-AC24-19EED971E02A}" type="presParOf" srcId="{4D6FB63E-517D-45DC-B55A-80A0201CCD08}" destId="{606FC1EF-946A-452D-A9CC-63524009C7DA}" srcOrd="1" destOrd="0" presId="urn:microsoft.com/office/officeart/2011/layout/HexagonRadial"/>
    <dgm:cxn modelId="{DB86C4FF-4FF4-4164-ABD0-B3C043A77AD1}" type="presParOf" srcId="{606FC1EF-946A-452D-A9CC-63524009C7DA}" destId="{5C8E8441-B188-49D4-90AE-A8CD8B6CACFD}" srcOrd="0" destOrd="0" presId="urn:microsoft.com/office/officeart/2011/layout/HexagonRadial"/>
    <dgm:cxn modelId="{D56DDE46-CCAD-49A6-82C2-785E59C55299}" type="presParOf" srcId="{4D6FB63E-517D-45DC-B55A-80A0201CCD08}" destId="{F54BDE0F-7A0B-49C5-AC2B-A800EDFDEA45}" srcOrd="2" destOrd="0" presId="urn:microsoft.com/office/officeart/2011/layout/HexagonRadial"/>
    <dgm:cxn modelId="{F76032A8-6A19-4CB0-B7F5-BADFE695C55B}" type="presParOf" srcId="{4D6FB63E-517D-45DC-B55A-80A0201CCD08}" destId="{AC91E874-4FB0-4879-863C-DEA55F6D68C9}" srcOrd="3" destOrd="0" presId="urn:microsoft.com/office/officeart/2011/layout/HexagonRadial"/>
    <dgm:cxn modelId="{BD5DC4C6-8332-4F26-BBE4-D015279BEA4E}" type="presParOf" srcId="{AC91E874-4FB0-4879-863C-DEA55F6D68C9}" destId="{979BE9A8-B54D-405D-B04E-7F0629F13590}" srcOrd="0" destOrd="0" presId="urn:microsoft.com/office/officeart/2011/layout/HexagonRadial"/>
    <dgm:cxn modelId="{A539811E-7395-4E14-BB01-6D83FC6A8DB7}" type="presParOf" srcId="{4D6FB63E-517D-45DC-B55A-80A0201CCD08}" destId="{5CC014F8-1AB1-47EB-937C-BBC1613A91A4}" srcOrd="4" destOrd="0" presId="urn:microsoft.com/office/officeart/2011/layout/HexagonRadial"/>
    <dgm:cxn modelId="{9407F654-15DC-4C8E-8AAE-01849910EB89}" type="presParOf" srcId="{4D6FB63E-517D-45DC-B55A-80A0201CCD08}" destId="{34B665C1-4864-4E30-822C-8F104897AB79}" srcOrd="5" destOrd="0" presId="urn:microsoft.com/office/officeart/2011/layout/HexagonRadial"/>
    <dgm:cxn modelId="{7307D7CE-44D3-41F8-B4E6-1D7FCEA67B38}" type="presParOf" srcId="{34B665C1-4864-4E30-822C-8F104897AB79}" destId="{FDF45E5A-60E3-48B2-A47E-89960EF1670C}" srcOrd="0" destOrd="0" presId="urn:microsoft.com/office/officeart/2011/layout/HexagonRadial"/>
    <dgm:cxn modelId="{62CF21AE-9D47-4F09-BE4D-D6734CC85B29}" type="presParOf" srcId="{4D6FB63E-517D-45DC-B55A-80A0201CCD08}" destId="{E8C23593-2EEF-44FB-8A2D-85EB7061C3E0}" srcOrd="6" destOrd="0" presId="urn:microsoft.com/office/officeart/2011/layout/HexagonRadial"/>
    <dgm:cxn modelId="{B331A904-0572-4608-945D-0C051110AAD1}" type="presParOf" srcId="{4D6FB63E-517D-45DC-B55A-80A0201CCD08}" destId="{205230D1-8514-4A21-9288-26A3FB2A6486}" srcOrd="7" destOrd="0" presId="urn:microsoft.com/office/officeart/2011/layout/HexagonRadial"/>
    <dgm:cxn modelId="{0AE5BC58-170B-4DFE-8A91-CF561CD7AF89}" type="presParOf" srcId="{205230D1-8514-4A21-9288-26A3FB2A6486}" destId="{559C4E6A-9CD4-4C33-9EDA-792F79FC37F5}" srcOrd="0" destOrd="0" presId="urn:microsoft.com/office/officeart/2011/layout/HexagonRadial"/>
    <dgm:cxn modelId="{886B15C5-E6B7-4476-BC44-74E3C037C84E}" type="presParOf" srcId="{4D6FB63E-517D-45DC-B55A-80A0201CCD08}" destId="{32BB7655-1357-4D2C-8A1E-5366241FFD9F}" srcOrd="8" destOrd="0" presId="urn:microsoft.com/office/officeart/2011/layout/HexagonRadial"/>
    <dgm:cxn modelId="{D1DCC542-48EE-4794-B292-D101BC0FADDA}" type="presParOf" srcId="{4D6FB63E-517D-45DC-B55A-80A0201CCD08}" destId="{D7CEBDE5-CD03-42C2-9347-EA776D1B344F}" srcOrd="9" destOrd="0" presId="urn:microsoft.com/office/officeart/2011/layout/HexagonRadial"/>
    <dgm:cxn modelId="{3D9EADDA-C330-4267-9F65-450E62397ED6}" type="presParOf" srcId="{D7CEBDE5-CD03-42C2-9347-EA776D1B344F}" destId="{96099205-C402-4384-9C85-461C96AB3257}" srcOrd="0" destOrd="0" presId="urn:microsoft.com/office/officeart/2011/layout/HexagonRadial"/>
    <dgm:cxn modelId="{9872A155-CF59-4CB9-9907-DFB6D2E8A692}" type="presParOf" srcId="{4D6FB63E-517D-45DC-B55A-80A0201CCD08}" destId="{99DCBF35-4CE1-4BB4-98FF-F165D3D4459B}" srcOrd="10" destOrd="0" presId="urn:microsoft.com/office/officeart/2011/layout/HexagonRadial"/>
    <dgm:cxn modelId="{E9C34CF6-D51F-43B3-960B-EC07AFDE57A8}" type="presParOf" srcId="{4D6FB63E-517D-45DC-B55A-80A0201CCD08}" destId="{5649A143-5EFC-491E-9DF3-49A544FE40D6}" srcOrd="11" destOrd="0" presId="urn:microsoft.com/office/officeart/2011/layout/HexagonRadial"/>
    <dgm:cxn modelId="{BD565780-048D-4181-8566-CA196FA920DB}" type="presParOf" srcId="{5649A143-5EFC-491E-9DF3-49A544FE40D6}" destId="{0851C221-F6DA-44ED-8065-96726E2EDD44}" srcOrd="0" destOrd="0" presId="urn:microsoft.com/office/officeart/2011/layout/HexagonRadial"/>
    <dgm:cxn modelId="{3D38555C-053E-4D10-95BF-4AA4203B7900}" type="presParOf" srcId="{4D6FB63E-517D-45DC-B55A-80A0201CCD08}" destId="{679046D8-E011-470A-8E07-6A720EC65F4E}"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D812FED-799E-4E92-8113-8F4BCE4CB743}" type="doc">
      <dgm:prSet loTypeId="urn:microsoft.com/office/officeart/2005/8/layout/gear1" loCatId="process" qsTypeId="urn:microsoft.com/office/officeart/2005/8/quickstyle/simple1" qsCatId="simple" csTypeId="urn:microsoft.com/office/officeart/2005/8/colors/accent1_2" csCatId="accent1" phldr="1"/>
      <dgm:spPr/>
    </dgm:pt>
    <dgm:pt modelId="{785D6CCC-46AE-48EC-B2D0-1675EF74DCD4}">
      <dgm:prSet phldrT="[Text]" custT="1"/>
      <dgm:spPr>
        <a:solidFill>
          <a:srgbClr val="D6315A"/>
        </a:solidFill>
      </dgm:spPr>
      <dgm:t>
        <a:bodyPr/>
        <a:lstStyle/>
        <a:p>
          <a:r>
            <a:rPr lang="en-IE" sz="2800" b="1" dirty="0"/>
            <a:t>Cookies</a:t>
          </a:r>
        </a:p>
      </dgm:t>
    </dgm:pt>
    <dgm:pt modelId="{932C983F-24DE-481B-9C26-D170D2E39F14}" type="parTrans" cxnId="{CB01D350-D2BA-457F-922C-8F0F5DCA09DC}">
      <dgm:prSet/>
      <dgm:spPr/>
      <dgm:t>
        <a:bodyPr/>
        <a:lstStyle/>
        <a:p>
          <a:endParaRPr lang="en-IE"/>
        </a:p>
      </dgm:t>
    </dgm:pt>
    <dgm:pt modelId="{08400BB1-2473-4F1D-8A58-6316C8608023}" type="sibTrans" cxnId="{CB01D350-D2BA-457F-922C-8F0F5DCA09DC}">
      <dgm:prSet/>
      <dgm:spPr>
        <a:solidFill>
          <a:schemeClr val="bg2">
            <a:lumMod val="75000"/>
          </a:schemeClr>
        </a:solidFill>
      </dgm:spPr>
      <dgm:t>
        <a:bodyPr/>
        <a:lstStyle/>
        <a:p>
          <a:endParaRPr lang="en-IE"/>
        </a:p>
      </dgm:t>
    </dgm:pt>
    <dgm:pt modelId="{D5CF041C-D2A9-4A5A-BBCB-426A9E1EDA91}">
      <dgm:prSet phldrT="[Text]" custT="1"/>
      <dgm:spPr>
        <a:solidFill>
          <a:srgbClr val="00ACA7"/>
        </a:solidFill>
      </dgm:spPr>
      <dgm:t>
        <a:bodyPr/>
        <a:lstStyle/>
        <a:p>
          <a:r>
            <a:rPr lang="en-IE" sz="2000" b="1" dirty="0"/>
            <a:t>Tracked</a:t>
          </a:r>
        </a:p>
      </dgm:t>
    </dgm:pt>
    <dgm:pt modelId="{D62A555A-C7D0-49FB-8755-997384F97045}" type="parTrans" cxnId="{F76CE9F9-CDDE-4632-8D09-4FF164B2B095}">
      <dgm:prSet/>
      <dgm:spPr/>
      <dgm:t>
        <a:bodyPr/>
        <a:lstStyle/>
        <a:p>
          <a:endParaRPr lang="en-IE"/>
        </a:p>
      </dgm:t>
    </dgm:pt>
    <dgm:pt modelId="{5DECD305-4931-482A-99C9-4A6E86D6ED4F}" type="sibTrans" cxnId="{F76CE9F9-CDDE-4632-8D09-4FF164B2B095}">
      <dgm:prSet/>
      <dgm:spPr>
        <a:solidFill>
          <a:schemeClr val="bg2">
            <a:lumMod val="75000"/>
          </a:schemeClr>
        </a:solidFill>
      </dgm:spPr>
      <dgm:t>
        <a:bodyPr/>
        <a:lstStyle/>
        <a:p>
          <a:endParaRPr lang="en-IE"/>
        </a:p>
      </dgm:t>
    </dgm:pt>
    <dgm:pt modelId="{D6BDFFA5-EDB8-4C54-816D-6D4FB16A7053}">
      <dgm:prSet phldrT="[Text]" custT="1"/>
      <dgm:spPr>
        <a:solidFill>
          <a:srgbClr val="E18130"/>
        </a:solidFill>
      </dgm:spPr>
      <dgm:t>
        <a:bodyPr/>
        <a:lstStyle/>
        <a:p>
          <a:r>
            <a:rPr lang="en-IE" sz="2000" b="1" dirty="0"/>
            <a:t>Share</a:t>
          </a:r>
          <a:endParaRPr lang="en-IE" sz="1000" b="1" dirty="0"/>
        </a:p>
      </dgm:t>
    </dgm:pt>
    <dgm:pt modelId="{5D66713C-E49E-41AB-90B2-51EBAD3712DC}" type="sibTrans" cxnId="{F99C45BD-96C5-4DC8-A2A5-CD215E7EA565}">
      <dgm:prSet/>
      <dgm:spPr>
        <a:solidFill>
          <a:schemeClr val="bg2">
            <a:lumMod val="75000"/>
          </a:schemeClr>
        </a:solidFill>
      </dgm:spPr>
      <dgm:t>
        <a:bodyPr/>
        <a:lstStyle/>
        <a:p>
          <a:endParaRPr lang="en-IE"/>
        </a:p>
      </dgm:t>
    </dgm:pt>
    <dgm:pt modelId="{0F9F1C93-5DA2-409F-9A2A-24EBC4DAD31B}" type="parTrans" cxnId="{F99C45BD-96C5-4DC8-A2A5-CD215E7EA565}">
      <dgm:prSet/>
      <dgm:spPr/>
      <dgm:t>
        <a:bodyPr/>
        <a:lstStyle/>
        <a:p>
          <a:endParaRPr lang="en-IE"/>
        </a:p>
      </dgm:t>
    </dgm:pt>
    <dgm:pt modelId="{22312E9E-C364-4389-8490-44D64280C4AB}" type="pres">
      <dgm:prSet presAssocID="{BD812FED-799E-4E92-8113-8F4BCE4CB743}" presName="composite" presStyleCnt="0">
        <dgm:presLayoutVars>
          <dgm:chMax val="3"/>
          <dgm:animLvl val="lvl"/>
          <dgm:resizeHandles val="exact"/>
        </dgm:presLayoutVars>
      </dgm:prSet>
      <dgm:spPr/>
    </dgm:pt>
    <dgm:pt modelId="{CE806FFD-58B4-4FD4-86EA-ACF6E00537DC}" type="pres">
      <dgm:prSet presAssocID="{785D6CCC-46AE-48EC-B2D0-1675EF74DCD4}" presName="gear1" presStyleLbl="node1" presStyleIdx="0" presStyleCnt="3">
        <dgm:presLayoutVars>
          <dgm:chMax val="1"/>
          <dgm:bulletEnabled val="1"/>
        </dgm:presLayoutVars>
      </dgm:prSet>
      <dgm:spPr/>
    </dgm:pt>
    <dgm:pt modelId="{B5095598-327C-495F-A154-0627FCD6A755}" type="pres">
      <dgm:prSet presAssocID="{785D6CCC-46AE-48EC-B2D0-1675EF74DCD4}" presName="gear1srcNode" presStyleLbl="node1" presStyleIdx="0" presStyleCnt="3"/>
      <dgm:spPr/>
    </dgm:pt>
    <dgm:pt modelId="{80781E5E-8366-4573-AA2E-8DC9F87B220C}" type="pres">
      <dgm:prSet presAssocID="{785D6CCC-46AE-48EC-B2D0-1675EF74DCD4}" presName="gear1dstNode" presStyleLbl="node1" presStyleIdx="0" presStyleCnt="3"/>
      <dgm:spPr/>
    </dgm:pt>
    <dgm:pt modelId="{87AC9D14-5832-422E-BC0B-17ED84AA8A35}" type="pres">
      <dgm:prSet presAssocID="{D5CF041C-D2A9-4A5A-BBCB-426A9E1EDA91}" presName="gear2" presStyleLbl="node1" presStyleIdx="1" presStyleCnt="3" custScaleX="109873" custScaleY="110394">
        <dgm:presLayoutVars>
          <dgm:chMax val="1"/>
          <dgm:bulletEnabled val="1"/>
        </dgm:presLayoutVars>
      </dgm:prSet>
      <dgm:spPr/>
    </dgm:pt>
    <dgm:pt modelId="{022F88F0-CD23-4567-BFDB-3E9597A0ADC5}" type="pres">
      <dgm:prSet presAssocID="{D5CF041C-D2A9-4A5A-BBCB-426A9E1EDA91}" presName="gear2srcNode" presStyleLbl="node1" presStyleIdx="1" presStyleCnt="3"/>
      <dgm:spPr/>
    </dgm:pt>
    <dgm:pt modelId="{A2D746F5-4609-4C3D-BC6F-BDF147F58CF3}" type="pres">
      <dgm:prSet presAssocID="{D5CF041C-D2A9-4A5A-BBCB-426A9E1EDA91}" presName="gear2dstNode" presStyleLbl="node1" presStyleIdx="1" presStyleCnt="3"/>
      <dgm:spPr/>
    </dgm:pt>
    <dgm:pt modelId="{8EA5E6DD-24DF-4433-971C-8CF1F1508457}" type="pres">
      <dgm:prSet presAssocID="{D6BDFFA5-EDB8-4C54-816D-6D4FB16A7053}" presName="gear3" presStyleLbl="node1" presStyleIdx="2" presStyleCnt="3"/>
      <dgm:spPr/>
    </dgm:pt>
    <dgm:pt modelId="{24A83A2B-242E-4544-94B2-960A2EE6106D}" type="pres">
      <dgm:prSet presAssocID="{D6BDFFA5-EDB8-4C54-816D-6D4FB16A7053}" presName="gear3tx" presStyleLbl="node1" presStyleIdx="2" presStyleCnt="3">
        <dgm:presLayoutVars>
          <dgm:chMax val="1"/>
          <dgm:bulletEnabled val="1"/>
        </dgm:presLayoutVars>
      </dgm:prSet>
      <dgm:spPr/>
    </dgm:pt>
    <dgm:pt modelId="{490B9A28-1A72-4457-9A6E-E81EF24A77B0}" type="pres">
      <dgm:prSet presAssocID="{D6BDFFA5-EDB8-4C54-816D-6D4FB16A7053}" presName="gear3srcNode" presStyleLbl="node1" presStyleIdx="2" presStyleCnt="3"/>
      <dgm:spPr/>
    </dgm:pt>
    <dgm:pt modelId="{BC8316BA-ABD2-4E8A-B78D-773FA19567BC}" type="pres">
      <dgm:prSet presAssocID="{D6BDFFA5-EDB8-4C54-816D-6D4FB16A7053}" presName="gear3dstNode" presStyleLbl="node1" presStyleIdx="2" presStyleCnt="3"/>
      <dgm:spPr/>
    </dgm:pt>
    <dgm:pt modelId="{D0AE65B3-84C9-46C2-BD1B-496AE7745F09}" type="pres">
      <dgm:prSet presAssocID="{08400BB1-2473-4F1D-8A58-6316C8608023}" presName="connector1" presStyleLbl="sibTrans2D1" presStyleIdx="0" presStyleCnt="3" custScaleX="103662" custScaleY="99027"/>
      <dgm:spPr/>
    </dgm:pt>
    <dgm:pt modelId="{EEC7C223-4ACB-4C5D-A03B-C72953491439}" type="pres">
      <dgm:prSet presAssocID="{5DECD305-4931-482A-99C9-4A6E86D6ED4F}" presName="connector2" presStyleLbl="sibTrans2D1" presStyleIdx="1" presStyleCnt="3"/>
      <dgm:spPr/>
    </dgm:pt>
    <dgm:pt modelId="{EFCAA0D5-2C8C-474E-B26C-B77905A39D2C}" type="pres">
      <dgm:prSet presAssocID="{5D66713C-E49E-41AB-90B2-51EBAD3712DC}" presName="connector3" presStyleLbl="sibTrans2D1" presStyleIdx="2" presStyleCnt="3"/>
      <dgm:spPr/>
    </dgm:pt>
  </dgm:ptLst>
  <dgm:cxnLst>
    <dgm:cxn modelId="{9A640F04-1AD7-486A-8E32-678E94C89B18}" type="presOf" srcId="{D6BDFFA5-EDB8-4C54-816D-6D4FB16A7053}" destId="{490B9A28-1A72-4457-9A6E-E81EF24A77B0}" srcOrd="2" destOrd="0" presId="urn:microsoft.com/office/officeart/2005/8/layout/gear1"/>
    <dgm:cxn modelId="{28815909-6229-49F4-9D96-9759025AB5B2}" type="presOf" srcId="{08400BB1-2473-4F1D-8A58-6316C8608023}" destId="{D0AE65B3-84C9-46C2-BD1B-496AE7745F09}" srcOrd="0" destOrd="0" presId="urn:microsoft.com/office/officeart/2005/8/layout/gear1"/>
    <dgm:cxn modelId="{EBF79E37-D7D9-48D1-B3E7-FB379BEFDC80}" type="presOf" srcId="{D6BDFFA5-EDB8-4C54-816D-6D4FB16A7053}" destId="{BC8316BA-ABD2-4E8A-B78D-773FA19567BC}" srcOrd="3" destOrd="0" presId="urn:microsoft.com/office/officeart/2005/8/layout/gear1"/>
    <dgm:cxn modelId="{A988B539-878A-46E5-8C23-B36A6CE5914E}" type="presOf" srcId="{D6BDFFA5-EDB8-4C54-816D-6D4FB16A7053}" destId="{8EA5E6DD-24DF-4433-971C-8CF1F1508457}" srcOrd="0" destOrd="0" presId="urn:microsoft.com/office/officeart/2005/8/layout/gear1"/>
    <dgm:cxn modelId="{136A355B-33C2-4AA1-9A26-6123464BC626}" type="presOf" srcId="{5DECD305-4931-482A-99C9-4A6E86D6ED4F}" destId="{EEC7C223-4ACB-4C5D-A03B-C72953491439}" srcOrd="0" destOrd="0" presId="urn:microsoft.com/office/officeart/2005/8/layout/gear1"/>
    <dgm:cxn modelId="{8F50FD44-9A59-4945-B50F-4DA60F0898AC}" type="presOf" srcId="{D6BDFFA5-EDB8-4C54-816D-6D4FB16A7053}" destId="{24A83A2B-242E-4544-94B2-960A2EE6106D}" srcOrd="1" destOrd="0" presId="urn:microsoft.com/office/officeart/2005/8/layout/gear1"/>
    <dgm:cxn modelId="{CB01D350-D2BA-457F-922C-8F0F5DCA09DC}" srcId="{BD812FED-799E-4E92-8113-8F4BCE4CB743}" destId="{785D6CCC-46AE-48EC-B2D0-1675EF74DCD4}" srcOrd="0" destOrd="0" parTransId="{932C983F-24DE-481B-9C26-D170D2E39F14}" sibTransId="{08400BB1-2473-4F1D-8A58-6316C8608023}"/>
    <dgm:cxn modelId="{B1458EAE-8442-42BB-9479-CD58C924ED86}" type="presOf" srcId="{785D6CCC-46AE-48EC-B2D0-1675EF74DCD4}" destId="{CE806FFD-58B4-4FD4-86EA-ACF6E00537DC}" srcOrd="0" destOrd="0" presId="urn:microsoft.com/office/officeart/2005/8/layout/gear1"/>
    <dgm:cxn modelId="{539174BC-605F-4854-9DB5-BEA78754A1CF}" type="presOf" srcId="{785D6CCC-46AE-48EC-B2D0-1675EF74DCD4}" destId="{80781E5E-8366-4573-AA2E-8DC9F87B220C}" srcOrd="2" destOrd="0" presId="urn:microsoft.com/office/officeart/2005/8/layout/gear1"/>
    <dgm:cxn modelId="{F99C45BD-96C5-4DC8-A2A5-CD215E7EA565}" srcId="{BD812FED-799E-4E92-8113-8F4BCE4CB743}" destId="{D6BDFFA5-EDB8-4C54-816D-6D4FB16A7053}" srcOrd="2" destOrd="0" parTransId="{0F9F1C93-5DA2-409F-9A2A-24EBC4DAD31B}" sibTransId="{5D66713C-E49E-41AB-90B2-51EBAD3712DC}"/>
    <dgm:cxn modelId="{1D8BAEC1-0CDC-499C-8498-2891EF566208}" type="presOf" srcId="{5D66713C-E49E-41AB-90B2-51EBAD3712DC}" destId="{EFCAA0D5-2C8C-474E-B26C-B77905A39D2C}" srcOrd="0" destOrd="0" presId="urn:microsoft.com/office/officeart/2005/8/layout/gear1"/>
    <dgm:cxn modelId="{4DA350D2-D672-4D3E-B671-D0988470742A}" type="presOf" srcId="{D5CF041C-D2A9-4A5A-BBCB-426A9E1EDA91}" destId="{A2D746F5-4609-4C3D-BC6F-BDF147F58CF3}" srcOrd="2" destOrd="0" presId="urn:microsoft.com/office/officeart/2005/8/layout/gear1"/>
    <dgm:cxn modelId="{FD6644D7-870D-4C66-9623-774288D2620F}" type="presOf" srcId="{D5CF041C-D2A9-4A5A-BBCB-426A9E1EDA91}" destId="{022F88F0-CD23-4567-BFDB-3E9597A0ADC5}" srcOrd="1" destOrd="0" presId="urn:microsoft.com/office/officeart/2005/8/layout/gear1"/>
    <dgm:cxn modelId="{879C08D8-2D40-4664-8FB1-D790FEC21310}" type="presOf" srcId="{785D6CCC-46AE-48EC-B2D0-1675EF74DCD4}" destId="{B5095598-327C-495F-A154-0627FCD6A755}" srcOrd="1" destOrd="0" presId="urn:microsoft.com/office/officeart/2005/8/layout/gear1"/>
    <dgm:cxn modelId="{9DAC70D9-D21E-40F2-9A39-4E78F46A3964}" type="presOf" srcId="{BD812FED-799E-4E92-8113-8F4BCE4CB743}" destId="{22312E9E-C364-4389-8490-44D64280C4AB}" srcOrd="0" destOrd="0" presId="urn:microsoft.com/office/officeart/2005/8/layout/gear1"/>
    <dgm:cxn modelId="{481669DE-5D46-42BB-8635-616293FA9F20}" type="presOf" srcId="{D5CF041C-D2A9-4A5A-BBCB-426A9E1EDA91}" destId="{87AC9D14-5832-422E-BC0B-17ED84AA8A35}" srcOrd="0" destOrd="0" presId="urn:microsoft.com/office/officeart/2005/8/layout/gear1"/>
    <dgm:cxn modelId="{F76CE9F9-CDDE-4632-8D09-4FF164B2B095}" srcId="{BD812FED-799E-4E92-8113-8F4BCE4CB743}" destId="{D5CF041C-D2A9-4A5A-BBCB-426A9E1EDA91}" srcOrd="1" destOrd="0" parTransId="{D62A555A-C7D0-49FB-8755-997384F97045}" sibTransId="{5DECD305-4931-482A-99C9-4A6E86D6ED4F}"/>
    <dgm:cxn modelId="{EBAA1B01-8BE0-47B4-97B7-863DA0B1413E}" type="presParOf" srcId="{22312E9E-C364-4389-8490-44D64280C4AB}" destId="{CE806FFD-58B4-4FD4-86EA-ACF6E00537DC}" srcOrd="0" destOrd="0" presId="urn:microsoft.com/office/officeart/2005/8/layout/gear1"/>
    <dgm:cxn modelId="{1DC6FE75-F42F-430E-9036-22E4520EB0BE}" type="presParOf" srcId="{22312E9E-C364-4389-8490-44D64280C4AB}" destId="{B5095598-327C-495F-A154-0627FCD6A755}" srcOrd="1" destOrd="0" presId="urn:microsoft.com/office/officeart/2005/8/layout/gear1"/>
    <dgm:cxn modelId="{BCDE7D6E-936C-4F31-A7E0-9469654EFAD3}" type="presParOf" srcId="{22312E9E-C364-4389-8490-44D64280C4AB}" destId="{80781E5E-8366-4573-AA2E-8DC9F87B220C}" srcOrd="2" destOrd="0" presId="urn:microsoft.com/office/officeart/2005/8/layout/gear1"/>
    <dgm:cxn modelId="{C155BBAA-8F4C-41F3-A795-28F741B08C72}" type="presParOf" srcId="{22312E9E-C364-4389-8490-44D64280C4AB}" destId="{87AC9D14-5832-422E-BC0B-17ED84AA8A35}" srcOrd="3" destOrd="0" presId="urn:microsoft.com/office/officeart/2005/8/layout/gear1"/>
    <dgm:cxn modelId="{B7AB37AB-7889-4582-9BFB-ACD2B8F2427E}" type="presParOf" srcId="{22312E9E-C364-4389-8490-44D64280C4AB}" destId="{022F88F0-CD23-4567-BFDB-3E9597A0ADC5}" srcOrd="4" destOrd="0" presId="urn:microsoft.com/office/officeart/2005/8/layout/gear1"/>
    <dgm:cxn modelId="{46041E1E-4CAF-4C68-A89F-4EF244E6FBE6}" type="presParOf" srcId="{22312E9E-C364-4389-8490-44D64280C4AB}" destId="{A2D746F5-4609-4C3D-BC6F-BDF147F58CF3}" srcOrd="5" destOrd="0" presId="urn:microsoft.com/office/officeart/2005/8/layout/gear1"/>
    <dgm:cxn modelId="{FDF15B78-C575-4548-B56A-445A0BE0F770}" type="presParOf" srcId="{22312E9E-C364-4389-8490-44D64280C4AB}" destId="{8EA5E6DD-24DF-4433-971C-8CF1F1508457}" srcOrd="6" destOrd="0" presId="urn:microsoft.com/office/officeart/2005/8/layout/gear1"/>
    <dgm:cxn modelId="{275C241F-38F0-4A20-A666-4B06BFA6D94D}" type="presParOf" srcId="{22312E9E-C364-4389-8490-44D64280C4AB}" destId="{24A83A2B-242E-4544-94B2-960A2EE6106D}" srcOrd="7" destOrd="0" presId="urn:microsoft.com/office/officeart/2005/8/layout/gear1"/>
    <dgm:cxn modelId="{76C16979-153B-47BE-8FFF-B339AC5CA279}" type="presParOf" srcId="{22312E9E-C364-4389-8490-44D64280C4AB}" destId="{490B9A28-1A72-4457-9A6E-E81EF24A77B0}" srcOrd="8" destOrd="0" presId="urn:microsoft.com/office/officeart/2005/8/layout/gear1"/>
    <dgm:cxn modelId="{6C2FC622-F2E2-48A0-8B14-6BD9AA94884D}" type="presParOf" srcId="{22312E9E-C364-4389-8490-44D64280C4AB}" destId="{BC8316BA-ABD2-4E8A-B78D-773FA19567BC}" srcOrd="9" destOrd="0" presId="urn:microsoft.com/office/officeart/2005/8/layout/gear1"/>
    <dgm:cxn modelId="{33A7BA09-A741-4EC5-821F-DF5DB2717A5D}" type="presParOf" srcId="{22312E9E-C364-4389-8490-44D64280C4AB}" destId="{D0AE65B3-84C9-46C2-BD1B-496AE7745F09}" srcOrd="10" destOrd="0" presId="urn:microsoft.com/office/officeart/2005/8/layout/gear1"/>
    <dgm:cxn modelId="{BEB4E031-640F-4D0D-8C80-BCF1FDF23DC7}" type="presParOf" srcId="{22312E9E-C364-4389-8490-44D64280C4AB}" destId="{EEC7C223-4ACB-4C5D-A03B-C72953491439}" srcOrd="11" destOrd="0" presId="urn:microsoft.com/office/officeart/2005/8/layout/gear1"/>
    <dgm:cxn modelId="{110B5A87-010E-4334-8386-9194D8A4DEF0}" type="presParOf" srcId="{22312E9E-C364-4389-8490-44D64280C4AB}" destId="{EFCAA0D5-2C8C-474E-B26C-B77905A39D2C}"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D812FED-799E-4E92-8113-8F4BCE4CB743}" type="doc">
      <dgm:prSet loTypeId="urn:microsoft.com/office/officeart/2005/8/layout/gear1" loCatId="process" qsTypeId="urn:microsoft.com/office/officeart/2005/8/quickstyle/simple1" qsCatId="simple" csTypeId="urn:microsoft.com/office/officeart/2005/8/colors/accent1_2" csCatId="accent1" phldr="1"/>
      <dgm:spPr/>
    </dgm:pt>
    <dgm:pt modelId="{785D6CCC-46AE-48EC-B2D0-1675EF74DCD4}">
      <dgm:prSet phldrT="[Text]" custT="1"/>
      <dgm:spPr>
        <a:solidFill>
          <a:srgbClr val="D6315A"/>
        </a:solidFill>
      </dgm:spPr>
      <dgm:t>
        <a:bodyPr/>
        <a:lstStyle/>
        <a:p>
          <a:r>
            <a:rPr lang="en-IE" sz="2400" b="1" dirty="0"/>
            <a:t>Digital footprint</a:t>
          </a:r>
        </a:p>
      </dgm:t>
    </dgm:pt>
    <dgm:pt modelId="{932C983F-24DE-481B-9C26-D170D2E39F14}" type="parTrans" cxnId="{CB01D350-D2BA-457F-922C-8F0F5DCA09DC}">
      <dgm:prSet/>
      <dgm:spPr/>
      <dgm:t>
        <a:bodyPr/>
        <a:lstStyle/>
        <a:p>
          <a:endParaRPr lang="en-IE"/>
        </a:p>
      </dgm:t>
    </dgm:pt>
    <dgm:pt modelId="{08400BB1-2473-4F1D-8A58-6316C8608023}" type="sibTrans" cxnId="{CB01D350-D2BA-457F-922C-8F0F5DCA09DC}">
      <dgm:prSet/>
      <dgm:spPr>
        <a:solidFill>
          <a:schemeClr val="bg2">
            <a:lumMod val="75000"/>
          </a:schemeClr>
        </a:solidFill>
      </dgm:spPr>
      <dgm:t>
        <a:bodyPr/>
        <a:lstStyle/>
        <a:p>
          <a:endParaRPr lang="en-IE"/>
        </a:p>
      </dgm:t>
    </dgm:pt>
    <dgm:pt modelId="{D5CF041C-D2A9-4A5A-BBCB-426A9E1EDA91}">
      <dgm:prSet phldrT="[Text]" custT="1"/>
      <dgm:spPr>
        <a:solidFill>
          <a:srgbClr val="00ACA7"/>
        </a:solidFill>
      </dgm:spPr>
      <dgm:t>
        <a:bodyPr/>
        <a:lstStyle/>
        <a:p>
          <a:r>
            <a:rPr lang="en-IE" sz="2400" b="1" dirty="0"/>
            <a:t>Limit</a:t>
          </a:r>
          <a:endParaRPr lang="en-IE" sz="1050" b="1" dirty="0"/>
        </a:p>
      </dgm:t>
    </dgm:pt>
    <dgm:pt modelId="{D62A555A-C7D0-49FB-8755-997384F97045}" type="parTrans" cxnId="{F76CE9F9-CDDE-4632-8D09-4FF164B2B095}">
      <dgm:prSet/>
      <dgm:spPr/>
      <dgm:t>
        <a:bodyPr/>
        <a:lstStyle/>
        <a:p>
          <a:endParaRPr lang="en-IE"/>
        </a:p>
      </dgm:t>
    </dgm:pt>
    <dgm:pt modelId="{5DECD305-4931-482A-99C9-4A6E86D6ED4F}" type="sibTrans" cxnId="{F76CE9F9-CDDE-4632-8D09-4FF164B2B095}">
      <dgm:prSet/>
      <dgm:spPr>
        <a:solidFill>
          <a:schemeClr val="bg2">
            <a:lumMod val="75000"/>
          </a:schemeClr>
        </a:solidFill>
      </dgm:spPr>
      <dgm:t>
        <a:bodyPr/>
        <a:lstStyle/>
        <a:p>
          <a:endParaRPr lang="en-IE"/>
        </a:p>
      </dgm:t>
    </dgm:pt>
    <dgm:pt modelId="{D6BDFFA5-EDB8-4C54-816D-6D4FB16A7053}">
      <dgm:prSet phldrT="[Text]" custT="1"/>
      <dgm:spPr>
        <a:solidFill>
          <a:srgbClr val="E18130"/>
        </a:solidFill>
      </dgm:spPr>
      <dgm:t>
        <a:bodyPr/>
        <a:lstStyle/>
        <a:p>
          <a:r>
            <a:rPr lang="en-IE" sz="2400" b="1" dirty="0"/>
            <a:t>Profits</a:t>
          </a:r>
          <a:endParaRPr lang="en-IE" sz="900" b="1" dirty="0"/>
        </a:p>
      </dgm:t>
    </dgm:pt>
    <dgm:pt modelId="{5D66713C-E49E-41AB-90B2-51EBAD3712DC}" type="sibTrans" cxnId="{F99C45BD-96C5-4DC8-A2A5-CD215E7EA565}">
      <dgm:prSet/>
      <dgm:spPr>
        <a:solidFill>
          <a:schemeClr val="bg2">
            <a:lumMod val="75000"/>
          </a:schemeClr>
        </a:solidFill>
      </dgm:spPr>
      <dgm:t>
        <a:bodyPr/>
        <a:lstStyle/>
        <a:p>
          <a:endParaRPr lang="en-IE"/>
        </a:p>
      </dgm:t>
    </dgm:pt>
    <dgm:pt modelId="{0F9F1C93-5DA2-409F-9A2A-24EBC4DAD31B}" type="parTrans" cxnId="{F99C45BD-96C5-4DC8-A2A5-CD215E7EA565}">
      <dgm:prSet/>
      <dgm:spPr/>
      <dgm:t>
        <a:bodyPr/>
        <a:lstStyle/>
        <a:p>
          <a:endParaRPr lang="en-IE"/>
        </a:p>
      </dgm:t>
    </dgm:pt>
    <dgm:pt modelId="{22312E9E-C364-4389-8490-44D64280C4AB}" type="pres">
      <dgm:prSet presAssocID="{BD812FED-799E-4E92-8113-8F4BCE4CB743}" presName="composite" presStyleCnt="0">
        <dgm:presLayoutVars>
          <dgm:chMax val="3"/>
          <dgm:animLvl val="lvl"/>
          <dgm:resizeHandles val="exact"/>
        </dgm:presLayoutVars>
      </dgm:prSet>
      <dgm:spPr/>
    </dgm:pt>
    <dgm:pt modelId="{CE806FFD-58B4-4FD4-86EA-ACF6E00537DC}" type="pres">
      <dgm:prSet presAssocID="{785D6CCC-46AE-48EC-B2D0-1675EF74DCD4}" presName="gear1" presStyleLbl="node1" presStyleIdx="0" presStyleCnt="3">
        <dgm:presLayoutVars>
          <dgm:chMax val="1"/>
          <dgm:bulletEnabled val="1"/>
        </dgm:presLayoutVars>
      </dgm:prSet>
      <dgm:spPr/>
    </dgm:pt>
    <dgm:pt modelId="{B5095598-327C-495F-A154-0627FCD6A755}" type="pres">
      <dgm:prSet presAssocID="{785D6CCC-46AE-48EC-B2D0-1675EF74DCD4}" presName="gear1srcNode" presStyleLbl="node1" presStyleIdx="0" presStyleCnt="3"/>
      <dgm:spPr/>
    </dgm:pt>
    <dgm:pt modelId="{80781E5E-8366-4573-AA2E-8DC9F87B220C}" type="pres">
      <dgm:prSet presAssocID="{785D6CCC-46AE-48EC-B2D0-1675EF74DCD4}" presName="gear1dstNode" presStyleLbl="node1" presStyleIdx="0" presStyleCnt="3"/>
      <dgm:spPr/>
    </dgm:pt>
    <dgm:pt modelId="{87AC9D14-5832-422E-BC0B-17ED84AA8A35}" type="pres">
      <dgm:prSet presAssocID="{D5CF041C-D2A9-4A5A-BBCB-426A9E1EDA91}" presName="gear2" presStyleLbl="node1" presStyleIdx="1" presStyleCnt="3">
        <dgm:presLayoutVars>
          <dgm:chMax val="1"/>
          <dgm:bulletEnabled val="1"/>
        </dgm:presLayoutVars>
      </dgm:prSet>
      <dgm:spPr/>
    </dgm:pt>
    <dgm:pt modelId="{022F88F0-CD23-4567-BFDB-3E9597A0ADC5}" type="pres">
      <dgm:prSet presAssocID="{D5CF041C-D2A9-4A5A-BBCB-426A9E1EDA91}" presName="gear2srcNode" presStyleLbl="node1" presStyleIdx="1" presStyleCnt="3"/>
      <dgm:spPr/>
    </dgm:pt>
    <dgm:pt modelId="{A2D746F5-4609-4C3D-BC6F-BDF147F58CF3}" type="pres">
      <dgm:prSet presAssocID="{D5CF041C-D2A9-4A5A-BBCB-426A9E1EDA91}" presName="gear2dstNode" presStyleLbl="node1" presStyleIdx="1" presStyleCnt="3"/>
      <dgm:spPr/>
    </dgm:pt>
    <dgm:pt modelId="{8EA5E6DD-24DF-4433-971C-8CF1F1508457}" type="pres">
      <dgm:prSet presAssocID="{D6BDFFA5-EDB8-4C54-816D-6D4FB16A7053}" presName="gear3" presStyleLbl="node1" presStyleIdx="2" presStyleCnt="3"/>
      <dgm:spPr/>
    </dgm:pt>
    <dgm:pt modelId="{24A83A2B-242E-4544-94B2-960A2EE6106D}" type="pres">
      <dgm:prSet presAssocID="{D6BDFFA5-EDB8-4C54-816D-6D4FB16A7053}" presName="gear3tx" presStyleLbl="node1" presStyleIdx="2" presStyleCnt="3">
        <dgm:presLayoutVars>
          <dgm:chMax val="1"/>
          <dgm:bulletEnabled val="1"/>
        </dgm:presLayoutVars>
      </dgm:prSet>
      <dgm:spPr/>
    </dgm:pt>
    <dgm:pt modelId="{490B9A28-1A72-4457-9A6E-E81EF24A77B0}" type="pres">
      <dgm:prSet presAssocID="{D6BDFFA5-EDB8-4C54-816D-6D4FB16A7053}" presName="gear3srcNode" presStyleLbl="node1" presStyleIdx="2" presStyleCnt="3"/>
      <dgm:spPr/>
    </dgm:pt>
    <dgm:pt modelId="{BC8316BA-ABD2-4E8A-B78D-773FA19567BC}" type="pres">
      <dgm:prSet presAssocID="{D6BDFFA5-EDB8-4C54-816D-6D4FB16A7053}" presName="gear3dstNode" presStyleLbl="node1" presStyleIdx="2" presStyleCnt="3"/>
      <dgm:spPr/>
    </dgm:pt>
    <dgm:pt modelId="{D0AE65B3-84C9-46C2-BD1B-496AE7745F09}" type="pres">
      <dgm:prSet presAssocID="{08400BB1-2473-4F1D-8A58-6316C8608023}" presName="connector1" presStyleLbl="sibTrans2D1" presStyleIdx="0" presStyleCnt="3" custScaleX="103662" custScaleY="99027"/>
      <dgm:spPr/>
    </dgm:pt>
    <dgm:pt modelId="{EEC7C223-4ACB-4C5D-A03B-C72953491439}" type="pres">
      <dgm:prSet presAssocID="{5DECD305-4931-482A-99C9-4A6E86D6ED4F}" presName="connector2" presStyleLbl="sibTrans2D1" presStyleIdx="1" presStyleCnt="3"/>
      <dgm:spPr/>
    </dgm:pt>
    <dgm:pt modelId="{EFCAA0D5-2C8C-474E-B26C-B77905A39D2C}" type="pres">
      <dgm:prSet presAssocID="{5D66713C-E49E-41AB-90B2-51EBAD3712DC}" presName="connector3" presStyleLbl="sibTrans2D1" presStyleIdx="2" presStyleCnt="3"/>
      <dgm:spPr/>
    </dgm:pt>
  </dgm:ptLst>
  <dgm:cxnLst>
    <dgm:cxn modelId="{9A640F04-1AD7-486A-8E32-678E94C89B18}" type="presOf" srcId="{D6BDFFA5-EDB8-4C54-816D-6D4FB16A7053}" destId="{490B9A28-1A72-4457-9A6E-E81EF24A77B0}" srcOrd="2" destOrd="0" presId="urn:microsoft.com/office/officeart/2005/8/layout/gear1"/>
    <dgm:cxn modelId="{28815909-6229-49F4-9D96-9759025AB5B2}" type="presOf" srcId="{08400BB1-2473-4F1D-8A58-6316C8608023}" destId="{D0AE65B3-84C9-46C2-BD1B-496AE7745F09}" srcOrd="0" destOrd="0" presId="urn:microsoft.com/office/officeart/2005/8/layout/gear1"/>
    <dgm:cxn modelId="{EBF79E37-D7D9-48D1-B3E7-FB379BEFDC80}" type="presOf" srcId="{D6BDFFA5-EDB8-4C54-816D-6D4FB16A7053}" destId="{BC8316BA-ABD2-4E8A-B78D-773FA19567BC}" srcOrd="3" destOrd="0" presId="urn:microsoft.com/office/officeart/2005/8/layout/gear1"/>
    <dgm:cxn modelId="{A988B539-878A-46E5-8C23-B36A6CE5914E}" type="presOf" srcId="{D6BDFFA5-EDB8-4C54-816D-6D4FB16A7053}" destId="{8EA5E6DD-24DF-4433-971C-8CF1F1508457}" srcOrd="0" destOrd="0" presId="urn:microsoft.com/office/officeart/2005/8/layout/gear1"/>
    <dgm:cxn modelId="{136A355B-33C2-4AA1-9A26-6123464BC626}" type="presOf" srcId="{5DECD305-4931-482A-99C9-4A6E86D6ED4F}" destId="{EEC7C223-4ACB-4C5D-A03B-C72953491439}" srcOrd="0" destOrd="0" presId="urn:microsoft.com/office/officeart/2005/8/layout/gear1"/>
    <dgm:cxn modelId="{8F50FD44-9A59-4945-B50F-4DA60F0898AC}" type="presOf" srcId="{D6BDFFA5-EDB8-4C54-816D-6D4FB16A7053}" destId="{24A83A2B-242E-4544-94B2-960A2EE6106D}" srcOrd="1" destOrd="0" presId="urn:microsoft.com/office/officeart/2005/8/layout/gear1"/>
    <dgm:cxn modelId="{CB01D350-D2BA-457F-922C-8F0F5DCA09DC}" srcId="{BD812FED-799E-4E92-8113-8F4BCE4CB743}" destId="{785D6CCC-46AE-48EC-B2D0-1675EF74DCD4}" srcOrd="0" destOrd="0" parTransId="{932C983F-24DE-481B-9C26-D170D2E39F14}" sibTransId="{08400BB1-2473-4F1D-8A58-6316C8608023}"/>
    <dgm:cxn modelId="{B1458EAE-8442-42BB-9479-CD58C924ED86}" type="presOf" srcId="{785D6CCC-46AE-48EC-B2D0-1675EF74DCD4}" destId="{CE806FFD-58B4-4FD4-86EA-ACF6E00537DC}" srcOrd="0" destOrd="0" presId="urn:microsoft.com/office/officeart/2005/8/layout/gear1"/>
    <dgm:cxn modelId="{539174BC-605F-4854-9DB5-BEA78754A1CF}" type="presOf" srcId="{785D6CCC-46AE-48EC-B2D0-1675EF74DCD4}" destId="{80781E5E-8366-4573-AA2E-8DC9F87B220C}" srcOrd="2" destOrd="0" presId="urn:microsoft.com/office/officeart/2005/8/layout/gear1"/>
    <dgm:cxn modelId="{F99C45BD-96C5-4DC8-A2A5-CD215E7EA565}" srcId="{BD812FED-799E-4E92-8113-8F4BCE4CB743}" destId="{D6BDFFA5-EDB8-4C54-816D-6D4FB16A7053}" srcOrd="2" destOrd="0" parTransId="{0F9F1C93-5DA2-409F-9A2A-24EBC4DAD31B}" sibTransId="{5D66713C-E49E-41AB-90B2-51EBAD3712DC}"/>
    <dgm:cxn modelId="{1D8BAEC1-0CDC-499C-8498-2891EF566208}" type="presOf" srcId="{5D66713C-E49E-41AB-90B2-51EBAD3712DC}" destId="{EFCAA0D5-2C8C-474E-B26C-B77905A39D2C}" srcOrd="0" destOrd="0" presId="urn:microsoft.com/office/officeart/2005/8/layout/gear1"/>
    <dgm:cxn modelId="{4DA350D2-D672-4D3E-B671-D0988470742A}" type="presOf" srcId="{D5CF041C-D2A9-4A5A-BBCB-426A9E1EDA91}" destId="{A2D746F5-4609-4C3D-BC6F-BDF147F58CF3}" srcOrd="2" destOrd="0" presId="urn:microsoft.com/office/officeart/2005/8/layout/gear1"/>
    <dgm:cxn modelId="{FD6644D7-870D-4C66-9623-774288D2620F}" type="presOf" srcId="{D5CF041C-D2A9-4A5A-BBCB-426A9E1EDA91}" destId="{022F88F0-CD23-4567-BFDB-3E9597A0ADC5}" srcOrd="1" destOrd="0" presId="urn:microsoft.com/office/officeart/2005/8/layout/gear1"/>
    <dgm:cxn modelId="{879C08D8-2D40-4664-8FB1-D790FEC21310}" type="presOf" srcId="{785D6CCC-46AE-48EC-B2D0-1675EF74DCD4}" destId="{B5095598-327C-495F-A154-0627FCD6A755}" srcOrd="1" destOrd="0" presId="urn:microsoft.com/office/officeart/2005/8/layout/gear1"/>
    <dgm:cxn modelId="{9DAC70D9-D21E-40F2-9A39-4E78F46A3964}" type="presOf" srcId="{BD812FED-799E-4E92-8113-8F4BCE4CB743}" destId="{22312E9E-C364-4389-8490-44D64280C4AB}" srcOrd="0" destOrd="0" presId="urn:microsoft.com/office/officeart/2005/8/layout/gear1"/>
    <dgm:cxn modelId="{481669DE-5D46-42BB-8635-616293FA9F20}" type="presOf" srcId="{D5CF041C-D2A9-4A5A-BBCB-426A9E1EDA91}" destId="{87AC9D14-5832-422E-BC0B-17ED84AA8A35}" srcOrd="0" destOrd="0" presId="urn:microsoft.com/office/officeart/2005/8/layout/gear1"/>
    <dgm:cxn modelId="{F76CE9F9-CDDE-4632-8D09-4FF164B2B095}" srcId="{BD812FED-799E-4E92-8113-8F4BCE4CB743}" destId="{D5CF041C-D2A9-4A5A-BBCB-426A9E1EDA91}" srcOrd="1" destOrd="0" parTransId="{D62A555A-C7D0-49FB-8755-997384F97045}" sibTransId="{5DECD305-4931-482A-99C9-4A6E86D6ED4F}"/>
    <dgm:cxn modelId="{EBAA1B01-8BE0-47B4-97B7-863DA0B1413E}" type="presParOf" srcId="{22312E9E-C364-4389-8490-44D64280C4AB}" destId="{CE806FFD-58B4-4FD4-86EA-ACF6E00537DC}" srcOrd="0" destOrd="0" presId="urn:microsoft.com/office/officeart/2005/8/layout/gear1"/>
    <dgm:cxn modelId="{1DC6FE75-F42F-430E-9036-22E4520EB0BE}" type="presParOf" srcId="{22312E9E-C364-4389-8490-44D64280C4AB}" destId="{B5095598-327C-495F-A154-0627FCD6A755}" srcOrd="1" destOrd="0" presId="urn:microsoft.com/office/officeart/2005/8/layout/gear1"/>
    <dgm:cxn modelId="{BCDE7D6E-936C-4F31-A7E0-9469654EFAD3}" type="presParOf" srcId="{22312E9E-C364-4389-8490-44D64280C4AB}" destId="{80781E5E-8366-4573-AA2E-8DC9F87B220C}" srcOrd="2" destOrd="0" presId="urn:microsoft.com/office/officeart/2005/8/layout/gear1"/>
    <dgm:cxn modelId="{C155BBAA-8F4C-41F3-A795-28F741B08C72}" type="presParOf" srcId="{22312E9E-C364-4389-8490-44D64280C4AB}" destId="{87AC9D14-5832-422E-BC0B-17ED84AA8A35}" srcOrd="3" destOrd="0" presId="urn:microsoft.com/office/officeart/2005/8/layout/gear1"/>
    <dgm:cxn modelId="{B7AB37AB-7889-4582-9BFB-ACD2B8F2427E}" type="presParOf" srcId="{22312E9E-C364-4389-8490-44D64280C4AB}" destId="{022F88F0-CD23-4567-BFDB-3E9597A0ADC5}" srcOrd="4" destOrd="0" presId="urn:microsoft.com/office/officeart/2005/8/layout/gear1"/>
    <dgm:cxn modelId="{46041E1E-4CAF-4C68-A89F-4EF244E6FBE6}" type="presParOf" srcId="{22312E9E-C364-4389-8490-44D64280C4AB}" destId="{A2D746F5-4609-4C3D-BC6F-BDF147F58CF3}" srcOrd="5" destOrd="0" presId="urn:microsoft.com/office/officeart/2005/8/layout/gear1"/>
    <dgm:cxn modelId="{FDF15B78-C575-4548-B56A-445A0BE0F770}" type="presParOf" srcId="{22312E9E-C364-4389-8490-44D64280C4AB}" destId="{8EA5E6DD-24DF-4433-971C-8CF1F1508457}" srcOrd="6" destOrd="0" presId="urn:microsoft.com/office/officeart/2005/8/layout/gear1"/>
    <dgm:cxn modelId="{275C241F-38F0-4A20-A666-4B06BFA6D94D}" type="presParOf" srcId="{22312E9E-C364-4389-8490-44D64280C4AB}" destId="{24A83A2B-242E-4544-94B2-960A2EE6106D}" srcOrd="7" destOrd="0" presId="urn:microsoft.com/office/officeart/2005/8/layout/gear1"/>
    <dgm:cxn modelId="{76C16979-153B-47BE-8FFF-B339AC5CA279}" type="presParOf" srcId="{22312E9E-C364-4389-8490-44D64280C4AB}" destId="{490B9A28-1A72-4457-9A6E-E81EF24A77B0}" srcOrd="8" destOrd="0" presId="urn:microsoft.com/office/officeart/2005/8/layout/gear1"/>
    <dgm:cxn modelId="{6C2FC622-F2E2-48A0-8B14-6BD9AA94884D}" type="presParOf" srcId="{22312E9E-C364-4389-8490-44D64280C4AB}" destId="{BC8316BA-ABD2-4E8A-B78D-773FA19567BC}" srcOrd="9" destOrd="0" presId="urn:microsoft.com/office/officeart/2005/8/layout/gear1"/>
    <dgm:cxn modelId="{33A7BA09-A741-4EC5-821F-DF5DB2717A5D}" type="presParOf" srcId="{22312E9E-C364-4389-8490-44D64280C4AB}" destId="{D0AE65B3-84C9-46C2-BD1B-496AE7745F09}" srcOrd="10" destOrd="0" presId="urn:microsoft.com/office/officeart/2005/8/layout/gear1"/>
    <dgm:cxn modelId="{BEB4E031-640F-4D0D-8C80-BCF1FDF23DC7}" type="presParOf" srcId="{22312E9E-C364-4389-8490-44D64280C4AB}" destId="{EEC7C223-4ACB-4C5D-A03B-C72953491439}" srcOrd="11" destOrd="0" presId="urn:microsoft.com/office/officeart/2005/8/layout/gear1"/>
    <dgm:cxn modelId="{110B5A87-010E-4334-8386-9194D8A4DEF0}" type="presParOf" srcId="{22312E9E-C364-4389-8490-44D64280C4AB}" destId="{EFCAA0D5-2C8C-474E-B26C-B77905A39D2C}"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34606C-96C3-41AB-88F3-CD68DEE5B68D}">
      <dsp:nvSpPr>
        <dsp:cNvPr id="0" name=""/>
        <dsp:cNvSpPr/>
      </dsp:nvSpPr>
      <dsp:spPr>
        <a:xfrm>
          <a:off x="8040" y="1988336"/>
          <a:ext cx="2403324" cy="1441994"/>
        </a:xfrm>
        <a:prstGeom prst="roundRect">
          <a:avLst>
            <a:gd name="adj" fmla="val 10000"/>
          </a:avLst>
        </a:prstGeom>
        <a:solidFill>
          <a:srgbClr val="E1813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IE" sz="3200" b="0" kern="1200" dirty="0"/>
            <a:t>DATA SECURITY</a:t>
          </a:r>
        </a:p>
      </dsp:txBody>
      <dsp:txXfrm>
        <a:off x="50275" y="2030571"/>
        <a:ext cx="2318854" cy="1357524"/>
      </dsp:txXfrm>
    </dsp:sp>
    <dsp:sp modelId="{0ECE8C9F-99B6-490B-86DD-BAA570C9DAFC}">
      <dsp:nvSpPr>
        <dsp:cNvPr id="0" name=""/>
        <dsp:cNvSpPr/>
      </dsp:nvSpPr>
      <dsp:spPr>
        <a:xfrm>
          <a:off x="2651697" y="2411321"/>
          <a:ext cx="509504" cy="596024"/>
        </a:xfrm>
        <a:prstGeom prst="rightArrow">
          <a:avLst>
            <a:gd name="adj1" fmla="val 60000"/>
            <a:gd name="adj2" fmla="val 50000"/>
          </a:avLst>
        </a:prstGeom>
        <a:solidFill>
          <a:srgbClr val="D6315A"/>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IE" sz="2400" kern="1200"/>
        </a:p>
      </dsp:txBody>
      <dsp:txXfrm>
        <a:off x="2651697" y="2530526"/>
        <a:ext cx="356653" cy="357614"/>
      </dsp:txXfrm>
    </dsp:sp>
    <dsp:sp modelId="{6BFD8DED-AD54-40FC-9A03-22B72909BE81}">
      <dsp:nvSpPr>
        <dsp:cNvPr id="0" name=""/>
        <dsp:cNvSpPr/>
      </dsp:nvSpPr>
      <dsp:spPr>
        <a:xfrm>
          <a:off x="3372694" y="1988336"/>
          <a:ext cx="2403324" cy="1441994"/>
        </a:xfrm>
        <a:prstGeom prst="roundRect">
          <a:avLst>
            <a:gd name="adj" fmla="val 10000"/>
          </a:avLst>
        </a:prstGeom>
        <a:solidFill>
          <a:srgbClr val="00ACA7"/>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IE" sz="3200" b="0" kern="1200" dirty="0"/>
            <a:t>DATA PRIVACY</a:t>
          </a:r>
        </a:p>
      </dsp:txBody>
      <dsp:txXfrm>
        <a:off x="3414929" y="2030571"/>
        <a:ext cx="2318854" cy="1357524"/>
      </dsp:txXfrm>
    </dsp:sp>
    <dsp:sp modelId="{62A493B6-4333-4C06-9777-1BDBAB268A1A}">
      <dsp:nvSpPr>
        <dsp:cNvPr id="0" name=""/>
        <dsp:cNvSpPr/>
      </dsp:nvSpPr>
      <dsp:spPr>
        <a:xfrm>
          <a:off x="6016350" y="2411321"/>
          <a:ext cx="509504" cy="596024"/>
        </a:xfrm>
        <a:prstGeom prst="rightArrow">
          <a:avLst>
            <a:gd name="adj1" fmla="val 60000"/>
            <a:gd name="adj2" fmla="val 50000"/>
          </a:avLst>
        </a:prstGeom>
        <a:solidFill>
          <a:srgbClr val="E18130"/>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IE" sz="2400" kern="1200"/>
        </a:p>
      </dsp:txBody>
      <dsp:txXfrm>
        <a:off x="6016350" y="2530526"/>
        <a:ext cx="356653" cy="357614"/>
      </dsp:txXfrm>
    </dsp:sp>
    <dsp:sp modelId="{314620FF-9F77-47A7-910F-C53C5A8616DA}">
      <dsp:nvSpPr>
        <dsp:cNvPr id="0" name=""/>
        <dsp:cNvSpPr/>
      </dsp:nvSpPr>
      <dsp:spPr>
        <a:xfrm>
          <a:off x="6737348" y="1988336"/>
          <a:ext cx="2403324" cy="1441994"/>
        </a:xfrm>
        <a:prstGeom prst="roundRect">
          <a:avLst>
            <a:gd name="adj" fmla="val 10000"/>
          </a:avLst>
        </a:prstGeom>
        <a:solidFill>
          <a:srgbClr val="D6315A"/>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IE" sz="3000" b="1" kern="1200"/>
            <a:t>PROTECTED</a:t>
          </a:r>
          <a:r>
            <a:rPr lang="en-IE" sz="3000" kern="1200"/>
            <a:t> USABLE DATA</a:t>
          </a:r>
          <a:endParaRPr lang="en-IE" sz="3000" kern="1200" dirty="0"/>
        </a:p>
      </dsp:txBody>
      <dsp:txXfrm>
        <a:off x="6779583" y="2030571"/>
        <a:ext cx="2318854" cy="13575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040ADC-A302-4B8F-B1FB-C9EB957ACF5A}">
      <dsp:nvSpPr>
        <dsp:cNvPr id="0" name=""/>
        <dsp:cNvSpPr/>
      </dsp:nvSpPr>
      <dsp:spPr>
        <a:xfrm>
          <a:off x="2376633" y="1627753"/>
          <a:ext cx="2068626" cy="1789445"/>
        </a:xfrm>
        <a:prstGeom prst="hexagon">
          <a:avLst>
            <a:gd name="adj" fmla="val 28570"/>
            <a:gd name="vf" fmla="val 115470"/>
          </a:avLst>
        </a:prstGeom>
        <a:solidFill>
          <a:srgbClr val="00ACA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IE" sz="1900" b="1" kern="1200" dirty="0"/>
            <a:t>SIGNIFICANT KEYWORDS</a:t>
          </a:r>
        </a:p>
      </dsp:txBody>
      <dsp:txXfrm>
        <a:off x="2719433" y="1924289"/>
        <a:ext cx="1383026" cy="1196373"/>
      </dsp:txXfrm>
    </dsp:sp>
    <dsp:sp modelId="{979BE9A8-B54D-405D-B04E-7F0629F13590}">
      <dsp:nvSpPr>
        <dsp:cNvPr id="0" name=""/>
        <dsp:cNvSpPr/>
      </dsp:nvSpPr>
      <dsp:spPr>
        <a:xfrm>
          <a:off x="3671743" y="771373"/>
          <a:ext cx="780486" cy="672492"/>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4BDE0F-7A0B-49C5-AC2B-A800EDFDEA45}">
      <dsp:nvSpPr>
        <dsp:cNvPr id="0" name=""/>
        <dsp:cNvSpPr/>
      </dsp:nvSpPr>
      <dsp:spPr>
        <a:xfrm>
          <a:off x="2566935" y="0"/>
          <a:ext cx="1695224" cy="1466568"/>
        </a:xfrm>
        <a:prstGeom prst="hexagon">
          <a:avLst>
            <a:gd name="adj" fmla="val 28570"/>
            <a:gd name="vf" fmla="val 115470"/>
          </a:avLst>
        </a:prstGeom>
        <a:solidFill>
          <a:srgbClr val="D6315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Font typeface="Arial" panose="020B0604020202020204" pitchFamily="34" charset="0"/>
            <a:buNone/>
          </a:pPr>
          <a:r>
            <a:rPr lang="en-IE" sz="2400" b="1" i="0" kern="1200" dirty="0"/>
            <a:t>Share</a:t>
          </a:r>
          <a:endParaRPr lang="en-IE" sz="2400" b="1" kern="1200" dirty="0"/>
        </a:p>
      </dsp:txBody>
      <dsp:txXfrm>
        <a:off x="2847870" y="243042"/>
        <a:ext cx="1133354" cy="980484"/>
      </dsp:txXfrm>
    </dsp:sp>
    <dsp:sp modelId="{FDF45E5A-60E3-48B2-A47E-89960EF1670C}">
      <dsp:nvSpPr>
        <dsp:cNvPr id="0" name=""/>
        <dsp:cNvSpPr/>
      </dsp:nvSpPr>
      <dsp:spPr>
        <a:xfrm>
          <a:off x="4582632" y="2028576"/>
          <a:ext cx="780486" cy="672492"/>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C014F8-1AB1-47EB-937C-BBC1613A91A4}">
      <dsp:nvSpPr>
        <dsp:cNvPr id="0" name=""/>
        <dsp:cNvSpPr/>
      </dsp:nvSpPr>
      <dsp:spPr>
        <a:xfrm>
          <a:off x="4121654" y="902038"/>
          <a:ext cx="1695224" cy="1466568"/>
        </a:xfrm>
        <a:prstGeom prst="hexagon">
          <a:avLst>
            <a:gd name="adj" fmla="val 28570"/>
            <a:gd name="vf" fmla="val 115470"/>
          </a:avLst>
        </a:prstGeom>
        <a:solidFill>
          <a:srgbClr val="E1813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Font typeface="Arial" panose="020B0604020202020204" pitchFamily="34" charset="0"/>
            <a:buNone/>
          </a:pPr>
          <a:r>
            <a:rPr lang="en-IE" sz="2400" b="1" kern="1200" dirty="0"/>
            <a:t>Control</a:t>
          </a:r>
        </a:p>
      </dsp:txBody>
      <dsp:txXfrm>
        <a:off x="4402589" y="1145080"/>
        <a:ext cx="1133354" cy="980484"/>
      </dsp:txXfrm>
    </dsp:sp>
    <dsp:sp modelId="{559C4E6A-9CD4-4C33-9EDA-792F79FC37F5}">
      <dsp:nvSpPr>
        <dsp:cNvPr id="0" name=""/>
        <dsp:cNvSpPr/>
      </dsp:nvSpPr>
      <dsp:spPr>
        <a:xfrm>
          <a:off x="3949869" y="3447722"/>
          <a:ext cx="780486" cy="672492"/>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C23593-2EEF-44FB-8A2D-85EB7061C3E0}">
      <dsp:nvSpPr>
        <dsp:cNvPr id="0" name=""/>
        <dsp:cNvSpPr/>
      </dsp:nvSpPr>
      <dsp:spPr>
        <a:xfrm>
          <a:off x="4121654" y="2675340"/>
          <a:ext cx="1695224" cy="1466568"/>
        </a:xfrm>
        <a:prstGeom prst="hexagon">
          <a:avLst>
            <a:gd name="adj" fmla="val 28570"/>
            <a:gd name="vf" fmla="val 115470"/>
          </a:avLst>
        </a:prstGeom>
        <a:solidFill>
          <a:srgbClr val="D6315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Font typeface="Arial" panose="020B0604020202020204" pitchFamily="34" charset="0"/>
            <a:buNone/>
          </a:pPr>
          <a:r>
            <a:rPr lang="en-IE" sz="2400" b="1" kern="1200" dirty="0"/>
            <a:t>Delete</a:t>
          </a:r>
        </a:p>
      </dsp:txBody>
      <dsp:txXfrm>
        <a:off x="4402589" y="2918382"/>
        <a:ext cx="1133354" cy="980484"/>
      </dsp:txXfrm>
    </dsp:sp>
    <dsp:sp modelId="{96099205-C402-4384-9C85-461C96AB3257}">
      <dsp:nvSpPr>
        <dsp:cNvPr id="0" name=""/>
        <dsp:cNvSpPr/>
      </dsp:nvSpPr>
      <dsp:spPr>
        <a:xfrm>
          <a:off x="2380235" y="3595035"/>
          <a:ext cx="780486" cy="672492"/>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BB7655-1357-4D2C-8A1E-5366241FFD9F}">
      <dsp:nvSpPr>
        <dsp:cNvPr id="0" name=""/>
        <dsp:cNvSpPr/>
      </dsp:nvSpPr>
      <dsp:spPr>
        <a:xfrm>
          <a:off x="2566935" y="3578387"/>
          <a:ext cx="1695224" cy="1466568"/>
        </a:xfrm>
        <a:prstGeom prst="hexagon">
          <a:avLst>
            <a:gd name="adj" fmla="val 28570"/>
            <a:gd name="vf" fmla="val 115470"/>
          </a:avLst>
        </a:prstGeom>
        <a:solidFill>
          <a:srgbClr val="E1813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IE" sz="2400" b="1" kern="1200" dirty="0"/>
            <a:t>Choice</a:t>
          </a:r>
        </a:p>
      </dsp:txBody>
      <dsp:txXfrm>
        <a:off x="2847870" y="3821429"/>
        <a:ext cx="1133354" cy="980484"/>
      </dsp:txXfrm>
    </dsp:sp>
    <dsp:sp modelId="{0851C221-F6DA-44ED-8065-96726E2EDD44}">
      <dsp:nvSpPr>
        <dsp:cNvPr id="0" name=""/>
        <dsp:cNvSpPr/>
      </dsp:nvSpPr>
      <dsp:spPr>
        <a:xfrm>
          <a:off x="1454429" y="2338337"/>
          <a:ext cx="780486" cy="672492"/>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DCBF35-4CE1-4BB4-98FF-F165D3D4459B}">
      <dsp:nvSpPr>
        <dsp:cNvPr id="0" name=""/>
        <dsp:cNvSpPr/>
      </dsp:nvSpPr>
      <dsp:spPr>
        <a:xfrm>
          <a:off x="1004999" y="2676349"/>
          <a:ext cx="1695224" cy="1466568"/>
        </a:xfrm>
        <a:prstGeom prst="hexagon">
          <a:avLst>
            <a:gd name="adj" fmla="val 28570"/>
            <a:gd name="vf" fmla="val 115470"/>
          </a:avLst>
        </a:prstGeom>
        <a:solidFill>
          <a:srgbClr val="D6315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i="0" kern="1200" dirty="0"/>
            <a:t>Third Parties</a:t>
          </a:r>
          <a:endParaRPr lang="en-IE" sz="2400" b="1" kern="1200" dirty="0"/>
        </a:p>
      </dsp:txBody>
      <dsp:txXfrm>
        <a:off x="1285934" y="2919391"/>
        <a:ext cx="1133354" cy="980484"/>
      </dsp:txXfrm>
    </dsp:sp>
    <dsp:sp modelId="{679046D8-E011-470A-8E07-6A720EC65F4E}">
      <dsp:nvSpPr>
        <dsp:cNvPr id="0" name=""/>
        <dsp:cNvSpPr/>
      </dsp:nvSpPr>
      <dsp:spPr>
        <a:xfrm>
          <a:off x="1004999" y="900020"/>
          <a:ext cx="1695224" cy="1466568"/>
        </a:xfrm>
        <a:prstGeom prst="hexagon">
          <a:avLst>
            <a:gd name="adj" fmla="val 28570"/>
            <a:gd name="vf" fmla="val 115470"/>
          </a:avLst>
        </a:prstGeom>
        <a:solidFill>
          <a:srgbClr val="E1813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Font typeface="Arial" panose="020B0604020202020204" pitchFamily="34" charset="0"/>
            <a:buNone/>
          </a:pPr>
          <a:r>
            <a:rPr lang="en-US" sz="2400" b="1" i="0" kern="1200" dirty="0"/>
            <a:t>Turn off</a:t>
          </a:r>
          <a:endParaRPr lang="en-IE" sz="2400" b="1" kern="1200" dirty="0"/>
        </a:p>
      </dsp:txBody>
      <dsp:txXfrm>
        <a:off x="1285934" y="1143062"/>
        <a:ext cx="1133354" cy="9804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806FFD-58B4-4FD4-86EA-ACF6E00537DC}">
      <dsp:nvSpPr>
        <dsp:cNvPr id="0" name=""/>
        <dsp:cNvSpPr/>
      </dsp:nvSpPr>
      <dsp:spPr>
        <a:xfrm>
          <a:off x="3233996" y="1797893"/>
          <a:ext cx="2197425" cy="2197425"/>
        </a:xfrm>
        <a:prstGeom prst="gear9">
          <a:avLst/>
        </a:prstGeom>
        <a:solidFill>
          <a:srgbClr val="D6315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IE" sz="2800" b="1" kern="1200" dirty="0"/>
            <a:t>Cookies</a:t>
          </a:r>
        </a:p>
      </dsp:txBody>
      <dsp:txXfrm>
        <a:off x="3675776" y="2312629"/>
        <a:ext cx="1313865" cy="1129522"/>
      </dsp:txXfrm>
    </dsp:sp>
    <dsp:sp modelId="{87AC9D14-5832-422E-BC0B-17ED84AA8A35}">
      <dsp:nvSpPr>
        <dsp:cNvPr id="0" name=""/>
        <dsp:cNvSpPr/>
      </dsp:nvSpPr>
      <dsp:spPr>
        <a:xfrm>
          <a:off x="1876602" y="1195447"/>
          <a:ext cx="1755910" cy="1764236"/>
        </a:xfrm>
        <a:prstGeom prst="gear6">
          <a:avLst/>
        </a:prstGeom>
        <a:solidFill>
          <a:srgbClr val="00ACA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IE" sz="2000" b="1" kern="1200" dirty="0"/>
            <a:t>Tracked</a:t>
          </a:r>
        </a:p>
      </dsp:txBody>
      <dsp:txXfrm>
        <a:off x="2318658" y="1641403"/>
        <a:ext cx="871798" cy="872324"/>
      </dsp:txXfrm>
    </dsp:sp>
    <dsp:sp modelId="{8EA5E6DD-24DF-4433-971C-8CF1F1508457}">
      <dsp:nvSpPr>
        <dsp:cNvPr id="0" name=""/>
        <dsp:cNvSpPr/>
      </dsp:nvSpPr>
      <dsp:spPr>
        <a:xfrm rot="20700000">
          <a:off x="2850608" y="175957"/>
          <a:ext cx="1565838" cy="1565838"/>
        </a:xfrm>
        <a:prstGeom prst="gear6">
          <a:avLst/>
        </a:prstGeom>
        <a:solidFill>
          <a:srgbClr val="E1813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IE" sz="2000" b="1" kern="1200" dirty="0"/>
            <a:t>Share</a:t>
          </a:r>
          <a:endParaRPr lang="en-IE" sz="1000" b="1" kern="1200" dirty="0"/>
        </a:p>
      </dsp:txBody>
      <dsp:txXfrm rot="-20700000">
        <a:off x="3194042" y="519391"/>
        <a:ext cx="878970" cy="878970"/>
      </dsp:txXfrm>
    </dsp:sp>
    <dsp:sp modelId="{D0AE65B3-84C9-46C2-BD1B-496AE7745F09}">
      <dsp:nvSpPr>
        <dsp:cNvPr id="0" name=""/>
        <dsp:cNvSpPr/>
      </dsp:nvSpPr>
      <dsp:spPr>
        <a:xfrm>
          <a:off x="3011359" y="1481221"/>
          <a:ext cx="2915705" cy="2785336"/>
        </a:xfrm>
        <a:prstGeom prst="circularArrow">
          <a:avLst>
            <a:gd name="adj1" fmla="val 4688"/>
            <a:gd name="adj2" fmla="val 299029"/>
            <a:gd name="adj3" fmla="val 2511344"/>
            <a:gd name="adj4" fmla="val 15871702"/>
            <a:gd name="adj5" fmla="val 5469"/>
          </a:avLst>
        </a:prstGeom>
        <a:solidFill>
          <a:schemeClr val="bg2">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EEC7C223-4ACB-4C5D-A03B-C72953491439}">
      <dsp:nvSpPr>
        <dsp:cNvPr id="0" name=""/>
        <dsp:cNvSpPr/>
      </dsp:nvSpPr>
      <dsp:spPr>
        <a:xfrm>
          <a:off x="1672468" y="925750"/>
          <a:ext cx="2043605" cy="2043605"/>
        </a:xfrm>
        <a:prstGeom prst="leftCircularArrow">
          <a:avLst>
            <a:gd name="adj1" fmla="val 6452"/>
            <a:gd name="adj2" fmla="val 429999"/>
            <a:gd name="adj3" fmla="val 10489124"/>
            <a:gd name="adj4" fmla="val 14837806"/>
            <a:gd name="adj5" fmla="val 7527"/>
          </a:avLst>
        </a:prstGeom>
        <a:solidFill>
          <a:schemeClr val="bg2">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EFCAA0D5-2C8C-474E-B26C-B77905A39D2C}">
      <dsp:nvSpPr>
        <dsp:cNvPr id="0" name=""/>
        <dsp:cNvSpPr/>
      </dsp:nvSpPr>
      <dsp:spPr>
        <a:xfrm>
          <a:off x="2488413" y="-166166"/>
          <a:ext cx="2203418" cy="2203418"/>
        </a:xfrm>
        <a:prstGeom prst="circularArrow">
          <a:avLst>
            <a:gd name="adj1" fmla="val 5984"/>
            <a:gd name="adj2" fmla="val 394124"/>
            <a:gd name="adj3" fmla="val 13313824"/>
            <a:gd name="adj4" fmla="val 10508221"/>
            <a:gd name="adj5" fmla="val 6981"/>
          </a:avLst>
        </a:prstGeom>
        <a:solidFill>
          <a:schemeClr val="bg2">
            <a:lumMod val="7500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806FFD-58B4-4FD4-86EA-ACF6E00537DC}">
      <dsp:nvSpPr>
        <dsp:cNvPr id="0" name=""/>
        <dsp:cNvSpPr/>
      </dsp:nvSpPr>
      <dsp:spPr>
        <a:xfrm>
          <a:off x="2521828" y="2078066"/>
          <a:ext cx="2539858" cy="2539858"/>
        </a:xfrm>
        <a:prstGeom prst="gear9">
          <a:avLst/>
        </a:prstGeom>
        <a:solidFill>
          <a:srgbClr val="D6315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IE" sz="2400" b="1" kern="1200" dirty="0"/>
            <a:t>Digital footprint</a:t>
          </a:r>
        </a:p>
      </dsp:txBody>
      <dsp:txXfrm>
        <a:off x="3032452" y="2673016"/>
        <a:ext cx="1518610" cy="1305539"/>
      </dsp:txXfrm>
    </dsp:sp>
    <dsp:sp modelId="{87AC9D14-5832-422E-BC0B-17ED84AA8A35}">
      <dsp:nvSpPr>
        <dsp:cNvPr id="0" name=""/>
        <dsp:cNvSpPr/>
      </dsp:nvSpPr>
      <dsp:spPr>
        <a:xfrm>
          <a:off x="1044092" y="1477735"/>
          <a:ext cx="1847170" cy="1847170"/>
        </a:xfrm>
        <a:prstGeom prst="gear6">
          <a:avLst/>
        </a:prstGeom>
        <a:solidFill>
          <a:srgbClr val="00ACA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IE" sz="2400" b="1" kern="1200" dirty="0"/>
            <a:t>Limit</a:t>
          </a:r>
          <a:endParaRPr lang="en-IE" sz="1050" b="1" kern="1200" dirty="0"/>
        </a:p>
      </dsp:txBody>
      <dsp:txXfrm>
        <a:off x="1509123" y="1945576"/>
        <a:ext cx="917108" cy="911488"/>
      </dsp:txXfrm>
    </dsp:sp>
    <dsp:sp modelId="{8EA5E6DD-24DF-4433-971C-8CF1F1508457}">
      <dsp:nvSpPr>
        <dsp:cNvPr id="0" name=""/>
        <dsp:cNvSpPr/>
      </dsp:nvSpPr>
      <dsp:spPr>
        <a:xfrm rot="20700000">
          <a:off x="2078695" y="203377"/>
          <a:ext cx="1809849" cy="1809849"/>
        </a:xfrm>
        <a:prstGeom prst="gear6">
          <a:avLst/>
        </a:prstGeom>
        <a:solidFill>
          <a:srgbClr val="E1813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IE" sz="2400" b="1" kern="1200" dirty="0"/>
            <a:t>Profits</a:t>
          </a:r>
          <a:endParaRPr lang="en-IE" sz="900" b="1" kern="1200" dirty="0"/>
        </a:p>
      </dsp:txBody>
      <dsp:txXfrm rot="-20700000">
        <a:off x="2475649" y="600330"/>
        <a:ext cx="1015943" cy="1015943"/>
      </dsp:txXfrm>
    </dsp:sp>
    <dsp:sp modelId="{D0AE65B3-84C9-46C2-BD1B-496AE7745F09}">
      <dsp:nvSpPr>
        <dsp:cNvPr id="0" name=""/>
        <dsp:cNvSpPr/>
      </dsp:nvSpPr>
      <dsp:spPr>
        <a:xfrm>
          <a:off x="2271678" y="1707958"/>
          <a:ext cx="3370071" cy="3219386"/>
        </a:xfrm>
        <a:prstGeom prst="circularArrow">
          <a:avLst>
            <a:gd name="adj1" fmla="val 4687"/>
            <a:gd name="adj2" fmla="val 299029"/>
            <a:gd name="adj3" fmla="val 2525440"/>
            <a:gd name="adj4" fmla="val 15841441"/>
            <a:gd name="adj5" fmla="val 5469"/>
          </a:avLst>
        </a:prstGeom>
        <a:solidFill>
          <a:schemeClr val="bg2">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EEC7C223-4ACB-4C5D-A03B-C72953491439}">
      <dsp:nvSpPr>
        <dsp:cNvPr id="0" name=""/>
        <dsp:cNvSpPr/>
      </dsp:nvSpPr>
      <dsp:spPr>
        <a:xfrm>
          <a:off x="716961" y="1067209"/>
          <a:ext cx="2362068" cy="2362068"/>
        </a:xfrm>
        <a:prstGeom prst="leftCircularArrow">
          <a:avLst>
            <a:gd name="adj1" fmla="val 6452"/>
            <a:gd name="adj2" fmla="val 429999"/>
            <a:gd name="adj3" fmla="val 10489124"/>
            <a:gd name="adj4" fmla="val 14837806"/>
            <a:gd name="adj5" fmla="val 7527"/>
          </a:avLst>
        </a:prstGeom>
        <a:solidFill>
          <a:schemeClr val="bg2">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EFCAA0D5-2C8C-474E-B26C-B77905A39D2C}">
      <dsp:nvSpPr>
        <dsp:cNvPr id="0" name=""/>
        <dsp:cNvSpPr/>
      </dsp:nvSpPr>
      <dsp:spPr>
        <a:xfrm>
          <a:off x="1660059" y="-194865"/>
          <a:ext cx="2546785" cy="2546785"/>
        </a:xfrm>
        <a:prstGeom prst="circularArrow">
          <a:avLst>
            <a:gd name="adj1" fmla="val 5984"/>
            <a:gd name="adj2" fmla="val 394124"/>
            <a:gd name="adj3" fmla="val 13313824"/>
            <a:gd name="adj4" fmla="val 10508221"/>
            <a:gd name="adj5" fmla="val 6981"/>
          </a:avLst>
        </a:prstGeom>
        <a:solidFill>
          <a:schemeClr val="bg2">
            <a:lumMod val="7500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cdr:x>
      <cdr:y>0.02325</cdr:y>
    </cdr:from>
    <cdr:to>
      <cdr:x>1</cdr:x>
      <cdr:y>0.27529</cdr:y>
    </cdr:to>
    <cdr:sp macro="" textlink="">
      <cdr:nvSpPr>
        <cdr:cNvPr id="2" name="TextBox 1">
          <a:extLst xmlns:a="http://schemas.openxmlformats.org/drawingml/2006/main">
            <a:ext uri="{FF2B5EF4-FFF2-40B4-BE49-F238E27FC236}">
              <a16:creationId xmlns:a16="http://schemas.microsoft.com/office/drawing/2014/main" id="{EDB1BF56-0A5B-424E-A3B7-913C8E4E73E8}"/>
            </a:ext>
          </a:extLst>
        </cdr:cNvPr>
        <cdr:cNvSpPr txBox="1"/>
      </cdr:nvSpPr>
      <cdr:spPr>
        <a:xfrm xmlns:a="http://schemas.openxmlformats.org/drawingml/2006/main">
          <a:off x="0" y="108067"/>
          <a:ext cx="5466080" cy="117160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IE" sz="2800" b="1" dirty="0">
              <a:solidFill>
                <a:srgbClr val="E18130"/>
              </a:solidFill>
            </a:rPr>
            <a:t>73 % </a:t>
          </a:r>
          <a:r>
            <a:rPr lang="en-IE" sz="2000" b="1" dirty="0">
              <a:solidFill>
                <a:srgbClr val="E18130"/>
              </a:solidFill>
            </a:rPr>
            <a:t>OF CUSTOMERS SAID TRUST MATTERS</a:t>
          </a:r>
        </a:p>
      </cdr:txBody>
    </cdr:sp>
  </cdr:relSizeAnchor>
</c:userShape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8T11:10:36.488"/>
    </inkml:context>
    <inkml:brush xml:id="br0">
      <inkml:brushProperty name="width" value="0.1" units="cm"/>
      <inkml:brushProperty name="height" value="0.1" units="cm"/>
      <inkml:brushProperty name="color" value="#CC0066"/>
    </inkml:brush>
  </inkml:definitions>
  <inkml:trace contextRef="#ctx0" brushRef="#br0">1618 222 24575,'0'-2'0,"0"0"0,0 0 0,0-1 0,-1 1 0,1 0 0,0 0 0,-1 0 0,0 0 0,1 0 0,-1 0 0,0 0 0,0 0 0,0 0 0,-2-3 0,1 3 0,0 0 0,-1 0 0,1 1 0,-1-1 0,1 1 0,-1-1 0,1 1 0,-1 0 0,0 0 0,0 0 0,0 0 0,-4 0 0,-20-5 0,0 2 0,-1 1 0,-53 2 0,-92 14 0,113-7 0,-428 18 0,437-24 0,1 2 0,-68 11 0,100-10 0,1 1 0,0 0 0,1 1 0,-1 1 0,1 1 0,0 0 0,1 1 0,0 1 0,0 1 0,-20 16 0,-3 8 0,1 2 0,-51 64 0,75-83 0,1 1 0,1 0 0,0 1 0,2 0 0,0 1 0,1 0 0,1 0 0,-8 41 0,7 2 0,4 0 0,6 109 0,1-95 0,-2-28 0,2 0 0,2 0 0,2-1 0,2 1 0,3-2 0,2 1 0,1-2 0,3 0 0,31 58 0,-15-45 0,2-2 0,3-2 0,2-1 0,3-3 0,1-1 0,3-2 0,2-2 0,2-3 0,85 55 0,-54-47 0,157 71 0,-188-101 0,0-2 0,2-2 0,0-3 0,93 12 0,-45-17 0,-1-4 0,1-5 0,0-5 0,108-18 0,-156 13 0,-2-3 0,0-1 0,0-3 0,-2-3 0,0-1 0,-1-3 0,-1-1 0,-2-3 0,-1-2 0,-1-1 0,-1-3 0,68-70 0,118-119 174,-22 23-1132,-84 52-4303,-114 136 5183,-1-1 1,-1 0 0,1-1 0,-2 0-1,0 0 1,-1 0 0,0-1 0,-1 0-1,-1 0 1,3-27 0,-5 21 159,-1 0 0,-1 1 0,-1-1 1,-1 1-1,-1 0 0,0 0 0,-11-27 0,6 19 538,-2 1 0,-1 1 0,0 0 0,-2 1 0,-1 0 0,-2 1 0,0 1 0,-1 0 0,-22-20 0,-10-3-610,-3 3 1,0 2-1,-68-39 1,-196-90-15,-249-68 4,389 169 0,98 39 0,-1 4 0,-1 3 0,0 3 0,-2 4 0,0 4 0,-137-3 0,175 17-455,0 1 0,-58 12 0,-22 8-6371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C2BBE5-951B-7448-9280-3E5E86F1213F}" type="datetimeFigureOut">
              <a:rPr lang="en-US" smtClean="0"/>
              <a:t>3/7/2022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D4A299-DD6E-4F4E-AAAF-972CE464E941}" type="slidenum">
              <a:rPr lang="en-US" smtClean="0"/>
              <a:t>‹#›</a:t>
            </a:fld>
            <a:endParaRPr lang="en-US"/>
          </a:p>
        </p:txBody>
      </p:sp>
    </p:spTree>
    <p:extLst>
      <p:ext uri="{BB962C8B-B14F-4D97-AF65-F5344CB8AC3E}">
        <p14:creationId xmlns:p14="http://schemas.microsoft.com/office/powerpoint/2010/main" val="1035067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D4A299-DD6E-4F4E-AAAF-972CE464E941}" type="slidenum">
              <a:rPr lang="en-US" smtClean="0"/>
              <a:t>1</a:t>
            </a:fld>
            <a:endParaRPr lang="en-US"/>
          </a:p>
        </p:txBody>
      </p:sp>
    </p:spTree>
    <p:extLst>
      <p:ext uri="{BB962C8B-B14F-4D97-AF65-F5344CB8AC3E}">
        <p14:creationId xmlns:p14="http://schemas.microsoft.com/office/powerpoint/2010/main" val="2313052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97848AD-6592-B642-AC77-A3318D8B851F}" type="datetimeFigureOut">
              <a:rPr lang="en-US" smtClean="0"/>
              <a:t>3/7/2022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Master Text Slide - Pink">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 name="Group 3">
            <a:extLst>
              <a:ext uri="{FF2B5EF4-FFF2-40B4-BE49-F238E27FC236}">
                <a16:creationId xmlns:a16="http://schemas.microsoft.com/office/drawing/2014/main" id="{F59DD0EF-8796-7445-985C-87B694671CB4}"/>
              </a:ext>
            </a:extLst>
          </p:cNvPr>
          <p:cNvGrpSpPr/>
          <p:nvPr userDrawn="1"/>
        </p:nvGrpSpPr>
        <p:grpSpPr>
          <a:xfrm>
            <a:off x="10314652" y="6093162"/>
            <a:ext cx="1877348" cy="396639"/>
            <a:chOff x="9324753" y="5969157"/>
            <a:chExt cx="1877348" cy="396639"/>
          </a:xfrm>
        </p:grpSpPr>
        <p:sp>
          <p:nvSpPr>
            <p:cNvPr id="21" name="TextBox 20">
              <a:extLst>
                <a:ext uri="{FF2B5EF4-FFF2-40B4-BE49-F238E27FC236}">
                  <a16:creationId xmlns:a16="http://schemas.microsoft.com/office/drawing/2014/main" id="{B95A97FC-095E-C546-840E-38BE49E75BBE}"/>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4" name="TextBox 23">
              <a:extLst>
                <a:ext uri="{FF2B5EF4-FFF2-40B4-BE49-F238E27FC236}">
                  <a16:creationId xmlns:a16="http://schemas.microsoft.com/office/drawing/2014/main" id="{B05F9001-1921-B244-A040-095719296DD1}"/>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2" name="TextBox 21">
              <a:extLst>
                <a:ext uri="{FF2B5EF4-FFF2-40B4-BE49-F238E27FC236}">
                  <a16:creationId xmlns:a16="http://schemas.microsoft.com/office/drawing/2014/main" id="{999F95BB-34CF-224A-AB68-5ABAB8669F48}"/>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3" name="TextBox 22">
              <a:extLst>
                <a:ext uri="{FF2B5EF4-FFF2-40B4-BE49-F238E27FC236}">
                  <a16:creationId xmlns:a16="http://schemas.microsoft.com/office/drawing/2014/main" id="{2E2C4BDE-6FF7-EB47-8310-BAF923D6B57E}"/>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5E5E5E"/>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4148038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aster Text Slide - Blue">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 name="Group 3">
            <a:extLst>
              <a:ext uri="{FF2B5EF4-FFF2-40B4-BE49-F238E27FC236}">
                <a16:creationId xmlns:a16="http://schemas.microsoft.com/office/drawing/2014/main" id="{F59DD0EF-8796-7445-985C-87B694671CB4}"/>
              </a:ext>
            </a:extLst>
          </p:cNvPr>
          <p:cNvGrpSpPr/>
          <p:nvPr userDrawn="1"/>
        </p:nvGrpSpPr>
        <p:grpSpPr>
          <a:xfrm>
            <a:off x="10314652" y="6093162"/>
            <a:ext cx="1877348" cy="396639"/>
            <a:chOff x="9324753" y="5969157"/>
            <a:chExt cx="1877348" cy="396639"/>
          </a:xfrm>
        </p:grpSpPr>
        <p:sp>
          <p:nvSpPr>
            <p:cNvPr id="21" name="TextBox 20">
              <a:extLst>
                <a:ext uri="{FF2B5EF4-FFF2-40B4-BE49-F238E27FC236}">
                  <a16:creationId xmlns:a16="http://schemas.microsoft.com/office/drawing/2014/main" id="{B95A97FC-095E-C546-840E-38BE49E75BBE}"/>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4" name="TextBox 23">
              <a:extLst>
                <a:ext uri="{FF2B5EF4-FFF2-40B4-BE49-F238E27FC236}">
                  <a16:creationId xmlns:a16="http://schemas.microsoft.com/office/drawing/2014/main" id="{B05F9001-1921-B244-A040-095719296DD1}"/>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2" name="TextBox 21">
              <a:extLst>
                <a:ext uri="{FF2B5EF4-FFF2-40B4-BE49-F238E27FC236}">
                  <a16:creationId xmlns:a16="http://schemas.microsoft.com/office/drawing/2014/main" id="{999F95BB-34CF-224A-AB68-5ABAB8669F48}"/>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3" name="TextBox 22">
              <a:extLst>
                <a:ext uri="{FF2B5EF4-FFF2-40B4-BE49-F238E27FC236}">
                  <a16:creationId xmlns:a16="http://schemas.microsoft.com/office/drawing/2014/main" id="{2E2C4BDE-6FF7-EB47-8310-BAF923D6B57E}"/>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5E5E5E"/>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aster Text Slide - Orange">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 name="Group 3">
            <a:extLst>
              <a:ext uri="{FF2B5EF4-FFF2-40B4-BE49-F238E27FC236}">
                <a16:creationId xmlns:a16="http://schemas.microsoft.com/office/drawing/2014/main" id="{F59DD0EF-8796-7445-985C-87B694671CB4}"/>
              </a:ext>
            </a:extLst>
          </p:cNvPr>
          <p:cNvGrpSpPr/>
          <p:nvPr userDrawn="1"/>
        </p:nvGrpSpPr>
        <p:grpSpPr>
          <a:xfrm>
            <a:off x="10314652" y="6093162"/>
            <a:ext cx="1877348" cy="396639"/>
            <a:chOff x="9324753" y="5969157"/>
            <a:chExt cx="1877348" cy="396639"/>
          </a:xfrm>
        </p:grpSpPr>
        <p:sp>
          <p:nvSpPr>
            <p:cNvPr id="21" name="TextBox 20">
              <a:extLst>
                <a:ext uri="{FF2B5EF4-FFF2-40B4-BE49-F238E27FC236}">
                  <a16:creationId xmlns:a16="http://schemas.microsoft.com/office/drawing/2014/main" id="{B95A97FC-095E-C546-840E-38BE49E75BBE}"/>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4" name="TextBox 23">
              <a:extLst>
                <a:ext uri="{FF2B5EF4-FFF2-40B4-BE49-F238E27FC236}">
                  <a16:creationId xmlns:a16="http://schemas.microsoft.com/office/drawing/2014/main" id="{B05F9001-1921-B244-A040-095719296DD1}"/>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2" name="TextBox 21">
              <a:extLst>
                <a:ext uri="{FF2B5EF4-FFF2-40B4-BE49-F238E27FC236}">
                  <a16:creationId xmlns:a16="http://schemas.microsoft.com/office/drawing/2014/main" id="{999F95BB-34CF-224A-AB68-5ABAB8669F48}"/>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3" name="TextBox 22">
              <a:extLst>
                <a:ext uri="{FF2B5EF4-FFF2-40B4-BE49-F238E27FC236}">
                  <a16:creationId xmlns:a16="http://schemas.microsoft.com/office/drawing/2014/main" id="{2E2C4BDE-6FF7-EB47-8310-BAF923D6B57E}"/>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5E5E5E"/>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419313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slide with photo - Pink">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 name="Group 3">
            <a:extLst>
              <a:ext uri="{FF2B5EF4-FFF2-40B4-BE49-F238E27FC236}">
                <a16:creationId xmlns:a16="http://schemas.microsoft.com/office/drawing/2014/main" id="{F59DD0EF-8796-7445-985C-87B694671CB4}"/>
              </a:ext>
            </a:extLst>
          </p:cNvPr>
          <p:cNvGrpSpPr/>
          <p:nvPr userDrawn="1"/>
        </p:nvGrpSpPr>
        <p:grpSpPr>
          <a:xfrm>
            <a:off x="10314652" y="6093162"/>
            <a:ext cx="1877348" cy="396639"/>
            <a:chOff x="9324753" y="5969157"/>
            <a:chExt cx="1877348" cy="396639"/>
          </a:xfrm>
        </p:grpSpPr>
        <p:sp>
          <p:nvSpPr>
            <p:cNvPr id="21" name="TextBox 20">
              <a:extLst>
                <a:ext uri="{FF2B5EF4-FFF2-40B4-BE49-F238E27FC236}">
                  <a16:creationId xmlns:a16="http://schemas.microsoft.com/office/drawing/2014/main" id="{B95A97FC-095E-C546-840E-38BE49E75BBE}"/>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4" name="TextBox 23">
              <a:extLst>
                <a:ext uri="{FF2B5EF4-FFF2-40B4-BE49-F238E27FC236}">
                  <a16:creationId xmlns:a16="http://schemas.microsoft.com/office/drawing/2014/main" id="{B05F9001-1921-B244-A040-095719296DD1}"/>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2" name="TextBox 21">
              <a:extLst>
                <a:ext uri="{FF2B5EF4-FFF2-40B4-BE49-F238E27FC236}">
                  <a16:creationId xmlns:a16="http://schemas.microsoft.com/office/drawing/2014/main" id="{999F95BB-34CF-224A-AB68-5ABAB8669F48}"/>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3" name="TextBox 22">
              <a:extLst>
                <a:ext uri="{FF2B5EF4-FFF2-40B4-BE49-F238E27FC236}">
                  <a16:creationId xmlns:a16="http://schemas.microsoft.com/office/drawing/2014/main" id="{2E2C4BDE-6FF7-EB47-8310-BAF923D6B57E}"/>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4677974" cy="953429"/>
          </a:xfrm>
        </p:spPr>
        <p:txBody>
          <a:bodyPr>
            <a:normAutofit/>
          </a:bodyPr>
          <a:lstStyle>
            <a:lvl1pPr marL="0" indent="0" algn="l">
              <a:buNone/>
              <a:defRPr sz="3600" b="1">
                <a:solidFill>
                  <a:srgbClr val="5E5E5E"/>
                </a:solidFill>
                <a:latin typeface="+mn-lt"/>
              </a:defRPr>
            </a:lvl1pPr>
          </a:lstStyle>
          <a:p>
            <a:pPr lvl="0"/>
            <a:r>
              <a:rPr lang="en-US" dirty="0"/>
              <a:t>Text Slide with photo</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4672013" cy="3995320"/>
          </a:xfrm>
        </p:spPr>
        <p:txBody>
          <a:bodyP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2" name="Picture Placeholder 2">
            <a:extLst>
              <a:ext uri="{FF2B5EF4-FFF2-40B4-BE49-F238E27FC236}">
                <a16:creationId xmlns:a16="http://schemas.microsoft.com/office/drawing/2014/main" id="{5BA582B3-EDB6-FD44-BEBA-8598EE949DB8}"/>
              </a:ext>
            </a:extLst>
          </p:cNvPr>
          <p:cNvSpPr>
            <a:spLocks noGrp="1"/>
          </p:cNvSpPr>
          <p:nvPr>
            <p:ph type="pic" sz="quarter" idx="19"/>
          </p:nvPr>
        </p:nvSpPr>
        <p:spPr>
          <a:xfrm>
            <a:off x="6095999" y="-1"/>
            <a:ext cx="6095999" cy="6858001"/>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Tree>
    <p:extLst>
      <p:ext uri="{BB962C8B-B14F-4D97-AF65-F5344CB8AC3E}">
        <p14:creationId xmlns:p14="http://schemas.microsoft.com/office/powerpoint/2010/main" val="37325128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llet Point Slide - Pink">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3722513"/>
          </a:xfrm>
        </p:spPr>
        <p:txBody>
          <a:bodyPr>
            <a:noAutofit/>
          </a:bodyPr>
          <a:lstStyle>
            <a:lvl1pPr marL="0" indent="0" algn="l">
              <a:buClr>
                <a:srgbClr val="EA1D76"/>
              </a:buClr>
              <a:buFont typeface="Arial" charset="0"/>
              <a:buNone/>
              <a:defRPr sz="240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D6315A"/>
                </a:solidFill>
                <a:latin typeface="+mn-lt"/>
              </a:defRPr>
            </a:lvl1pPr>
          </a:lstStyle>
          <a:p>
            <a:pPr lvl="0"/>
            <a:r>
              <a:rPr lang="en-US" dirty="0"/>
              <a:t>TITLE</a:t>
            </a:r>
          </a:p>
        </p:txBody>
      </p:sp>
      <p:cxnSp>
        <p:nvCxnSpPr>
          <p:cNvPr id="21" name="Straight Connector 20">
            <a:extLst>
              <a:ext uri="{FF2B5EF4-FFF2-40B4-BE49-F238E27FC236}">
                <a16:creationId xmlns:a16="http://schemas.microsoft.com/office/drawing/2014/main" id="{4092A9C4-F316-6C49-B7B6-2FCB2B14A601}"/>
              </a:ext>
            </a:extLst>
          </p:cNvPr>
          <p:cNvCxnSpPr>
            <a:cxnSpLocks/>
          </p:cNvCxnSpPr>
          <p:nvPr userDrawn="1"/>
        </p:nvCxnSpPr>
        <p:spPr>
          <a:xfrm>
            <a:off x="4256367" y="-13846"/>
            <a:ext cx="0" cy="6853558"/>
          </a:xfrm>
          <a:prstGeom prst="line">
            <a:avLst/>
          </a:prstGeom>
          <a:ln w="12700">
            <a:solidFill>
              <a:srgbClr val="D6315A"/>
            </a:solidFill>
          </a:ln>
        </p:spPr>
        <p:style>
          <a:lnRef idx="1">
            <a:schemeClr val="accent1"/>
          </a:lnRef>
          <a:fillRef idx="0">
            <a:schemeClr val="accent1"/>
          </a:fillRef>
          <a:effectRef idx="0">
            <a:schemeClr val="accent1"/>
          </a:effectRef>
          <a:fontRef idx="minor">
            <a:schemeClr val="tx1"/>
          </a:fontRef>
        </p:style>
      </p:cxnSp>
      <p:sp>
        <p:nvSpPr>
          <p:cNvPr id="22" name="Triangle 21">
            <a:extLst>
              <a:ext uri="{FF2B5EF4-FFF2-40B4-BE49-F238E27FC236}">
                <a16:creationId xmlns:a16="http://schemas.microsoft.com/office/drawing/2014/main" id="{09B920BA-25B4-FD45-AE7D-E7B0CE66193A}"/>
              </a:ext>
            </a:extLst>
          </p:cNvPr>
          <p:cNvSpPr/>
          <p:nvPr userDrawn="1"/>
        </p:nvSpPr>
        <p:spPr>
          <a:xfrm rot="5400000">
            <a:off x="4188714" y="427089"/>
            <a:ext cx="1317069" cy="1181762"/>
          </a:xfrm>
          <a:prstGeom prst="triangle">
            <a:avLst>
              <a:gd name="adj" fmla="val 50241"/>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23">
            <a:extLst>
              <a:ext uri="{FF2B5EF4-FFF2-40B4-BE49-F238E27FC236}">
                <a16:creationId xmlns:a16="http://schemas.microsoft.com/office/drawing/2014/main" id="{1896BE78-8AF8-5B45-9A6A-3E9FD03B016D}"/>
              </a:ext>
            </a:extLst>
          </p:cNvPr>
          <p:cNvSpPr>
            <a:spLocks noGrp="1"/>
          </p:cNvSpPr>
          <p:nvPr>
            <p:ph type="body" sz="quarter" idx="23" hasCustomPrompt="1"/>
          </p:nvPr>
        </p:nvSpPr>
        <p:spPr>
          <a:xfrm>
            <a:off x="516102" y="589390"/>
            <a:ext cx="3452394" cy="3433969"/>
          </a:xfrm>
          <a:noFill/>
        </p:spPr>
        <p:txBody>
          <a:bodyPr anchor="t">
            <a:normAutofit/>
          </a:bodyPr>
          <a:lstStyle>
            <a:lvl1pPr marL="0" indent="0" algn="l">
              <a:buNone/>
              <a:defRPr sz="3600" i="0">
                <a:solidFill>
                  <a:srgbClr val="6D6E6C"/>
                </a:solidFill>
                <a:latin typeface="+mn-lt"/>
              </a:defRPr>
            </a:lvl1pPr>
          </a:lstStyle>
          <a:p>
            <a:pPr lvl="0"/>
            <a:r>
              <a:rPr lang="en-US" dirty="0"/>
              <a:t>BULLET POINT SLIDE</a:t>
            </a:r>
          </a:p>
        </p:txBody>
      </p:sp>
      <p:sp>
        <p:nvSpPr>
          <p:cNvPr id="26" name="Text Placeholder 23">
            <a:extLst>
              <a:ext uri="{FF2B5EF4-FFF2-40B4-BE49-F238E27FC236}">
                <a16:creationId xmlns:a16="http://schemas.microsoft.com/office/drawing/2014/main" id="{779C3835-27F4-4247-BEB8-677257354DEF}"/>
              </a:ext>
            </a:extLst>
          </p:cNvPr>
          <p:cNvSpPr>
            <a:spLocks noGrp="1"/>
          </p:cNvSpPr>
          <p:nvPr>
            <p:ph type="body" sz="quarter" idx="24" hasCustomPrompt="1"/>
          </p:nvPr>
        </p:nvSpPr>
        <p:spPr>
          <a:xfrm>
            <a:off x="4457534" y="681310"/>
            <a:ext cx="900849" cy="857158"/>
          </a:xfrm>
          <a:noFill/>
        </p:spPr>
        <p:txBody>
          <a:bodyPr anchor="t">
            <a:normAutofit/>
          </a:bodyPr>
          <a:lstStyle>
            <a:lvl1pPr marL="0" indent="0" algn="l">
              <a:buNone/>
              <a:defRPr sz="3600" i="0">
                <a:solidFill>
                  <a:schemeClr val="bg1"/>
                </a:solidFill>
                <a:latin typeface="+mn-lt"/>
              </a:defRPr>
            </a:lvl1pPr>
          </a:lstStyle>
          <a:p>
            <a:pPr lvl="0"/>
            <a:r>
              <a:rPr lang="en-US" dirty="0"/>
              <a:t>1</a:t>
            </a:r>
          </a:p>
        </p:txBody>
      </p:sp>
      <p:grpSp>
        <p:nvGrpSpPr>
          <p:cNvPr id="27" name="Group 26">
            <a:extLst>
              <a:ext uri="{FF2B5EF4-FFF2-40B4-BE49-F238E27FC236}">
                <a16:creationId xmlns:a16="http://schemas.microsoft.com/office/drawing/2014/main" id="{8319F80F-10CC-274A-BCFB-3E85E05F9058}"/>
              </a:ext>
            </a:extLst>
          </p:cNvPr>
          <p:cNvGrpSpPr/>
          <p:nvPr userDrawn="1"/>
        </p:nvGrpSpPr>
        <p:grpSpPr>
          <a:xfrm flipH="1">
            <a:off x="0" y="6110286"/>
            <a:ext cx="1877348" cy="396639"/>
            <a:chOff x="9324753" y="5969157"/>
            <a:chExt cx="1877348" cy="396639"/>
          </a:xfrm>
        </p:grpSpPr>
        <p:sp>
          <p:nvSpPr>
            <p:cNvPr id="28" name="TextBox 27">
              <a:extLst>
                <a:ext uri="{FF2B5EF4-FFF2-40B4-BE49-F238E27FC236}">
                  <a16:creationId xmlns:a16="http://schemas.microsoft.com/office/drawing/2014/main" id="{181F086D-3B9E-8444-BE05-8D38ABA55287}"/>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9" name="TextBox 28">
              <a:extLst>
                <a:ext uri="{FF2B5EF4-FFF2-40B4-BE49-F238E27FC236}">
                  <a16:creationId xmlns:a16="http://schemas.microsoft.com/office/drawing/2014/main" id="{910865E1-FDA0-4747-A9FC-662A6DD634A9}"/>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30" name="TextBox 29">
              <a:extLst>
                <a:ext uri="{FF2B5EF4-FFF2-40B4-BE49-F238E27FC236}">
                  <a16:creationId xmlns:a16="http://schemas.microsoft.com/office/drawing/2014/main" id="{EFF4B8B6-114E-5F49-BD97-70D35AE606AD}"/>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31" name="TextBox 30">
              <a:extLst>
                <a:ext uri="{FF2B5EF4-FFF2-40B4-BE49-F238E27FC236}">
                  <a16:creationId xmlns:a16="http://schemas.microsoft.com/office/drawing/2014/main" id="{60A0C9A0-35EE-9240-902A-9F048D5A71B6}"/>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29284430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llet Point Slide - Blue">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3722513"/>
          </a:xfrm>
        </p:spPr>
        <p:txBody>
          <a:bodyPr>
            <a:noAutofit/>
          </a:bodyPr>
          <a:lstStyle>
            <a:lvl1pPr marL="0" indent="0" algn="l">
              <a:buClr>
                <a:srgbClr val="EA1D76"/>
              </a:buClr>
              <a:buFont typeface="Arial" charset="0"/>
              <a:buNone/>
              <a:defRPr sz="240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00ACA7"/>
                </a:solidFill>
                <a:latin typeface="+mn-lt"/>
              </a:defRPr>
            </a:lvl1pPr>
          </a:lstStyle>
          <a:p>
            <a:pPr lvl="0"/>
            <a:r>
              <a:rPr lang="en-US" dirty="0"/>
              <a:t>TITLE</a:t>
            </a:r>
          </a:p>
        </p:txBody>
      </p:sp>
      <p:cxnSp>
        <p:nvCxnSpPr>
          <p:cNvPr id="21" name="Straight Connector 20">
            <a:extLst>
              <a:ext uri="{FF2B5EF4-FFF2-40B4-BE49-F238E27FC236}">
                <a16:creationId xmlns:a16="http://schemas.microsoft.com/office/drawing/2014/main" id="{4092A9C4-F316-6C49-B7B6-2FCB2B14A601}"/>
              </a:ext>
            </a:extLst>
          </p:cNvPr>
          <p:cNvCxnSpPr>
            <a:cxnSpLocks/>
          </p:cNvCxnSpPr>
          <p:nvPr userDrawn="1"/>
        </p:nvCxnSpPr>
        <p:spPr>
          <a:xfrm>
            <a:off x="4256367" y="-13846"/>
            <a:ext cx="0" cy="6853558"/>
          </a:xfrm>
          <a:prstGeom prst="line">
            <a:avLst/>
          </a:prstGeom>
          <a:ln w="12700">
            <a:solidFill>
              <a:srgbClr val="00ACA7"/>
            </a:solidFill>
          </a:ln>
        </p:spPr>
        <p:style>
          <a:lnRef idx="1">
            <a:schemeClr val="accent1"/>
          </a:lnRef>
          <a:fillRef idx="0">
            <a:schemeClr val="accent1"/>
          </a:fillRef>
          <a:effectRef idx="0">
            <a:schemeClr val="accent1"/>
          </a:effectRef>
          <a:fontRef idx="minor">
            <a:schemeClr val="tx1"/>
          </a:fontRef>
        </p:style>
      </p:cxnSp>
      <p:sp>
        <p:nvSpPr>
          <p:cNvPr id="22" name="Triangle 21">
            <a:extLst>
              <a:ext uri="{FF2B5EF4-FFF2-40B4-BE49-F238E27FC236}">
                <a16:creationId xmlns:a16="http://schemas.microsoft.com/office/drawing/2014/main" id="{09B920BA-25B4-FD45-AE7D-E7B0CE66193A}"/>
              </a:ext>
            </a:extLst>
          </p:cNvPr>
          <p:cNvSpPr/>
          <p:nvPr userDrawn="1"/>
        </p:nvSpPr>
        <p:spPr>
          <a:xfrm rot="5400000">
            <a:off x="4188714" y="427089"/>
            <a:ext cx="1317069" cy="1181762"/>
          </a:xfrm>
          <a:prstGeom prst="triangle">
            <a:avLst>
              <a:gd name="adj" fmla="val 50241"/>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23">
            <a:extLst>
              <a:ext uri="{FF2B5EF4-FFF2-40B4-BE49-F238E27FC236}">
                <a16:creationId xmlns:a16="http://schemas.microsoft.com/office/drawing/2014/main" id="{1896BE78-8AF8-5B45-9A6A-3E9FD03B016D}"/>
              </a:ext>
            </a:extLst>
          </p:cNvPr>
          <p:cNvSpPr>
            <a:spLocks noGrp="1"/>
          </p:cNvSpPr>
          <p:nvPr>
            <p:ph type="body" sz="quarter" idx="23" hasCustomPrompt="1"/>
          </p:nvPr>
        </p:nvSpPr>
        <p:spPr>
          <a:xfrm>
            <a:off x="516102" y="589390"/>
            <a:ext cx="3452394" cy="3433969"/>
          </a:xfrm>
          <a:noFill/>
        </p:spPr>
        <p:txBody>
          <a:bodyPr anchor="t">
            <a:normAutofit/>
          </a:bodyPr>
          <a:lstStyle>
            <a:lvl1pPr marL="0" indent="0" algn="l">
              <a:buNone/>
              <a:defRPr sz="3600" i="0">
                <a:solidFill>
                  <a:srgbClr val="6D6E6C"/>
                </a:solidFill>
                <a:latin typeface="+mn-lt"/>
              </a:defRPr>
            </a:lvl1pPr>
          </a:lstStyle>
          <a:p>
            <a:pPr lvl="0"/>
            <a:r>
              <a:rPr lang="en-US" dirty="0"/>
              <a:t>BULLET POINT SLIDE</a:t>
            </a:r>
          </a:p>
        </p:txBody>
      </p:sp>
      <p:sp>
        <p:nvSpPr>
          <p:cNvPr id="26" name="Text Placeholder 23">
            <a:extLst>
              <a:ext uri="{FF2B5EF4-FFF2-40B4-BE49-F238E27FC236}">
                <a16:creationId xmlns:a16="http://schemas.microsoft.com/office/drawing/2014/main" id="{779C3835-27F4-4247-BEB8-677257354DEF}"/>
              </a:ext>
            </a:extLst>
          </p:cNvPr>
          <p:cNvSpPr>
            <a:spLocks noGrp="1"/>
          </p:cNvSpPr>
          <p:nvPr>
            <p:ph type="body" sz="quarter" idx="24" hasCustomPrompt="1"/>
          </p:nvPr>
        </p:nvSpPr>
        <p:spPr>
          <a:xfrm>
            <a:off x="4457534" y="681310"/>
            <a:ext cx="900849" cy="857158"/>
          </a:xfrm>
          <a:noFill/>
        </p:spPr>
        <p:txBody>
          <a:bodyPr anchor="t">
            <a:normAutofit/>
          </a:bodyPr>
          <a:lstStyle>
            <a:lvl1pPr marL="0" indent="0" algn="l">
              <a:buNone/>
              <a:defRPr sz="3600" i="0">
                <a:solidFill>
                  <a:schemeClr val="bg1"/>
                </a:solidFill>
                <a:latin typeface="+mn-lt"/>
              </a:defRPr>
            </a:lvl1pPr>
          </a:lstStyle>
          <a:p>
            <a:pPr lvl="0"/>
            <a:r>
              <a:rPr lang="en-US" dirty="0"/>
              <a:t>1</a:t>
            </a:r>
          </a:p>
        </p:txBody>
      </p:sp>
      <p:grpSp>
        <p:nvGrpSpPr>
          <p:cNvPr id="27" name="Group 26">
            <a:extLst>
              <a:ext uri="{FF2B5EF4-FFF2-40B4-BE49-F238E27FC236}">
                <a16:creationId xmlns:a16="http://schemas.microsoft.com/office/drawing/2014/main" id="{8319F80F-10CC-274A-BCFB-3E85E05F9058}"/>
              </a:ext>
            </a:extLst>
          </p:cNvPr>
          <p:cNvGrpSpPr/>
          <p:nvPr userDrawn="1"/>
        </p:nvGrpSpPr>
        <p:grpSpPr>
          <a:xfrm flipH="1">
            <a:off x="0" y="6110286"/>
            <a:ext cx="1877348" cy="396639"/>
            <a:chOff x="9324753" y="5969157"/>
            <a:chExt cx="1877348" cy="396639"/>
          </a:xfrm>
        </p:grpSpPr>
        <p:sp>
          <p:nvSpPr>
            <p:cNvPr id="28" name="TextBox 27">
              <a:extLst>
                <a:ext uri="{FF2B5EF4-FFF2-40B4-BE49-F238E27FC236}">
                  <a16:creationId xmlns:a16="http://schemas.microsoft.com/office/drawing/2014/main" id="{181F086D-3B9E-8444-BE05-8D38ABA55287}"/>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9" name="TextBox 28">
              <a:extLst>
                <a:ext uri="{FF2B5EF4-FFF2-40B4-BE49-F238E27FC236}">
                  <a16:creationId xmlns:a16="http://schemas.microsoft.com/office/drawing/2014/main" id="{910865E1-FDA0-4747-A9FC-662A6DD634A9}"/>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30" name="TextBox 29">
              <a:extLst>
                <a:ext uri="{FF2B5EF4-FFF2-40B4-BE49-F238E27FC236}">
                  <a16:creationId xmlns:a16="http://schemas.microsoft.com/office/drawing/2014/main" id="{EFF4B8B6-114E-5F49-BD97-70D35AE606AD}"/>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31" name="TextBox 30">
              <a:extLst>
                <a:ext uri="{FF2B5EF4-FFF2-40B4-BE49-F238E27FC236}">
                  <a16:creationId xmlns:a16="http://schemas.microsoft.com/office/drawing/2014/main" id="{60A0C9A0-35EE-9240-902A-9F048D5A71B6}"/>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731380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ullet Point Slide - Orange">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3722513"/>
          </a:xfrm>
        </p:spPr>
        <p:txBody>
          <a:bodyPr>
            <a:noAutofit/>
          </a:bodyPr>
          <a:lstStyle>
            <a:lvl1pPr marL="0" indent="0" algn="l">
              <a:buClr>
                <a:srgbClr val="EA1D76"/>
              </a:buClr>
              <a:buFont typeface="Arial" charset="0"/>
              <a:buNone/>
              <a:defRPr sz="240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E78631"/>
                </a:solidFill>
                <a:latin typeface="+mn-lt"/>
              </a:defRPr>
            </a:lvl1pPr>
          </a:lstStyle>
          <a:p>
            <a:pPr lvl="0"/>
            <a:r>
              <a:rPr lang="en-US" dirty="0"/>
              <a:t>TITLE</a:t>
            </a:r>
          </a:p>
        </p:txBody>
      </p:sp>
      <p:cxnSp>
        <p:nvCxnSpPr>
          <p:cNvPr id="21" name="Straight Connector 20">
            <a:extLst>
              <a:ext uri="{FF2B5EF4-FFF2-40B4-BE49-F238E27FC236}">
                <a16:creationId xmlns:a16="http://schemas.microsoft.com/office/drawing/2014/main" id="{4092A9C4-F316-6C49-B7B6-2FCB2B14A601}"/>
              </a:ext>
            </a:extLst>
          </p:cNvPr>
          <p:cNvCxnSpPr>
            <a:cxnSpLocks/>
          </p:cNvCxnSpPr>
          <p:nvPr userDrawn="1"/>
        </p:nvCxnSpPr>
        <p:spPr>
          <a:xfrm>
            <a:off x="4256367" y="-13846"/>
            <a:ext cx="0" cy="6853558"/>
          </a:xfrm>
          <a:prstGeom prst="line">
            <a:avLst/>
          </a:prstGeom>
          <a:ln w="12700">
            <a:solidFill>
              <a:srgbClr val="E78631"/>
            </a:solidFill>
          </a:ln>
        </p:spPr>
        <p:style>
          <a:lnRef idx="1">
            <a:schemeClr val="accent1"/>
          </a:lnRef>
          <a:fillRef idx="0">
            <a:schemeClr val="accent1"/>
          </a:fillRef>
          <a:effectRef idx="0">
            <a:schemeClr val="accent1"/>
          </a:effectRef>
          <a:fontRef idx="minor">
            <a:schemeClr val="tx1"/>
          </a:fontRef>
        </p:style>
      </p:cxnSp>
      <p:sp>
        <p:nvSpPr>
          <p:cNvPr id="22" name="Triangle 21">
            <a:extLst>
              <a:ext uri="{FF2B5EF4-FFF2-40B4-BE49-F238E27FC236}">
                <a16:creationId xmlns:a16="http://schemas.microsoft.com/office/drawing/2014/main" id="{09B920BA-25B4-FD45-AE7D-E7B0CE66193A}"/>
              </a:ext>
            </a:extLst>
          </p:cNvPr>
          <p:cNvSpPr/>
          <p:nvPr userDrawn="1"/>
        </p:nvSpPr>
        <p:spPr>
          <a:xfrm rot="5400000">
            <a:off x="4188714" y="427089"/>
            <a:ext cx="1317069" cy="1181762"/>
          </a:xfrm>
          <a:prstGeom prst="triangle">
            <a:avLst>
              <a:gd name="adj" fmla="val 50241"/>
            </a:avLst>
          </a:pr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23">
            <a:extLst>
              <a:ext uri="{FF2B5EF4-FFF2-40B4-BE49-F238E27FC236}">
                <a16:creationId xmlns:a16="http://schemas.microsoft.com/office/drawing/2014/main" id="{1896BE78-8AF8-5B45-9A6A-3E9FD03B016D}"/>
              </a:ext>
            </a:extLst>
          </p:cNvPr>
          <p:cNvSpPr>
            <a:spLocks noGrp="1"/>
          </p:cNvSpPr>
          <p:nvPr>
            <p:ph type="body" sz="quarter" idx="23" hasCustomPrompt="1"/>
          </p:nvPr>
        </p:nvSpPr>
        <p:spPr>
          <a:xfrm>
            <a:off x="516102" y="589390"/>
            <a:ext cx="3452394" cy="3433969"/>
          </a:xfrm>
          <a:noFill/>
        </p:spPr>
        <p:txBody>
          <a:bodyPr anchor="t">
            <a:normAutofit/>
          </a:bodyPr>
          <a:lstStyle>
            <a:lvl1pPr marL="0" indent="0" algn="l">
              <a:buNone/>
              <a:defRPr sz="3600" i="0">
                <a:solidFill>
                  <a:srgbClr val="6D6E6C"/>
                </a:solidFill>
                <a:latin typeface="+mn-lt"/>
              </a:defRPr>
            </a:lvl1pPr>
          </a:lstStyle>
          <a:p>
            <a:pPr lvl="0"/>
            <a:r>
              <a:rPr lang="en-US" dirty="0"/>
              <a:t>BULLET POINT SLIDE</a:t>
            </a:r>
          </a:p>
        </p:txBody>
      </p:sp>
      <p:sp>
        <p:nvSpPr>
          <p:cNvPr id="26" name="Text Placeholder 23">
            <a:extLst>
              <a:ext uri="{FF2B5EF4-FFF2-40B4-BE49-F238E27FC236}">
                <a16:creationId xmlns:a16="http://schemas.microsoft.com/office/drawing/2014/main" id="{779C3835-27F4-4247-BEB8-677257354DEF}"/>
              </a:ext>
            </a:extLst>
          </p:cNvPr>
          <p:cNvSpPr>
            <a:spLocks noGrp="1"/>
          </p:cNvSpPr>
          <p:nvPr>
            <p:ph type="body" sz="quarter" idx="24" hasCustomPrompt="1"/>
          </p:nvPr>
        </p:nvSpPr>
        <p:spPr>
          <a:xfrm>
            <a:off x="4457534" y="681310"/>
            <a:ext cx="900849" cy="857158"/>
          </a:xfrm>
          <a:noFill/>
        </p:spPr>
        <p:txBody>
          <a:bodyPr anchor="t">
            <a:normAutofit/>
          </a:bodyPr>
          <a:lstStyle>
            <a:lvl1pPr marL="0" indent="0" algn="l">
              <a:buNone/>
              <a:defRPr sz="3600" i="0">
                <a:solidFill>
                  <a:schemeClr val="bg1"/>
                </a:solidFill>
                <a:latin typeface="+mn-lt"/>
              </a:defRPr>
            </a:lvl1pPr>
          </a:lstStyle>
          <a:p>
            <a:pPr lvl="0"/>
            <a:r>
              <a:rPr lang="en-US" dirty="0"/>
              <a:t>1</a:t>
            </a:r>
          </a:p>
        </p:txBody>
      </p:sp>
      <p:grpSp>
        <p:nvGrpSpPr>
          <p:cNvPr id="27" name="Group 26">
            <a:extLst>
              <a:ext uri="{FF2B5EF4-FFF2-40B4-BE49-F238E27FC236}">
                <a16:creationId xmlns:a16="http://schemas.microsoft.com/office/drawing/2014/main" id="{8319F80F-10CC-274A-BCFB-3E85E05F9058}"/>
              </a:ext>
            </a:extLst>
          </p:cNvPr>
          <p:cNvGrpSpPr/>
          <p:nvPr userDrawn="1"/>
        </p:nvGrpSpPr>
        <p:grpSpPr>
          <a:xfrm flipH="1">
            <a:off x="0" y="6110286"/>
            <a:ext cx="1877348" cy="396639"/>
            <a:chOff x="9324753" y="5969157"/>
            <a:chExt cx="1877348" cy="396639"/>
          </a:xfrm>
        </p:grpSpPr>
        <p:sp>
          <p:nvSpPr>
            <p:cNvPr id="28" name="TextBox 27">
              <a:extLst>
                <a:ext uri="{FF2B5EF4-FFF2-40B4-BE49-F238E27FC236}">
                  <a16:creationId xmlns:a16="http://schemas.microsoft.com/office/drawing/2014/main" id="{181F086D-3B9E-8444-BE05-8D38ABA55287}"/>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9" name="TextBox 28">
              <a:extLst>
                <a:ext uri="{FF2B5EF4-FFF2-40B4-BE49-F238E27FC236}">
                  <a16:creationId xmlns:a16="http://schemas.microsoft.com/office/drawing/2014/main" id="{910865E1-FDA0-4747-A9FC-662A6DD634A9}"/>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30" name="TextBox 29">
              <a:extLst>
                <a:ext uri="{FF2B5EF4-FFF2-40B4-BE49-F238E27FC236}">
                  <a16:creationId xmlns:a16="http://schemas.microsoft.com/office/drawing/2014/main" id="{EFF4B8B6-114E-5F49-BD97-70D35AE606AD}"/>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31" name="TextBox 30">
              <a:extLst>
                <a:ext uri="{FF2B5EF4-FFF2-40B4-BE49-F238E27FC236}">
                  <a16:creationId xmlns:a16="http://schemas.microsoft.com/office/drawing/2014/main" id="{60A0C9A0-35EE-9240-902A-9F048D5A71B6}"/>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30336826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ase Study Slide - Pi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BAFAE3B-FF71-824B-8CB0-7CCD27032815}"/>
              </a:ext>
            </a:extLst>
          </p:cNvPr>
          <p:cNvSpPr/>
          <p:nvPr userDrawn="1"/>
        </p:nvSpPr>
        <p:spPr>
          <a:xfrm>
            <a:off x="1" y="351075"/>
            <a:ext cx="5629274" cy="3883300"/>
          </a:xfrm>
          <a:prstGeom prst="rect">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8" name="Text Placeholder 23">
            <a:extLst>
              <a:ext uri="{FF2B5EF4-FFF2-40B4-BE49-F238E27FC236}">
                <a16:creationId xmlns:a16="http://schemas.microsoft.com/office/drawing/2014/main" id="{BFB9A59F-FDA9-2844-8C32-A323E886B259}"/>
              </a:ext>
            </a:extLst>
          </p:cNvPr>
          <p:cNvSpPr>
            <a:spLocks noGrp="1"/>
          </p:cNvSpPr>
          <p:nvPr>
            <p:ph type="body" sz="quarter" idx="13" hasCustomPrompt="1"/>
          </p:nvPr>
        </p:nvSpPr>
        <p:spPr>
          <a:xfrm>
            <a:off x="436935" y="710385"/>
            <a:ext cx="4755407" cy="3297980"/>
          </a:xfrm>
        </p:spPr>
        <p:txBody>
          <a:bodyPr>
            <a:normAutofit/>
          </a:bodyPr>
          <a:lstStyle>
            <a:lvl1pPr marL="0" indent="0" algn="l">
              <a:buNone/>
              <a:defRPr sz="3600" b="1">
                <a:solidFill>
                  <a:schemeClr val="bg1"/>
                </a:solidFill>
                <a:latin typeface="+mn-lt"/>
              </a:defRPr>
            </a:lvl1pPr>
          </a:lstStyle>
          <a:p>
            <a:pPr lvl="0"/>
            <a:r>
              <a:rPr lang="en-US" dirty="0"/>
              <a:t>Case Study Slide</a:t>
            </a:r>
          </a:p>
        </p:txBody>
      </p:sp>
      <p:sp>
        <p:nvSpPr>
          <p:cNvPr id="9" name="Text Placeholder 25">
            <a:extLst>
              <a:ext uri="{FF2B5EF4-FFF2-40B4-BE49-F238E27FC236}">
                <a16:creationId xmlns:a16="http://schemas.microsoft.com/office/drawing/2014/main" id="{17C90649-0499-D74D-8596-D5BB30845642}"/>
              </a:ext>
            </a:extLst>
          </p:cNvPr>
          <p:cNvSpPr>
            <a:spLocks noGrp="1"/>
          </p:cNvSpPr>
          <p:nvPr>
            <p:ph type="body" sz="quarter" idx="14" hasCustomPrompt="1"/>
          </p:nvPr>
        </p:nvSpPr>
        <p:spPr>
          <a:xfrm>
            <a:off x="460938" y="4658881"/>
            <a:ext cx="9000157" cy="469184"/>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8" name="Picture Placeholder 2">
            <a:extLst>
              <a:ext uri="{FF2B5EF4-FFF2-40B4-BE49-F238E27FC236}">
                <a16:creationId xmlns:a16="http://schemas.microsoft.com/office/drawing/2014/main" id="{B9C7CB3E-60A5-E949-87DB-726699ECB3D6}"/>
              </a:ext>
            </a:extLst>
          </p:cNvPr>
          <p:cNvSpPr>
            <a:spLocks noGrp="1"/>
          </p:cNvSpPr>
          <p:nvPr>
            <p:ph type="pic" sz="quarter" idx="19"/>
          </p:nvPr>
        </p:nvSpPr>
        <p:spPr>
          <a:xfrm>
            <a:off x="5629275" y="-1"/>
            <a:ext cx="6562724" cy="4234375"/>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22" name="Group 21">
            <a:extLst>
              <a:ext uri="{FF2B5EF4-FFF2-40B4-BE49-F238E27FC236}">
                <a16:creationId xmlns:a16="http://schemas.microsoft.com/office/drawing/2014/main" id="{4062F437-FAB8-A541-B81B-56A707725DA4}"/>
              </a:ext>
            </a:extLst>
          </p:cNvPr>
          <p:cNvGrpSpPr/>
          <p:nvPr userDrawn="1"/>
        </p:nvGrpSpPr>
        <p:grpSpPr>
          <a:xfrm flipH="1">
            <a:off x="0" y="6110286"/>
            <a:ext cx="1877348" cy="396639"/>
            <a:chOff x="9324753" y="5969157"/>
            <a:chExt cx="1877348" cy="396639"/>
          </a:xfrm>
        </p:grpSpPr>
        <p:sp>
          <p:nvSpPr>
            <p:cNvPr id="23" name="TextBox 22">
              <a:extLst>
                <a:ext uri="{FF2B5EF4-FFF2-40B4-BE49-F238E27FC236}">
                  <a16:creationId xmlns:a16="http://schemas.microsoft.com/office/drawing/2014/main" id="{5AFCB370-9AD9-2344-98DC-A574FD4FB732}"/>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4" name="TextBox 23">
              <a:extLst>
                <a:ext uri="{FF2B5EF4-FFF2-40B4-BE49-F238E27FC236}">
                  <a16:creationId xmlns:a16="http://schemas.microsoft.com/office/drawing/2014/main" id="{4E6D6932-B365-2940-9701-F453E8848F19}"/>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5" name="TextBox 24">
              <a:extLst>
                <a:ext uri="{FF2B5EF4-FFF2-40B4-BE49-F238E27FC236}">
                  <a16:creationId xmlns:a16="http://schemas.microsoft.com/office/drawing/2014/main" id="{7DB60A34-223D-6949-AA23-453EE8F2C6B3}"/>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6" name="TextBox 25">
              <a:extLst>
                <a:ext uri="{FF2B5EF4-FFF2-40B4-BE49-F238E27FC236}">
                  <a16:creationId xmlns:a16="http://schemas.microsoft.com/office/drawing/2014/main" id="{58476A8F-8D60-714A-BCEE-38CE4B09BEF1}"/>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ase Study Slide -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BAFAE3B-FF71-824B-8CB0-7CCD27032815}"/>
              </a:ext>
            </a:extLst>
          </p:cNvPr>
          <p:cNvSpPr/>
          <p:nvPr userDrawn="1"/>
        </p:nvSpPr>
        <p:spPr>
          <a:xfrm>
            <a:off x="1" y="351075"/>
            <a:ext cx="5629274" cy="3883300"/>
          </a:xfrm>
          <a:prstGeom prst="rect">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8" name="Text Placeholder 23">
            <a:extLst>
              <a:ext uri="{FF2B5EF4-FFF2-40B4-BE49-F238E27FC236}">
                <a16:creationId xmlns:a16="http://schemas.microsoft.com/office/drawing/2014/main" id="{BFB9A59F-FDA9-2844-8C32-A323E886B259}"/>
              </a:ext>
            </a:extLst>
          </p:cNvPr>
          <p:cNvSpPr>
            <a:spLocks noGrp="1"/>
          </p:cNvSpPr>
          <p:nvPr>
            <p:ph type="body" sz="quarter" idx="13" hasCustomPrompt="1"/>
          </p:nvPr>
        </p:nvSpPr>
        <p:spPr>
          <a:xfrm>
            <a:off x="436935" y="710385"/>
            <a:ext cx="4755407" cy="3297980"/>
          </a:xfrm>
        </p:spPr>
        <p:txBody>
          <a:bodyPr>
            <a:normAutofit/>
          </a:bodyPr>
          <a:lstStyle>
            <a:lvl1pPr marL="0" indent="0" algn="l">
              <a:buNone/>
              <a:defRPr sz="3600" b="1">
                <a:solidFill>
                  <a:schemeClr val="bg1"/>
                </a:solidFill>
                <a:latin typeface="+mn-lt"/>
              </a:defRPr>
            </a:lvl1pPr>
          </a:lstStyle>
          <a:p>
            <a:pPr lvl="0"/>
            <a:r>
              <a:rPr lang="en-US" dirty="0"/>
              <a:t>Case Study Slide</a:t>
            </a:r>
          </a:p>
        </p:txBody>
      </p:sp>
      <p:sp>
        <p:nvSpPr>
          <p:cNvPr id="9" name="Text Placeholder 25">
            <a:extLst>
              <a:ext uri="{FF2B5EF4-FFF2-40B4-BE49-F238E27FC236}">
                <a16:creationId xmlns:a16="http://schemas.microsoft.com/office/drawing/2014/main" id="{17C90649-0499-D74D-8596-D5BB30845642}"/>
              </a:ext>
            </a:extLst>
          </p:cNvPr>
          <p:cNvSpPr>
            <a:spLocks noGrp="1"/>
          </p:cNvSpPr>
          <p:nvPr>
            <p:ph type="body" sz="quarter" idx="14" hasCustomPrompt="1"/>
          </p:nvPr>
        </p:nvSpPr>
        <p:spPr>
          <a:xfrm>
            <a:off x="460938" y="4658881"/>
            <a:ext cx="9000157" cy="469184"/>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8" name="Picture Placeholder 2">
            <a:extLst>
              <a:ext uri="{FF2B5EF4-FFF2-40B4-BE49-F238E27FC236}">
                <a16:creationId xmlns:a16="http://schemas.microsoft.com/office/drawing/2014/main" id="{B9C7CB3E-60A5-E949-87DB-726699ECB3D6}"/>
              </a:ext>
            </a:extLst>
          </p:cNvPr>
          <p:cNvSpPr>
            <a:spLocks noGrp="1"/>
          </p:cNvSpPr>
          <p:nvPr>
            <p:ph type="pic" sz="quarter" idx="19"/>
          </p:nvPr>
        </p:nvSpPr>
        <p:spPr>
          <a:xfrm>
            <a:off x="5629275" y="-1"/>
            <a:ext cx="6562724" cy="4234375"/>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22" name="Group 21">
            <a:extLst>
              <a:ext uri="{FF2B5EF4-FFF2-40B4-BE49-F238E27FC236}">
                <a16:creationId xmlns:a16="http://schemas.microsoft.com/office/drawing/2014/main" id="{4062F437-FAB8-A541-B81B-56A707725DA4}"/>
              </a:ext>
            </a:extLst>
          </p:cNvPr>
          <p:cNvGrpSpPr/>
          <p:nvPr userDrawn="1"/>
        </p:nvGrpSpPr>
        <p:grpSpPr>
          <a:xfrm flipH="1">
            <a:off x="0" y="6110286"/>
            <a:ext cx="1877348" cy="396639"/>
            <a:chOff x="9324753" y="5969157"/>
            <a:chExt cx="1877348" cy="396639"/>
          </a:xfrm>
        </p:grpSpPr>
        <p:sp>
          <p:nvSpPr>
            <p:cNvPr id="23" name="TextBox 22">
              <a:extLst>
                <a:ext uri="{FF2B5EF4-FFF2-40B4-BE49-F238E27FC236}">
                  <a16:creationId xmlns:a16="http://schemas.microsoft.com/office/drawing/2014/main" id="{5AFCB370-9AD9-2344-98DC-A574FD4FB732}"/>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4" name="TextBox 23">
              <a:extLst>
                <a:ext uri="{FF2B5EF4-FFF2-40B4-BE49-F238E27FC236}">
                  <a16:creationId xmlns:a16="http://schemas.microsoft.com/office/drawing/2014/main" id="{4E6D6932-B365-2940-9701-F453E8848F19}"/>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5" name="TextBox 24">
              <a:extLst>
                <a:ext uri="{FF2B5EF4-FFF2-40B4-BE49-F238E27FC236}">
                  <a16:creationId xmlns:a16="http://schemas.microsoft.com/office/drawing/2014/main" id="{7DB60A34-223D-6949-AA23-453EE8F2C6B3}"/>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6" name="TextBox 25">
              <a:extLst>
                <a:ext uri="{FF2B5EF4-FFF2-40B4-BE49-F238E27FC236}">
                  <a16:creationId xmlns:a16="http://schemas.microsoft.com/office/drawing/2014/main" id="{58476A8F-8D60-714A-BCEE-38CE4B09BEF1}"/>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41179555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ase Study Slide - Oran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BAFAE3B-FF71-824B-8CB0-7CCD27032815}"/>
              </a:ext>
            </a:extLst>
          </p:cNvPr>
          <p:cNvSpPr/>
          <p:nvPr userDrawn="1"/>
        </p:nvSpPr>
        <p:spPr>
          <a:xfrm>
            <a:off x="1" y="351075"/>
            <a:ext cx="5629274" cy="3883300"/>
          </a:xfrm>
          <a:prstGeom prst="rect">
            <a:avLst/>
          </a:pr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8" name="Text Placeholder 23">
            <a:extLst>
              <a:ext uri="{FF2B5EF4-FFF2-40B4-BE49-F238E27FC236}">
                <a16:creationId xmlns:a16="http://schemas.microsoft.com/office/drawing/2014/main" id="{BFB9A59F-FDA9-2844-8C32-A323E886B259}"/>
              </a:ext>
            </a:extLst>
          </p:cNvPr>
          <p:cNvSpPr>
            <a:spLocks noGrp="1"/>
          </p:cNvSpPr>
          <p:nvPr>
            <p:ph type="body" sz="quarter" idx="13" hasCustomPrompt="1"/>
          </p:nvPr>
        </p:nvSpPr>
        <p:spPr>
          <a:xfrm>
            <a:off x="436935" y="710385"/>
            <a:ext cx="4755407" cy="3297980"/>
          </a:xfrm>
        </p:spPr>
        <p:txBody>
          <a:bodyPr>
            <a:normAutofit/>
          </a:bodyPr>
          <a:lstStyle>
            <a:lvl1pPr marL="0" indent="0" algn="l">
              <a:buNone/>
              <a:defRPr sz="3600" b="1">
                <a:solidFill>
                  <a:schemeClr val="bg1"/>
                </a:solidFill>
                <a:latin typeface="+mn-lt"/>
              </a:defRPr>
            </a:lvl1pPr>
          </a:lstStyle>
          <a:p>
            <a:pPr lvl="0"/>
            <a:r>
              <a:rPr lang="en-US" dirty="0"/>
              <a:t>Case Study Slide</a:t>
            </a:r>
          </a:p>
        </p:txBody>
      </p:sp>
      <p:sp>
        <p:nvSpPr>
          <p:cNvPr id="9" name="Text Placeholder 25">
            <a:extLst>
              <a:ext uri="{FF2B5EF4-FFF2-40B4-BE49-F238E27FC236}">
                <a16:creationId xmlns:a16="http://schemas.microsoft.com/office/drawing/2014/main" id="{17C90649-0499-D74D-8596-D5BB30845642}"/>
              </a:ext>
            </a:extLst>
          </p:cNvPr>
          <p:cNvSpPr>
            <a:spLocks noGrp="1"/>
          </p:cNvSpPr>
          <p:nvPr>
            <p:ph type="body" sz="quarter" idx="14" hasCustomPrompt="1"/>
          </p:nvPr>
        </p:nvSpPr>
        <p:spPr>
          <a:xfrm>
            <a:off x="460938" y="4658881"/>
            <a:ext cx="9000157" cy="469184"/>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8" name="Picture Placeholder 2">
            <a:extLst>
              <a:ext uri="{FF2B5EF4-FFF2-40B4-BE49-F238E27FC236}">
                <a16:creationId xmlns:a16="http://schemas.microsoft.com/office/drawing/2014/main" id="{B9C7CB3E-60A5-E949-87DB-726699ECB3D6}"/>
              </a:ext>
            </a:extLst>
          </p:cNvPr>
          <p:cNvSpPr>
            <a:spLocks noGrp="1"/>
          </p:cNvSpPr>
          <p:nvPr>
            <p:ph type="pic" sz="quarter" idx="19"/>
          </p:nvPr>
        </p:nvSpPr>
        <p:spPr>
          <a:xfrm>
            <a:off x="5629275" y="-1"/>
            <a:ext cx="6562724" cy="4234375"/>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22" name="Group 21">
            <a:extLst>
              <a:ext uri="{FF2B5EF4-FFF2-40B4-BE49-F238E27FC236}">
                <a16:creationId xmlns:a16="http://schemas.microsoft.com/office/drawing/2014/main" id="{4062F437-FAB8-A541-B81B-56A707725DA4}"/>
              </a:ext>
            </a:extLst>
          </p:cNvPr>
          <p:cNvGrpSpPr/>
          <p:nvPr userDrawn="1"/>
        </p:nvGrpSpPr>
        <p:grpSpPr>
          <a:xfrm flipH="1">
            <a:off x="0" y="6110286"/>
            <a:ext cx="1877348" cy="396639"/>
            <a:chOff x="9324753" y="5969157"/>
            <a:chExt cx="1877348" cy="396639"/>
          </a:xfrm>
        </p:grpSpPr>
        <p:sp>
          <p:nvSpPr>
            <p:cNvPr id="23" name="TextBox 22">
              <a:extLst>
                <a:ext uri="{FF2B5EF4-FFF2-40B4-BE49-F238E27FC236}">
                  <a16:creationId xmlns:a16="http://schemas.microsoft.com/office/drawing/2014/main" id="{5AFCB370-9AD9-2344-98DC-A574FD4FB732}"/>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4" name="TextBox 23">
              <a:extLst>
                <a:ext uri="{FF2B5EF4-FFF2-40B4-BE49-F238E27FC236}">
                  <a16:creationId xmlns:a16="http://schemas.microsoft.com/office/drawing/2014/main" id="{4E6D6932-B365-2940-9701-F453E8848F19}"/>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5" name="TextBox 24">
              <a:extLst>
                <a:ext uri="{FF2B5EF4-FFF2-40B4-BE49-F238E27FC236}">
                  <a16:creationId xmlns:a16="http://schemas.microsoft.com/office/drawing/2014/main" id="{7DB60A34-223D-6949-AA23-453EE8F2C6B3}"/>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6" name="TextBox 25">
              <a:extLst>
                <a:ext uri="{FF2B5EF4-FFF2-40B4-BE49-F238E27FC236}">
                  <a16:creationId xmlns:a16="http://schemas.microsoft.com/office/drawing/2014/main" id="{58476A8F-8D60-714A-BCEE-38CE4B09BEF1}"/>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2525633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CLUDE HER - Typeface Size Guid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1446550"/>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INCLUDE HER</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8" y="2883583"/>
            <a:ext cx="6187143" cy="2123658"/>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INCLUDE HER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26807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hotos Slide with Caption - Pi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E08CF4-3792-6045-B757-F76FFDBE9F88}"/>
              </a:ext>
            </a:extLst>
          </p:cNvPr>
          <p:cNvSpPr/>
          <p:nvPr userDrawn="1"/>
        </p:nvSpPr>
        <p:spPr>
          <a:xfrm>
            <a:off x="2921000" y="342900"/>
            <a:ext cx="8864600" cy="2838450"/>
          </a:xfrm>
          <a:prstGeom prst="rect">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Picture Placeholder 5">
            <a:extLst>
              <a:ext uri="{FF2B5EF4-FFF2-40B4-BE49-F238E27FC236}">
                <a16:creationId xmlns:a16="http://schemas.microsoft.com/office/drawing/2014/main" id="{09F7D135-1563-AE4B-81C1-4E2B1B946478}"/>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16" name="Text Placeholder 23">
            <a:extLst>
              <a:ext uri="{FF2B5EF4-FFF2-40B4-BE49-F238E27FC236}">
                <a16:creationId xmlns:a16="http://schemas.microsoft.com/office/drawing/2014/main" id="{BA0149BF-683F-8D45-AFD6-207264B018E9}"/>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7" name="Group 6">
            <a:extLst>
              <a:ext uri="{FF2B5EF4-FFF2-40B4-BE49-F238E27FC236}">
                <a16:creationId xmlns:a16="http://schemas.microsoft.com/office/drawing/2014/main" id="{6DCA4CA9-EBCB-144A-8157-33280D3DA014}"/>
              </a:ext>
            </a:extLst>
          </p:cNvPr>
          <p:cNvGrpSpPr/>
          <p:nvPr userDrawn="1"/>
        </p:nvGrpSpPr>
        <p:grpSpPr>
          <a:xfrm>
            <a:off x="10314652" y="6093162"/>
            <a:ext cx="1877348" cy="396639"/>
            <a:chOff x="9324753" y="5969157"/>
            <a:chExt cx="1877348" cy="396639"/>
          </a:xfrm>
        </p:grpSpPr>
        <p:sp>
          <p:nvSpPr>
            <p:cNvPr id="9" name="TextBox 8">
              <a:extLst>
                <a:ext uri="{FF2B5EF4-FFF2-40B4-BE49-F238E27FC236}">
                  <a16:creationId xmlns:a16="http://schemas.microsoft.com/office/drawing/2014/main" id="{5F3946BF-6209-C840-825C-9F96EC516E3B}"/>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0" name="TextBox 9">
              <a:extLst>
                <a:ext uri="{FF2B5EF4-FFF2-40B4-BE49-F238E27FC236}">
                  <a16:creationId xmlns:a16="http://schemas.microsoft.com/office/drawing/2014/main" id="{A4D2AE57-6C1F-8448-938F-31B26F0B277C}"/>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1" name="TextBox 10">
              <a:extLst>
                <a:ext uri="{FF2B5EF4-FFF2-40B4-BE49-F238E27FC236}">
                  <a16:creationId xmlns:a16="http://schemas.microsoft.com/office/drawing/2014/main" id="{DF079AF6-5352-C345-99E6-5C5A81E175C1}"/>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13" name="TextBox 12">
              <a:extLst>
                <a:ext uri="{FF2B5EF4-FFF2-40B4-BE49-F238E27FC236}">
                  <a16:creationId xmlns:a16="http://schemas.microsoft.com/office/drawing/2014/main" id="{ECE559CD-E75E-A94C-844F-AFFC2BEE0DA2}"/>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grpSp>
        <p:nvGrpSpPr>
          <p:cNvPr id="15" name="Group 14">
            <a:extLst>
              <a:ext uri="{FF2B5EF4-FFF2-40B4-BE49-F238E27FC236}">
                <a16:creationId xmlns:a16="http://schemas.microsoft.com/office/drawing/2014/main" id="{7F866C46-F3D1-EF43-99C7-D52154418388}"/>
              </a:ext>
            </a:extLst>
          </p:cNvPr>
          <p:cNvGrpSpPr/>
          <p:nvPr userDrawn="1"/>
        </p:nvGrpSpPr>
        <p:grpSpPr>
          <a:xfrm>
            <a:off x="390978" y="4396898"/>
            <a:ext cx="2081340" cy="2089626"/>
            <a:chOff x="0" y="4453037"/>
            <a:chExt cx="1867259" cy="1874694"/>
          </a:xfrm>
        </p:grpSpPr>
        <p:sp>
          <p:nvSpPr>
            <p:cNvPr id="18" name="Freeform 17">
              <a:extLst>
                <a:ext uri="{FF2B5EF4-FFF2-40B4-BE49-F238E27FC236}">
                  <a16:creationId xmlns:a16="http://schemas.microsoft.com/office/drawing/2014/main" id="{E9A74D9C-A6FB-3B4A-8E4B-055D3F201DD1}"/>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18">
              <a:extLst>
                <a:ext uri="{FF2B5EF4-FFF2-40B4-BE49-F238E27FC236}">
                  <a16:creationId xmlns:a16="http://schemas.microsoft.com/office/drawing/2014/main" id="{68366322-1413-864F-9ED6-2E1624FA873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19">
              <a:extLst>
                <a:ext uri="{FF2B5EF4-FFF2-40B4-BE49-F238E27FC236}">
                  <a16:creationId xmlns:a16="http://schemas.microsoft.com/office/drawing/2014/main" id="{6EDC8630-8CE6-424B-A2CD-965264405D5F}"/>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35097608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hotos Slide with Caption - 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E08CF4-3792-6045-B757-F76FFDBE9F88}"/>
              </a:ext>
            </a:extLst>
          </p:cNvPr>
          <p:cNvSpPr/>
          <p:nvPr userDrawn="1"/>
        </p:nvSpPr>
        <p:spPr>
          <a:xfrm>
            <a:off x="2921000" y="342900"/>
            <a:ext cx="8864600" cy="2838450"/>
          </a:xfrm>
          <a:prstGeom prst="rect">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Picture Placeholder 5">
            <a:extLst>
              <a:ext uri="{FF2B5EF4-FFF2-40B4-BE49-F238E27FC236}">
                <a16:creationId xmlns:a16="http://schemas.microsoft.com/office/drawing/2014/main" id="{09F7D135-1563-AE4B-81C1-4E2B1B946478}"/>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16" name="Text Placeholder 23">
            <a:extLst>
              <a:ext uri="{FF2B5EF4-FFF2-40B4-BE49-F238E27FC236}">
                <a16:creationId xmlns:a16="http://schemas.microsoft.com/office/drawing/2014/main" id="{BA0149BF-683F-8D45-AFD6-207264B018E9}"/>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7" name="Group 6">
            <a:extLst>
              <a:ext uri="{FF2B5EF4-FFF2-40B4-BE49-F238E27FC236}">
                <a16:creationId xmlns:a16="http://schemas.microsoft.com/office/drawing/2014/main" id="{6DCA4CA9-EBCB-144A-8157-33280D3DA014}"/>
              </a:ext>
            </a:extLst>
          </p:cNvPr>
          <p:cNvGrpSpPr/>
          <p:nvPr userDrawn="1"/>
        </p:nvGrpSpPr>
        <p:grpSpPr>
          <a:xfrm>
            <a:off x="10314652" y="6093162"/>
            <a:ext cx="1877348" cy="396639"/>
            <a:chOff x="9324753" y="5969157"/>
            <a:chExt cx="1877348" cy="396639"/>
          </a:xfrm>
        </p:grpSpPr>
        <p:sp>
          <p:nvSpPr>
            <p:cNvPr id="9" name="TextBox 8">
              <a:extLst>
                <a:ext uri="{FF2B5EF4-FFF2-40B4-BE49-F238E27FC236}">
                  <a16:creationId xmlns:a16="http://schemas.microsoft.com/office/drawing/2014/main" id="{5F3946BF-6209-C840-825C-9F96EC516E3B}"/>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0" name="TextBox 9">
              <a:extLst>
                <a:ext uri="{FF2B5EF4-FFF2-40B4-BE49-F238E27FC236}">
                  <a16:creationId xmlns:a16="http://schemas.microsoft.com/office/drawing/2014/main" id="{A4D2AE57-6C1F-8448-938F-31B26F0B277C}"/>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1" name="TextBox 10">
              <a:extLst>
                <a:ext uri="{FF2B5EF4-FFF2-40B4-BE49-F238E27FC236}">
                  <a16:creationId xmlns:a16="http://schemas.microsoft.com/office/drawing/2014/main" id="{DF079AF6-5352-C345-99E6-5C5A81E175C1}"/>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13" name="TextBox 12">
              <a:extLst>
                <a:ext uri="{FF2B5EF4-FFF2-40B4-BE49-F238E27FC236}">
                  <a16:creationId xmlns:a16="http://schemas.microsoft.com/office/drawing/2014/main" id="{ECE559CD-E75E-A94C-844F-AFFC2BEE0DA2}"/>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grpSp>
        <p:nvGrpSpPr>
          <p:cNvPr id="15" name="Group 14">
            <a:extLst>
              <a:ext uri="{FF2B5EF4-FFF2-40B4-BE49-F238E27FC236}">
                <a16:creationId xmlns:a16="http://schemas.microsoft.com/office/drawing/2014/main" id="{7F866C46-F3D1-EF43-99C7-D52154418388}"/>
              </a:ext>
            </a:extLst>
          </p:cNvPr>
          <p:cNvGrpSpPr/>
          <p:nvPr userDrawn="1"/>
        </p:nvGrpSpPr>
        <p:grpSpPr>
          <a:xfrm>
            <a:off x="390978" y="4396898"/>
            <a:ext cx="2081340" cy="2089626"/>
            <a:chOff x="0" y="4453037"/>
            <a:chExt cx="1867259" cy="1874694"/>
          </a:xfrm>
        </p:grpSpPr>
        <p:sp>
          <p:nvSpPr>
            <p:cNvPr id="18" name="Freeform 17">
              <a:extLst>
                <a:ext uri="{FF2B5EF4-FFF2-40B4-BE49-F238E27FC236}">
                  <a16:creationId xmlns:a16="http://schemas.microsoft.com/office/drawing/2014/main" id="{E9A74D9C-A6FB-3B4A-8E4B-055D3F201DD1}"/>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18">
              <a:extLst>
                <a:ext uri="{FF2B5EF4-FFF2-40B4-BE49-F238E27FC236}">
                  <a16:creationId xmlns:a16="http://schemas.microsoft.com/office/drawing/2014/main" id="{68366322-1413-864F-9ED6-2E1624FA873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19">
              <a:extLst>
                <a:ext uri="{FF2B5EF4-FFF2-40B4-BE49-F238E27FC236}">
                  <a16:creationId xmlns:a16="http://schemas.microsoft.com/office/drawing/2014/main" id="{6EDC8630-8CE6-424B-A2CD-965264405D5F}"/>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37063613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hotos Slide with Caption - Oran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E08CF4-3792-6045-B757-F76FFDBE9F88}"/>
              </a:ext>
            </a:extLst>
          </p:cNvPr>
          <p:cNvSpPr/>
          <p:nvPr userDrawn="1"/>
        </p:nvSpPr>
        <p:spPr>
          <a:xfrm>
            <a:off x="2921000" y="342900"/>
            <a:ext cx="8864600" cy="2838450"/>
          </a:xfrm>
          <a:prstGeom prst="rect">
            <a:avLst/>
          </a:pr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Picture Placeholder 5">
            <a:extLst>
              <a:ext uri="{FF2B5EF4-FFF2-40B4-BE49-F238E27FC236}">
                <a16:creationId xmlns:a16="http://schemas.microsoft.com/office/drawing/2014/main" id="{09F7D135-1563-AE4B-81C1-4E2B1B946478}"/>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16" name="Text Placeholder 23">
            <a:extLst>
              <a:ext uri="{FF2B5EF4-FFF2-40B4-BE49-F238E27FC236}">
                <a16:creationId xmlns:a16="http://schemas.microsoft.com/office/drawing/2014/main" id="{BA0149BF-683F-8D45-AFD6-207264B018E9}"/>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7" name="Group 6">
            <a:extLst>
              <a:ext uri="{FF2B5EF4-FFF2-40B4-BE49-F238E27FC236}">
                <a16:creationId xmlns:a16="http://schemas.microsoft.com/office/drawing/2014/main" id="{6DCA4CA9-EBCB-144A-8157-33280D3DA014}"/>
              </a:ext>
            </a:extLst>
          </p:cNvPr>
          <p:cNvGrpSpPr/>
          <p:nvPr userDrawn="1"/>
        </p:nvGrpSpPr>
        <p:grpSpPr>
          <a:xfrm>
            <a:off x="10314652" y="6093162"/>
            <a:ext cx="1877348" cy="396639"/>
            <a:chOff x="9324753" y="5969157"/>
            <a:chExt cx="1877348" cy="396639"/>
          </a:xfrm>
        </p:grpSpPr>
        <p:sp>
          <p:nvSpPr>
            <p:cNvPr id="9" name="TextBox 8">
              <a:extLst>
                <a:ext uri="{FF2B5EF4-FFF2-40B4-BE49-F238E27FC236}">
                  <a16:creationId xmlns:a16="http://schemas.microsoft.com/office/drawing/2014/main" id="{5F3946BF-6209-C840-825C-9F96EC516E3B}"/>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0" name="TextBox 9">
              <a:extLst>
                <a:ext uri="{FF2B5EF4-FFF2-40B4-BE49-F238E27FC236}">
                  <a16:creationId xmlns:a16="http://schemas.microsoft.com/office/drawing/2014/main" id="{A4D2AE57-6C1F-8448-938F-31B26F0B277C}"/>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1" name="TextBox 10">
              <a:extLst>
                <a:ext uri="{FF2B5EF4-FFF2-40B4-BE49-F238E27FC236}">
                  <a16:creationId xmlns:a16="http://schemas.microsoft.com/office/drawing/2014/main" id="{DF079AF6-5352-C345-99E6-5C5A81E175C1}"/>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13" name="TextBox 12">
              <a:extLst>
                <a:ext uri="{FF2B5EF4-FFF2-40B4-BE49-F238E27FC236}">
                  <a16:creationId xmlns:a16="http://schemas.microsoft.com/office/drawing/2014/main" id="{ECE559CD-E75E-A94C-844F-AFFC2BEE0DA2}"/>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grpSp>
        <p:nvGrpSpPr>
          <p:cNvPr id="15" name="Group 14">
            <a:extLst>
              <a:ext uri="{FF2B5EF4-FFF2-40B4-BE49-F238E27FC236}">
                <a16:creationId xmlns:a16="http://schemas.microsoft.com/office/drawing/2014/main" id="{7F866C46-F3D1-EF43-99C7-D52154418388}"/>
              </a:ext>
            </a:extLst>
          </p:cNvPr>
          <p:cNvGrpSpPr/>
          <p:nvPr userDrawn="1"/>
        </p:nvGrpSpPr>
        <p:grpSpPr>
          <a:xfrm>
            <a:off x="390978" y="4396898"/>
            <a:ext cx="2081340" cy="2089626"/>
            <a:chOff x="0" y="4453037"/>
            <a:chExt cx="1867259" cy="1874694"/>
          </a:xfrm>
        </p:grpSpPr>
        <p:sp>
          <p:nvSpPr>
            <p:cNvPr id="18" name="Freeform 17">
              <a:extLst>
                <a:ext uri="{FF2B5EF4-FFF2-40B4-BE49-F238E27FC236}">
                  <a16:creationId xmlns:a16="http://schemas.microsoft.com/office/drawing/2014/main" id="{E9A74D9C-A6FB-3B4A-8E4B-055D3F201DD1}"/>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18">
              <a:extLst>
                <a:ext uri="{FF2B5EF4-FFF2-40B4-BE49-F238E27FC236}">
                  <a16:creationId xmlns:a16="http://schemas.microsoft.com/office/drawing/2014/main" id="{68366322-1413-864F-9ED6-2E1624FA873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19">
              <a:extLst>
                <a:ext uri="{FF2B5EF4-FFF2-40B4-BE49-F238E27FC236}">
                  <a16:creationId xmlns:a16="http://schemas.microsoft.com/office/drawing/2014/main" id="{6EDC8630-8CE6-424B-A2CD-965264405D5F}"/>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14438937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hotos x 3 with Catpions - Pink">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0691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5" name="Group 14">
            <a:extLst>
              <a:ext uri="{FF2B5EF4-FFF2-40B4-BE49-F238E27FC236}">
                <a16:creationId xmlns:a16="http://schemas.microsoft.com/office/drawing/2014/main" id="{1C7F34C9-1A03-6347-A0DD-8BC79816D91A}"/>
              </a:ext>
            </a:extLst>
          </p:cNvPr>
          <p:cNvGrpSpPr/>
          <p:nvPr userDrawn="1"/>
        </p:nvGrpSpPr>
        <p:grpSpPr>
          <a:xfrm>
            <a:off x="10314652" y="6093162"/>
            <a:ext cx="1877348" cy="396639"/>
            <a:chOff x="9324753" y="5969157"/>
            <a:chExt cx="1877348" cy="396639"/>
          </a:xfrm>
        </p:grpSpPr>
        <p:sp>
          <p:nvSpPr>
            <p:cNvPr id="18" name="TextBox 17">
              <a:extLst>
                <a:ext uri="{FF2B5EF4-FFF2-40B4-BE49-F238E27FC236}">
                  <a16:creationId xmlns:a16="http://schemas.microsoft.com/office/drawing/2014/main" id="{CDECB5AB-2C6D-C644-B7B7-CE5C3694A0B6}"/>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9" name="TextBox 18">
              <a:extLst>
                <a:ext uri="{FF2B5EF4-FFF2-40B4-BE49-F238E27FC236}">
                  <a16:creationId xmlns:a16="http://schemas.microsoft.com/office/drawing/2014/main" id="{EC26452A-FB0B-4E48-BF11-A545EE6056ED}"/>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0" name="TextBox 19">
              <a:extLst>
                <a:ext uri="{FF2B5EF4-FFF2-40B4-BE49-F238E27FC236}">
                  <a16:creationId xmlns:a16="http://schemas.microsoft.com/office/drawing/2014/main" id="{74D8FCB1-3957-5A4B-89DB-D63BA0CA988A}"/>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2" name="TextBox 21">
              <a:extLst>
                <a:ext uri="{FF2B5EF4-FFF2-40B4-BE49-F238E27FC236}">
                  <a16:creationId xmlns:a16="http://schemas.microsoft.com/office/drawing/2014/main" id="{6F6716B1-EB09-0547-8903-B11C144A2194}"/>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63900" cy="1800000"/>
          </a:xfrm>
          <a:solidFill>
            <a:srgbClr val="D6315A"/>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06913" y="3666844"/>
            <a:ext cx="3263900" cy="1800000"/>
          </a:xfrm>
          <a:solidFill>
            <a:srgbClr val="D6315A"/>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63900" cy="1800000"/>
          </a:xfrm>
          <a:solidFill>
            <a:srgbClr val="D6315A"/>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11078437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hotos x 3 with Catpions - Blue">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0691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5" name="Group 14">
            <a:extLst>
              <a:ext uri="{FF2B5EF4-FFF2-40B4-BE49-F238E27FC236}">
                <a16:creationId xmlns:a16="http://schemas.microsoft.com/office/drawing/2014/main" id="{1C7F34C9-1A03-6347-A0DD-8BC79816D91A}"/>
              </a:ext>
            </a:extLst>
          </p:cNvPr>
          <p:cNvGrpSpPr/>
          <p:nvPr userDrawn="1"/>
        </p:nvGrpSpPr>
        <p:grpSpPr>
          <a:xfrm>
            <a:off x="10314652" y="6093162"/>
            <a:ext cx="1877348" cy="396639"/>
            <a:chOff x="9324753" y="5969157"/>
            <a:chExt cx="1877348" cy="396639"/>
          </a:xfrm>
        </p:grpSpPr>
        <p:sp>
          <p:nvSpPr>
            <p:cNvPr id="18" name="TextBox 17">
              <a:extLst>
                <a:ext uri="{FF2B5EF4-FFF2-40B4-BE49-F238E27FC236}">
                  <a16:creationId xmlns:a16="http://schemas.microsoft.com/office/drawing/2014/main" id="{CDECB5AB-2C6D-C644-B7B7-CE5C3694A0B6}"/>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9" name="TextBox 18">
              <a:extLst>
                <a:ext uri="{FF2B5EF4-FFF2-40B4-BE49-F238E27FC236}">
                  <a16:creationId xmlns:a16="http://schemas.microsoft.com/office/drawing/2014/main" id="{EC26452A-FB0B-4E48-BF11-A545EE6056ED}"/>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0" name="TextBox 19">
              <a:extLst>
                <a:ext uri="{FF2B5EF4-FFF2-40B4-BE49-F238E27FC236}">
                  <a16:creationId xmlns:a16="http://schemas.microsoft.com/office/drawing/2014/main" id="{74D8FCB1-3957-5A4B-89DB-D63BA0CA988A}"/>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2" name="TextBox 21">
              <a:extLst>
                <a:ext uri="{FF2B5EF4-FFF2-40B4-BE49-F238E27FC236}">
                  <a16:creationId xmlns:a16="http://schemas.microsoft.com/office/drawing/2014/main" id="{6F6716B1-EB09-0547-8903-B11C144A2194}"/>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63900" cy="1800000"/>
          </a:xfrm>
          <a:solidFill>
            <a:srgbClr val="00ACA7"/>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06913" y="3666844"/>
            <a:ext cx="3263900" cy="1800000"/>
          </a:xfrm>
          <a:solidFill>
            <a:srgbClr val="00ACA7"/>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63900" cy="1800000"/>
          </a:xfrm>
          <a:solidFill>
            <a:srgbClr val="00ACA7"/>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6785384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hotos x 3 with Catpions - Orange">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0691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5" name="Group 14">
            <a:extLst>
              <a:ext uri="{FF2B5EF4-FFF2-40B4-BE49-F238E27FC236}">
                <a16:creationId xmlns:a16="http://schemas.microsoft.com/office/drawing/2014/main" id="{1C7F34C9-1A03-6347-A0DD-8BC79816D91A}"/>
              </a:ext>
            </a:extLst>
          </p:cNvPr>
          <p:cNvGrpSpPr/>
          <p:nvPr userDrawn="1"/>
        </p:nvGrpSpPr>
        <p:grpSpPr>
          <a:xfrm>
            <a:off x="10314652" y="6093162"/>
            <a:ext cx="1877348" cy="396639"/>
            <a:chOff x="9324753" y="5969157"/>
            <a:chExt cx="1877348" cy="396639"/>
          </a:xfrm>
        </p:grpSpPr>
        <p:sp>
          <p:nvSpPr>
            <p:cNvPr id="18" name="TextBox 17">
              <a:extLst>
                <a:ext uri="{FF2B5EF4-FFF2-40B4-BE49-F238E27FC236}">
                  <a16:creationId xmlns:a16="http://schemas.microsoft.com/office/drawing/2014/main" id="{CDECB5AB-2C6D-C644-B7B7-CE5C3694A0B6}"/>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9" name="TextBox 18">
              <a:extLst>
                <a:ext uri="{FF2B5EF4-FFF2-40B4-BE49-F238E27FC236}">
                  <a16:creationId xmlns:a16="http://schemas.microsoft.com/office/drawing/2014/main" id="{EC26452A-FB0B-4E48-BF11-A545EE6056ED}"/>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0" name="TextBox 19">
              <a:extLst>
                <a:ext uri="{FF2B5EF4-FFF2-40B4-BE49-F238E27FC236}">
                  <a16:creationId xmlns:a16="http://schemas.microsoft.com/office/drawing/2014/main" id="{74D8FCB1-3957-5A4B-89DB-D63BA0CA988A}"/>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2" name="TextBox 21">
              <a:extLst>
                <a:ext uri="{FF2B5EF4-FFF2-40B4-BE49-F238E27FC236}">
                  <a16:creationId xmlns:a16="http://schemas.microsoft.com/office/drawing/2014/main" id="{6F6716B1-EB09-0547-8903-B11C144A2194}"/>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40000" cy="1800000"/>
          </a:xfrm>
          <a:solidFill>
            <a:srgbClr val="E78631"/>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06913" y="3666844"/>
            <a:ext cx="3240000" cy="1800000"/>
          </a:xfrm>
          <a:solidFill>
            <a:srgbClr val="E78631"/>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40000" cy="1800000"/>
          </a:xfrm>
          <a:solidFill>
            <a:srgbClr val="E78631"/>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37391494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ote Slide - Pi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180F827-314A-1F4E-8A7C-2F85D317FE37}"/>
              </a:ext>
            </a:extLst>
          </p:cNvPr>
          <p:cNvSpPr/>
          <p:nvPr userDrawn="1"/>
        </p:nvSpPr>
        <p:spPr>
          <a:xfrm>
            <a:off x="405433" y="370011"/>
            <a:ext cx="11381134" cy="5580000"/>
          </a:xfrm>
          <a:prstGeom prst="rect">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23">
            <a:extLst>
              <a:ext uri="{FF2B5EF4-FFF2-40B4-BE49-F238E27FC236}">
                <a16:creationId xmlns:a16="http://schemas.microsoft.com/office/drawing/2014/main" id="{62A50908-0C4C-9842-9DDF-D9DED6772816}"/>
              </a:ext>
            </a:extLst>
          </p:cNvPr>
          <p:cNvSpPr>
            <a:spLocks noGrp="1"/>
          </p:cNvSpPr>
          <p:nvPr>
            <p:ph type="body" sz="quarter" idx="14" hasCustomPrompt="1"/>
          </p:nvPr>
        </p:nvSpPr>
        <p:spPr>
          <a:xfrm>
            <a:off x="4440654" y="4674908"/>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9" name="Text Placeholder 23">
            <a:extLst>
              <a:ext uri="{FF2B5EF4-FFF2-40B4-BE49-F238E27FC236}">
                <a16:creationId xmlns:a16="http://schemas.microsoft.com/office/drawing/2014/main" id="{2F2205AB-9E80-6441-B4A9-B4ED09B04ECB}"/>
              </a:ext>
            </a:extLst>
          </p:cNvPr>
          <p:cNvSpPr>
            <a:spLocks noGrp="1"/>
          </p:cNvSpPr>
          <p:nvPr>
            <p:ph type="body" sz="quarter" idx="13" hasCustomPrompt="1"/>
          </p:nvPr>
        </p:nvSpPr>
        <p:spPr>
          <a:xfrm>
            <a:off x="856590" y="997503"/>
            <a:ext cx="4369392" cy="4493975"/>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0" name="Text Placeholder 23">
            <a:extLst>
              <a:ext uri="{FF2B5EF4-FFF2-40B4-BE49-F238E27FC236}">
                <a16:creationId xmlns:a16="http://schemas.microsoft.com/office/drawing/2014/main" id="{5959B44C-C7B7-E744-ADC1-06F61FDF1E15}"/>
              </a:ext>
            </a:extLst>
          </p:cNvPr>
          <p:cNvSpPr>
            <a:spLocks noGrp="1"/>
          </p:cNvSpPr>
          <p:nvPr>
            <p:ph type="body" sz="quarter" idx="15" hasCustomPrompt="1"/>
          </p:nvPr>
        </p:nvSpPr>
        <p:spPr>
          <a:xfrm>
            <a:off x="768174" y="800185"/>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9" name="Picture Placeholder 18">
            <a:extLst>
              <a:ext uri="{FF2B5EF4-FFF2-40B4-BE49-F238E27FC236}">
                <a16:creationId xmlns:a16="http://schemas.microsoft.com/office/drawing/2014/main" id="{737B8351-B742-F94A-B8A3-E00C0CEA7C21}"/>
              </a:ext>
            </a:extLst>
          </p:cNvPr>
          <p:cNvSpPr>
            <a:spLocks noGrp="1"/>
          </p:cNvSpPr>
          <p:nvPr>
            <p:ph type="pic" sz="quarter" idx="19"/>
          </p:nvPr>
        </p:nvSpPr>
        <p:spPr>
          <a:xfrm>
            <a:off x="5734225" y="-1"/>
            <a:ext cx="5689601" cy="6858001"/>
          </a:xfrm>
          <a:custGeom>
            <a:avLst/>
            <a:gdLst>
              <a:gd name="connsiteX0" fmla="*/ 0 w 5689601"/>
              <a:gd name="connsiteY0" fmla="*/ 0 h 6858001"/>
              <a:gd name="connsiteX1" fmla="*/ 5689601 w 5689601"/>
              <a:gd name="connsiteY1" fmla="*/ 0 h 6858001"/>
              <a:gd name="connsiteX2" fmla="*/ 5689601 w 5689601"/>
              <a:gd name="connsiteY2" fmla="*/ 6108907 h 6858001"/>
              <a:gd name="connsiteX3" fmla="*/ 4580427 w 5689601"/>
              <a:gd name="connsiteY3" fmla="*/ 6108907 h 6858001"/>
              <a:gd name="connsiteX4" fmla="*/ 4580427 w 5689601"/>
              <a:gd name="connsiteY4" fmla="*/ 6270907 h 6858001"/>
              <a:gd name="connsiteX5" fmla="*/ 5689601 w 5689601"/>
              <a:gd name="connsiteY5" fmla="*/ 6270907 h 6858001"/>
              <a:gd name="connsiteX6" fmla="*/ 5689601 w 5689601"/>
              <a:gd name="connsiteY6" fmla="*/ 6294678 h 6858001"/>
              <a:gd name="connsiteX7" fmla="*/ 4790709 w 5689601"/>
              <a:gd name="connsiteY7" fmla="*/ 6294678 h 6858001"/>
              <a:gd name="connsiteX8" fmla="*/ 4790709 w 5689601"/>
              <a:gd name="connsiteY8" fmla="*/ 6456678 h 6858001"/>
              <a:gd name="connsiteX9" fmla="*/ 5689601 w 5689601"/>
              <a:gd name="connsiteY9" fmla="*/ 6456678 h 6858001"/>
              <a:gd name="connsiteX10" fmla="*/ 5689601 w 5689601"/>
              <a:gd name="connsiteY10" fmla="*/ 6858001 h 6858001"/>
              <a:gd name="connsiteX11" fmla="*/ 0 w 5689601"/>
              <a:gd name="connsiteY11"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89601" h="6858001">
                <a:moveTo>
                  <a:pt x="0" y="0"/>
                </a:moveTo>
                <a:lnTo>
                  <a:pt x="5689601" y="0"/>
                </a:lnTo>
                <a:lnTo>
                  <a:pt x="5689601" y="6108907"/>
                </a:lnTo>
                <a:lnTo>
                  <a:pt x="4580427" y="6108907"/>
                </a:lnTo>
                <a:lnTo>
                  <a:pt x="4580427" y="6270907"/>
                </a:lnTo>
                <a:lnTo>
                  <a:pt x="5689601" y="6270907"/>
                </a:lnTo>
                <a:lnTo>
                  <a:pt x="5689601" y="6294678"/>
                </a:lnTo>
                <a:lnTo>
                  <a:pt x="4790709" y="6294678"/>
                </a:lnTo>
                <a:lnTo>
                  <a:pt x="4790709" y="6456678"/>
                </a:lnTo>
                <a:lnTo>
                  <a:pt x="5689601" y="6456678"/>
                </a:lnTo>
                <a:lnTo>
                  <a:pt x="5689601" y="6858001"/>
                </a:lnTo>
                <a:lnTo>
                  <a:pt x="0" y="6858001"/>
                </a:lnTo>
                <a:close/>
              </a:path>
            </a:pathLst>
          </a:custGeom>
        </p:spPr>
        <p:txBody>
          <a:bodyPr wrap="square">
            <a:no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20" name="Group 19">
            <a:extLst>
              <a:ext uri="{FF2B5EF4-FFF2-40B4-BE49-F238E27FC236}">
                <a16:creationId xmlns:a16="http://schemas.microsoft.com/office/drawing/2014/main" id="{556440AA-8AE3-6C4A-8921-DCD57F48C6D3}"/>
              </a:ext>
            </a:extLst>
          </p:cNvPr>
          <p:cNvGrpSpPr/>
          <p:nvPr userDrawn="1"/>
        </p:nvGrpSpPr>
        <p:grpSpPr>
          <a:xfrm>
            <a:off x="10314652" y="6093162"/>
            <a:ext cx="1877348" cy="396639"/>
            <a:chOff x="9324753" y="5969157"/>
            <a:chExt cx="1877348" cy="396639"/>
          </a:xfrm>
        </p:grpSpPr>
        <p:sp>
          <p:nvSpPr>
            <p:cNvPr id="21" name="TextBox 20">
              <a:extLst>
                <a:ext uri="{FF2B5EF4-FFF2-40B4-BE49-F238E27FC236}">
                  <a16:creationId xmlns:a16="http://schemas.microsoft.com/office/drawing/2014/main" id="{44037FEE-5011-8F4A-B75B-37D69617E990}"/>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2" name="TextBox 21">
              <a:extLst>
                <a:ext uri="{FF2B5EF4-FFF2-40B4-BE49-F238E27FC236}">
                  <a16:creationId xmlns:a16="http://schemas.microsoft.com/office/drawing/2014/main" id="{487F0B5C-7B7F-2D4E-941A-6FE46A83E07D}"/>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3" name="TextBox 22">
              <a:extLst>
                <a:ext uri="{FF2B5EF4-FFF2-40B4-BE49-F238E27FC236}">
                  <a16:creationId xmlns:a16="http://schemas.microsoft.com/office/drawing/2014/main" id="{88B51FE3-4970-FB48-81AF-42947B21F469}"/>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4" name="TextBox 23">
              <a:extLst>
                <a:ext uri="{FF2B5EF4-FFF2-40B4-BE49-F238E27FC236}">
                  <a16:creationId xmlns:a16="http://schemas.microsoft.com/office/drawing/2014/main" id="{3C46BAA8-8FFD-F449-AF9F-F4B050F03EE1}"/>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20448077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180F827-314A-1F4E-8A7C-2F85D317FE37}"/>
              </a:ext>
            </a:extLst>
          </p:cNvPr>
          <p:cNvSpPr/>
          <p:nvPr userDrawn="1"/>
        </p:nvSpPr>
        <p:spPr>
          <a:xfrm>
            <a:off x="405433" y="370011"/>
            <a:ext cx="11381134" cy="5580000"/>
          </a:xfrm>
          <a:prstGeom prst="rect">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23">
            <a:extLst>
              <a:ext uri="{FF2B5EF4-FFF2-40B4-BE49-F238E27FC236}">
                <a16:creationId xmlns:a16="http://schemas.microsoft.com/office/drawing/2014/main" id="{62A50908-0C4C-9842-9DDF-D9DED6772816}"/>
              </a:ext>
            </a:extLst>
          </p:cNvPr>
          <p:cNvSpPr>
            <a:spLocks noGrp="1"/>
          </p:cNvSpPr>
          <p:nvPr>
            <p:ph type="body" sz="quarter" idx="14" hasCustomPrompt="1"/>
          </p:nvPr>
        </p:nvSpPr>
        <p:spPr>
          <a:xfrm>
            <a:off x="4440654" y="4674908"/>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9" name="Text Placeholder 23">
            <a:extLst>
              <a:ext uri="{FF2B5EF4-FFF2-40B4-BE49-F238E27FC236}">
                <a16:creationId xmlns:a16="http://schemas.microsoft.com/office/drawing/2014/main" id="{2F2205AB-9E80-6441-B4A9-B4ED09B04ECB}"/>
              </a:ext>
            </a:extLst>
          </p:cNvPr>
          <p:cNvSpPr>
            <a:spLocks noGrp="1"/>
          </p:cNvSpPr>
          <p:nvPr>
            <p:ph type="body" sz="quarter" idx="13" hasCustomPrompt="1"/>
          </p:nvPr>
        </p:nvSpPr>
        <p:spPr>
          <a:xfrm>
            <a:off x="856590" y="997503"/>
            <a:ext cx="4369392" cy="4493975"/>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0" name="Text Placeholder 23">
            <a:extLst>
              <a:ext uri="{FF2B5EF4-FFF2-40B4-BE49-F238E27FC236}">
                <a16:creationId xmlns:a16="http://schemas.microsoft.com/office/drawing/2014/main" id="{5959B44C-C7B7-E744-ADC1-06F61FDF1E15}"/>
              </a:ext>
            </a:extLst>
          </p:cNvPr>
          <p:cNvSpPr>
            <a:spLocks noGrp="1"/>
          </p:cNvSpPr>
          <p:nvPr>
            <p:ph type="body" sz="quarter" idx="15" hasCustomPrompt="1"/>
          </p:nvPr>
        </p:nvSpPr>
        <p:spPr>
          <a:xfrm>
            <a:off x="768174" y="800185"/>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2" name="Picture Placeholder 11">
            <a:extLst>
              <a:ext uri="{FF2B5EF4-FFF2-40B4-BE49-F238E27FC236}">
                <a16:creationId xmlns:a16="http://schemas.microsoft.com/office/drawing/2014/main" id="{47C2315F-ED02-BA48-838D-B2A061FAD505}"/>
              </a:ext>
            </a:extLst>
          </p:cNvPr>
          <p:cNvSpPr>
            <a:spLocks noGrp="1"/>
          </p:cNvSpPr>
          <p:nvPr>
            <p:ph type="pic" sz="quarter" idx="19"/>
          </p:nvPr>
        </p:nvSpPr>
        <p:spPr>
          <a:xfrm>
            <a:off x="5734225" y="-1"/>
            <a:ext cx="5689601" cy="6858001"/>
          </a:xfrm>
          <a:custGeom>
            <a:avLst/>
            <a:gdLst>
              <a:gd name="connsiteX0" fmla="*/ 0 w 5689601"/>
              <a:gd name="connsiteY0" fmla="*/ 0 h 6858001"/>
              <a:gd name="connsiteX1" fmla="*/ 5689601 w 5689601"/>
              <a:gd name="connsiteY1" fmla="*/ 0 h 6858001"/>
              <a:gd name="connsiteX2" fmla="*/ 5689601 w 5689601"/>
              <a:gd name="connsiteY2" fmla="*/ 6108907 h 6858001"/>
              <a:gd name="connsiteX3" fmla="*/ 4580427 w 5689601"/>
              <a:gd name="connsiteY3" fmla="*/ 6108907 h 6858001"/>
              <a:gd name="connsiteX4" fmla="*/ 4580427 w 5689601"/>
              <a:gd name="connsiteY4" fmla="*/ 6270907 h 6858001"/>
              <a:gd name="connsiteX5" fmla="*/ 5689601 w 5689601"/>
              <a:gd name="connsiteY5" fmla="*/ 6270907 h 6858001"/>
              <a:gd name="connsiteX6" fmla="*/ 5689601 w 5689601"/>
              <a:gd name="connsiteY6" fmla="*/ 6294678 h 6858001"/>
              <a:gd name="connsiteX7" fmla="*/ 4790709 w 5689601"/>
              <a:gd name="connsiteY7" fmla="*/ 6294678 h 6858001"/>
              <a:gd name="connsiteX8" fmla="*/ 4790709 w 5689601"/>
              <a:gd name="connsiteY8" fmla="*/ 6456678 h 6858001"/>
              <a:gd name="connsiteX9" fmla="*/ 5689601 w 5689601"/>
              <a:gd name="connsiteY9" fmla="*/ 6456678 h 6858001"/>
              <a:gd name="connsiteX10" fmla="*/ 5689601 w 5689601"/>
              <a:gd name="connsiteY10" fmla="*/ 6858001 h 6858001"/>
              <a:gd name="connsiteX11" fmla="*/ 0 w 5689601"/>
              <a:gd name="connsiteY11"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89601" h="6858001">
                <a:moveTo>
                  <a:pt x="0" y="0"/>
                </a:moveTo>
                <a:lnTo>
                  <a:pt x="5689601" y="0"/>
                </a:lnTo>
                <a:lnTo>
                  <a:pt x="5689601" y="6108907"/>
                </a:lnTo>
                <a:lnTo>
                  <a:pt x="4580427" y="6108907"/>
                </a:lnTo>
                <a:lnTo>
                  <a:pt x="4580427" y="6270907"/>
                </a:lnTo>
                <a:lnTo>
                  <a:pt x="5689601" y="6270907"/>
                </a:lnTo>
                <a:lnTo>
                  <a:pt x="5689601" y="6294678"/>
                </a:lnTo>
                <a:lnTo>
                  <a:pt x="4790709" y="6294678"/>
                </a:lnTo>
                <a:lnTo>
                  <a:pt x="4790709" y="6456678"/>
                </a:lnTo>
                <a:lnTo>
                  <a:pt x="5689601" y="6456678"/>
                </a:lnTo>
                <a:lnTo>
                  <a:pt x="5689601" y="6858001"/>
                </a:lnTo>
                <a:lnTo>
                  <a:pt x="0" y="6858001"/>
                </a:lnTo>
                <a:close/>
              </a:path>
            </a:pathLst>
          </a:custGeom>
        </p:spPr>
        <p:txBody>
          <a:bodyPr wrap="square">
            <a:no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3" name="Group 12">
            <a:extLst>
              <a:ext uri="{FF2B5EF4-FFF2-40B4-BE49-F238E27FC236}">
                <a16:creationId xmlns:a16="http://schemas.microsoft.com/office/drawing/2014/main" id="{125A8CF0-B6F5-464C-A9E3-B34870FE9DC7}"/>
              </a:ext>
            </a:extLst>
          </p:cNvPr>
          <p:cNvGrpSpPr/>
          <p:nvPr userDrawn="1"/>
        </p:nvGrpSpPr>
        <p:grpSpPr>
          <a:xfrm>
            <a:off x="10314652" y="6093162"/>
            <a:ext cx="1877348" cy="396639"/>
            <a:chOff x="9324753" y="5969157"/>
            <a:chExt cx="1877348" cy="396639"/>
          </a:xfrm>
        </p:grpSpPr>
        <p:sp>
          <p:nvSpPr>
            <p:cNvPr id="14" name="TextBox 13">
              <a:extLst>
                <a:ext uri="{FF2B5EF4-FFF2-40B4-BE49-F238E27FC236}">
                  <a16:creationId xmlns:a16="http://schemas.microsoft.com/office/drawing/2014/main" id="{062D8219-2F26-384C-9A9E-307880987DA9}"/>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5" name="TextBox 14">
              <a:extLst>
                <a:ext uri="{FF2B5EF4-FFF2-40B4-BE49-F238E27FC236}">
                  <a16:creationId xmlns:a16="http://schemas.microsoft.com/office/drawing/2014/main" id="{0DCE1160-FCF1-3640-9537-60D9D0AAB366}"/>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6" name="TextBox 15">
              <a:extLst>
                <a:ext uri="{FF2B5EF4-FFF2-40B4-BE49-F238E27FC236}">
                  <a16:creationId xmlns:a16="http://schemas.microsoft.com/office/drawing/2014/main" id="{3322EC3E-B2CE-294C-9A94-57A5CBE54943}"/>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17" name="TextBox 16">
              <a:extLst>
                <a:ext uri="{FF2B5EF4-FFF2-40B4-BE49-F238E27FC236}">
                  <a16:creationId xmlns:a16="http://schemas.microsoft.com/office/drawing/2014/main" id="{CDD31A12-71B2-7A4F-BAEB-35548094F567}"/>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36385911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Quote Slide - Oran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180F827-314A-1F4E-8A7C-2F85D317FE37}"/>
              </a:ext>
            </a:extLst>
          </p:cNvPr>
          <p:cNvSpPr/>
          <p:nvPr userDrawn="1"/>
        </p:nvSpPr>
        <p:spPr>
          <a:xfrm>
            <a:off x="405433" y="370011"/>
            <a:ext cx="11381134" cy="5580000"/>
          </a:xfrm>
          <a:prstGeom prst="rect">
            <a:avLst/>
          </a:pr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23">
            <a:extLst>
              <a:ext uri="{FF2B5EF4-FFF2-40B4-BE49-F238E27FC236}">
                <a16:creationId xmlns:a16="http://schemas.microsoft.com/office/drawing/2014/main" id="{62A50908-0C4C-9842-9DDF-D9DED6772816}"/>
              </a:ext>
            </a:extLst>
          </p:cNvPr>
          <p:cNvSpPr>
            <a:spLocks noGrp="1"/>
          </p:cNvSpPr>
          <p:nvPr>
            <p:ph type="body" sz="quarter" idx="14" hasCustomPrompt="1"/>
          </p:nvPr>
        </p:nvSpPr>
        <p:spPr>
          <a:xfrm>
            <a:off x="4440654" y="4674908"/>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9" name="Text Placeholder 23">
            <a:extLst>
              <a:ext uri="{FF2B5EF4-FFF2-40B4-BE49-F238E27FC236}">
                <a16:creationId xmlns:a16="http://schemas.microsoft.com/office/drawing/2014/main" id="{2F2205AB-9E80-6441-B4A9-B4ED09B04ECB}"/>
              </a:ext>
            </a:extLst>
          </p:cNvPr>
          <p:cNvSpPr>
            <a:spLocks noGrp="1"/>
          </p:cNvSpPr>
          <p:nvPr>
            <p:ph type="body" sz="quarter" idx="13" hasCustomPrompt="1"/>
          </p:nvPr>
        </p:nvSpPr>
        <p:spPr>
          <a:xfrm>
            <a:off x="856590" y="997503"/>
            <a:ext cx="4369392" cy="4493975"/>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0" name="Text Placeholder 23">
            <a:extLst>
              <a:ext uri="{FF2B5EF4-FFF2-40B4-BE49-F238E27FC236}">
                <a16:creationId xmlns:a16="http://schemas.microsoft.com/office/drawing/2014/main" id="{5959B44C-C7B7-E744-ADC1-06F61FDF1E15}"/>
              </a:ext>
            </a:extLst>
          </p:cNvPr>
          <p:cNvSpPr>
            <a:spLocks noGrp="1"/>
          </p:cNvSpPr>
          <p:nvPr>
            <p:ph type="body" sz="quarter" idx="15" hasCustomPrompt="1"/>
          </p:nvPr>
        </p:nvSpPr>
        <p:spPr>
          <a:xfrm>
            <a:off x="768174" y="800185"/>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2" name="Picture Placeholder 11">
            <a:extLst>
              <a:ext uri="{FF2B5EF4-FFF2-40B4-BE49-F238E27FC236}">
                <a16:creationId xmlns:a16="http://schemas.microsoft.com/office/drawing/2014/main" id="{F40C2A19-5FC5-6748-B115-35140772875E}"/>
              </a:ext>
            </a:extLst>
          </p:cNvPr>
          <p:cNvSpPr>
            <a:spLocks noGrp="1"/>
          </p:cNvSpPr>
          <p:nvPr>
            <p:ph type="pic" sz="quarter" idx="19"/>
          </p:nvPr>
        </p:nvSpPr>
        <p:spPr>
          <a:xfrm>
            <a:off x="5734225" y="-1"/>
            <a:ext cx="5689601" cy="6858001"/>
          </a:xfrm>
          <a:custGeom>
            <a:avLst/>
            <a:gdLst>
              <a:gd name="connsiteX0" fmla="*/ 0 w 5689601"/>
              <a:gd name="connsiteY0" fmla="*/ 0 h 6858001"/>
              <a:gd name="connsiteX1" fmla="*/ 5689601 w 5689601"/>
              <a:gd name="connsiteY1" fmla="*/ 0 h 6858001"/>
              <a:gd name="connsiteX2" fmla="*/ 5689601 w 5689601"/>
              <a:gd name="connsiteY2" fmla="*/ 6108907 h 6858001"/>
              <a:gd name="connsiteX3" fmla="*/ 4580427 w 5689601"/>
              <a:gd name="connsiteY3" fmla="*/ 6108907 h 6858001"/>
              <a:gd name="connsiteX4" fmla="*/ 4580427 w 5689601"/>
              <a:gd name="connsiteY4" fmla="*/ 6270907 h 6858001"/>
              <a:gd name="connsiteX5" fmla="*/ 5689601 w 5689601"/>
              <a:gd name="connsiteY5" fmla="*/ 6270907 h 6858001"/>
              <a:gd name="connsiteX6" fmla="*/ 5689601 w 5689601"/>
              <a:gd name="connsiteY6" fmla="*/ 6294678 h 6858001"/>
              <a:gd name="connsiteX7" fmla="*/ 4790709 w 5689601"/>
              <a:gd name="connsiteY7" fmla="*/ 6294678 h 6858001"/>
              <a:gd name="connsiteX8" fmla="*/ 4790709 w 5689601"/>
              <a:gd name="connsiteY8" fmla="*/ 6456678 h 6858001"/>
              <a:gd name="connsiteX9" fmla="*/ 5689601 w 5689601"/>
              <a:gd name="connsiteY9" fmla="*/ 6456678 h 6858001"/>
              <a:gd name="connsiteX10" fmla="*/ 5689601 w 5689601"/>
              <a:gd name="connsiteY10" fmla="*/ 6858001 h 6858001"/>
              <a:gd name="connsiteX11" fmla="*/ 0 w 5689601"/>
              <a:gd name="connsiteY11"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89601" h="6858001">
                <a:moveTo>
                  <a:pt x="0" y="0"/>
                </a:moveTo>
                <a:lnTo>
                  <a:pt x="5689601" y="0"/>
                </a:lnTo>
                <a:lnTo>
                  <a:pt x="5689601" y="6108907"/>
                </a:lnTo>
                <a:lnTo>
                  <a:pt x="4580427" y="6108907"/>
                </a:lnTo>
                <a:lnTo>
                  <a:pt x="4580427" y="6270907"/>
                </a:lnTo>
                <a:lnTo>
                  <a:pt x="5689601" y="6270907"/>
                </a:lnTo>
                <a:lnTo>
                  <a:pt x="5689601" y="6294678"/>
                </a:lnTo>
                <a:lnTo>
                  <a:pt x="4790709" y="6294678"/>
                </a:lnTo>
                <a:lnTo>
                  <a:pt x="4790709" y="6456678"/>
                </a:lnTo>
                <a:lnTo>
                  <a:pt x="5689601" y="6456678"/>
                </a:lnTo>
                <a:lnTo>
                  <a:pt x="5689601" y="6858001"/>
                </a:lnTo>
                <a:lnTo>
                  <a:pt x="0" y="6858001"/>
                </a:lnTo>
                <a:close/>
              </a:path>
            </a:pathLst>
          </a:custGeom>
        </p:spPr>
        <p:txBody>
          <a:bodyPr wrap="square">
            <a:no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3" name="Group 12">
            <a:extLst>
              <a:ext uri="{FF2B5EF4-FFF2-40B4-BE49-F238E27FC236}">
                <a16:creationId xmlns:a16="http://schemas.microsoft.com/office/drawing/2014/main" id="{742DAFAB-C097-0F44-B30F-3AD6BF88EBBC}"/>
              </a:ext>
            </a:extLst>
          </p:cNvPr>
          <p:cNvGrpSpPr/>
          <p:nvPr userDrawn="1"/>
        </p:nvGrpSpPr>
        <p:grpSpPr>
          <a:xfrm>
            <a:off x="10314652" y="6093162"/>
            <a:ext cx="1877348" cy="396639"/>
            <a:chOff x="9324753" y="5969157"/>
            <a:chExt cx="1877348" cy="396639"/>
          </a:xfrm>
        </p:grpSpPr>
        <p:sp>
          <p:nvSpPr>
            <p:cNvPr id="14" name="TextBox 13">
              <a:extLst>
                <a:ext uri="{FF2B5EF4-FFF2-40B4-BE49-F238E27FC236}">
                  <a16:creationId xmlns:a16="http://schemas.microsoft.com/office/drawing/2014/main" id="{39FD8470-1B8C-6848-A0D9-11E4A60F8927}"/>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5" name="TextBox 14">
              <a:extLst>
                <a:ext uri="{FF2B5EF4-FFF2-40B4-BE49-F238E27FC236}">
                  <a16:creationId xmlns:a16="http://schemas.microsoft.com/office/drawing/2014/main" id="{CF0AB3F5-3478-724C-9209-F543B0D0BDA6}"/>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6" name="TextBox 15">
              <a:extLst>
                <a:ext uri="{FF2B5EF4-FFF2-40B4-BE49-F238E27FC236}">
                  <a16:creationId xmlns:a16="http://schemas.microsoft.com/office/drawing/2014/main" id="{28E96743-CFB1-DC48-B10F-68B18FB228D9}"/>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17" name="TextBox 16">
              <a:extLst>
                <a:ext uri="{FF2B5EF4-FFF2-40B4-BE49-F238E27FC236}">
                  <a16:creationId xmlns:a16="http://schemas.microsoft.com/office/drawing/2014/main" id="{684F87F9-A8C8-D746-98FC-49A81F18709D}"/>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10684974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1F58DA4-6F4C-C248-A4A3-EF7FD4F700E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818" t="-1279"/>
          <a:stretch/>
        </p:blipFill>
        <p:spPr>
          <a:xfrm>
            <a:off x="4696688" y="532945"/>
            <a:ext cx="7495312" cy="5755085"/>
          </a:xfrm>
          <a:prstGeom prst="rect">
            <a:avLst/>
          </a:prstGeom>
        </p:spPr>
      </p:pic>
      <p:sp>
        <p:nvSpPr>
          <p:cNvPr id="9" name="Picture Placeholder 5">
            <a:extLst>
              <a:ext uri="{FF2B5EF4-FFF2-40B4-BE49-F238E27FC236}">
                <a16:creationId xmlns:a16="http://schemas.microsoft.com/office/drawing/2014/main" id="{5D0EA656-2748-104A-823B-754E7C1E1A8D}"/>
              </a:ext>
            </a:extLst>
          </p:cNvPr>
          <p:cNvSpPr>
            <a:spLocks noGrp="1"/>
          </p:cNvSpPr>
          <p:nvPr>
            <p:ph type="pic" sz="quarter" idx="18" hasCustomPrompt="1"/>
          </p:nvPr>
        </p:nvSpPr>
        <p:spPr>
          <a:xfrm>
            <a:off x="5978881" y="1512887"/>
            <a:ext cx="4098925" cy="26289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charset="0"/>
              <a:buNone/>
              <a:tabLst/>
              <a:defRPr sz="2400" baseline="0">
                <a:solidFill>
                  <a:schemeClr val="bg1">
                    <a:lumMod val="50000"/>
                  </a:schemeClr>
                </a:solidFill>
              </a:defRPr>
            </a:lvl1pPr>
          </a:lstStyle>
          <a:p>
            <a:r>
              <a:rPr lang="en-US" dirty="0"/>
              <a:t>Click here to add photo</a:t>
            </a:r>
          </a:p>
        </p:txBody>
      </p:sp>
      <p:grpSp>
        <p:nvGrpSpPr>
          <p:cNvPr id="16" name="Group 15">
            <a:extLst>
              <a:ext uri="{FF2B5EF4-FFF2-40B4-BE49-F238E27FC236}">
                <a16:creationId xmlns:a16="http://schemas.microsoft.com/office/drawing/2014/main" id="{41B601DD-5ECF-8247-97F0-A622C629FE95}"/>
              </a:ext>
            </a:extLst>
          </p:cNvPr>
          <p:cNvGrpSpPr/>
          <p:nvPr userDrawn="1"/>
        </p:nvGrpSpPr>
        <p:grpSpPr>
          <a:xfrm flipH="1">
            <a:off x="0" y="6110286"/>
            <a:ext cx="1877348" cy="396639"/>
            <a:chOff x="9324753" y="5969157"/>
            <a:chExt cx="1877348" cy="396639"/>
          </a:xfrm>
        </p:grpSpPr>
        <p:sp>
          <p:nvSpPr>
            <p:cNvPr id="17" name="TextBox 16">
              <a:extLst>
                <a:ext uri="{FF2B5EF4-FFF2-40B4-BE49-F238E27FC236}">
                  <a16:creationId xmlns:a16="http://schemas.microsoft.com/office/drawing/2014/main" id="{6C76BDD3-FFEB-BC4F-A47F-7AEEA431EB2C}"/>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8" name="TextBox 17">
              <a:extLst>
                <a:ext uri="{FF2B5EF4-FFF2-40B4-BE49-F238E27FC236}">
                  <a16:creationId xmlns:a16="http://schemas.microsoft.com/office/drawing/2014/main" id="{A576F844-7B88-A743-9348-4805849E1081}"/>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0" name="TextBox 19">
              <a:extLst>
                <a:ext uri="{FF2B5EF4-FFF2-40B4-BE49-F238E27FC236}">
                  <a16:creationId xmlns:a16="http://schemas.microsoft.com/office/drawing/2014/main" id="{CBA0A84C-E267-BF46-82CB-C6A527ABDB95}"/>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1" name="TextBox 20">
              <a:extLst>
                <a:ext uri="{FF2B5EF4-FFF2-40B4-BE49-F238E27FC236}">
                  <a16:creationId xmlns:a16="http://schemas.microsoft.com/office/drawing/2014/main" id="{CE708A1F-1318-0149-A608-544C14A50EB7}"/>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
        <p:nvSpPr>
          <p:cNvPr id="27" name="Text Placeholder 23">
            <a:extLst>
              <a:ext uri="{FF2B5EF4-FFF2-40B4-BE49-F238E27FC236}">
                <a16:creationId xmlns:a16="http://schemas.microsoft.com/office/drawing/2014/main" id="{6F26DC03-2AE6-CD48-A3D1-B1EB1C077D21}"/>
              </a:ext>
            </a:extLst>
          </p:cNvPr>
          <p:cNvSpPr>
            <a:spLocks noGrp="1"/>
          </p:cNvSpPr>
          <p:nvPr>
            <p:ph type="body" sz="quarter" idx="13" hasCustomPrompt="1"/>
          </p:nvPr>
        </p:nvSpPr>
        <p:spPr>
          <a:xfrm>
            <a:off x="724091" y="1423332"/>
            <a:ext cx="3862197" cy="2920068"/>
          </a:xfrm>
        </p:spPr>
        <p:txBody>
          <a:bodyPr>
            <a:normAutofit/>
          </a:bodyPr>
          <a:lstStyle>
            <a:lvl1pPr marL="0" indent="0" algn="l">
              <a:buNone/>
              <a:defRPr sz="3600" b="1">
                <a:solidFill>
                  <a:srgbClr val="5E5E5E"/>
                </a:solidFill>
                <a:latin typeface="+mn-lt"/>
              </a:defRPr>
            </a:lvl1pPr>
          </a:lstStyle>
          <a:p>
            <a:pPr lvl="0"/>
            <a:r>
              <a:rPr lang="en-US" dirty="0"/>
              <a:t>TITLE</a:t>
            </a:r>
          </a:p>
        </p:txBody>
      </p:sp>
      <p:grpSp>
        <p:nvGrpSpPr>
          <p:cNvPr id="32" name="Group 31">
            <a:extLst>
              <a:ext uri="{FF2B5EF4-FFF2-40B4-BE49-F238E27FC236}">
                <a16:creationId xmlns:a16="http://schemas.microsoft.com/office/drawing/2014/main" id="{5919E3A4-07F8-9144-BE59-86BE0CC6657F}"/>
              </a:ext>
            </a:extLst>
          </p:cNvPr>
          <p:cNvGrpSpPr/>
          <p:nvPr userDrawn="1"/>
        </p:nvGrpSpPr>
        <p:grpSpPr>
          <a:xfrm>
            <a:off x="0" y="0"/>
            <a:ext cx="1675006" cy="1772009"/>
            <a:chOff x="327570" y="4453037"/>
            <a:chExt cx="1539689" cy="1542069"/>
          </a:xfrm>
        </p:grpSpPr>
        <p:sp>
          <p:nvSpPr>
            <p:cNvPr id="33" name="Freeform 32">
              <a:extLst>
                <a:ext uri="{FF2B5EF4-FFF2-40B4-BE49-F238E27FC236}">
                  <a16:creationId xmlns:a16="http://schemas.microsoft.com/office/drawing/2014/main" id="{E0C47DA2-977B-AE43-90B7-14B6A81E4F7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33">
              <a:extLst>
                <a:ext uri="{FF2B5EF4-FFF2-40B4-BE49-F238E27FC236}">
                  <a16:creationId xmlns:a16="http://schemas.microsoft.com/office/drawing/2014/main" id="{7B8165AD-ED60-BF49-86E6-B8EA796EEC9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4236862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INCLUDE HER - Icons">
    <p:spTree>
      <p:nvGrpSpPr>
        <p:cNvPr id="1" name=""/>
        <p:cNvGrpSpPr/>
        <p:nvPr/>
      </p:nvGrpSpPr>
      <p:grpSpPr>
        <a:xfrm>
          <a:off x="0" y="0"/>
          <a:ext cx="0" cy="0"/>
          <a:chOff x="0" y="0"/>
          <a:chExt cx="0" cy="0"/>
        </a:xfrm>
      </p:grpSpPr>
      <p:sp>
        <p:nvSpPr>
          <p:cNvPr id="5" name="Rectangle 4"/>
          <p:cNvSpPr/>
          <p:nvPr userDrawn="1"/>
        </p:nvSpPr>
        <p:spPr>
          <a:xfrm>
            <a:off x="0" y="-1"/>
            <a:ext cx="12192000" cy="6858001"/>
          </a:xfrm>
          <a:prstGeom prst="rect">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586901" y="491138"/>
            <a:ext cx="4309564" cy="4708981"/>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dirty="0">
                <a:solidFill>
                  <a:schemeClr val="bg1"/>
                </a:solidFill>
                <a:latin typeface="+mn-lt"/>
                <a:ea typeface="Quattrocento Sans"/>
                <a:cs typeface="Quattrocento Sans"/>
                <a:sym typeface="Quattrocento Sans"/>
              </a:rPr>
              <a:t>ICONS</a:t>
            </a:r>
            <a:r>
              <a:rPr lang="en-IE" sz="3600" baseline="0" dirty="0">
                <a:solidFill>
                  <a:schemeClr val="bg1"/>
                </a:solidFill>
                <a:latin typeface="+mn-lt"/>
                <a:ea typeface="Quattrocento Sans"/>
                <a:cs typeface="Quattrocento Sans"/>
                <a:sym typeface="Quattrocento Sans"/>
              </a:rPr>
              <a:t> WHICH CAN BE USED WITHIN THE </a:t>
            </a:r>
            <a:r>
              <a:rPr lang="en-IE" sz="3600" b="1" baseline="0" dirty="0">
                <a:solidFill>
                  <a:schemeClr val="bg1"/>
                </a:solidFill>
                <a:latin typeface="+mn-lt"/>
                <a:ea typeface="Quattrocento Sans"/>
                <a:cs typeface="Quattrocento Sans"/>
                <a:sym typeface="Quattrocento Sans"/>
              </a:rPr>
              <a:t>INCLUDE HER</a:t>
            </a:r>
          </a:p>
          <a:p>
            <a:pPr marL="0" lvl="0" indent="0" algn="l" rtl="0">
              <a:spcBef>
                <a:spcPts val="0"/>
              </a:spcBef>
              <a:spcAft>
                <a:spcPts val="0"/>
              </a:spcAft>
              <a:buClr>
                <a:schemeClr val="dk1"/>
              </a:buClr>
              <a:buSzPts val="1100"/>
              <a:buFont typeface="Arial"/>
              <a:buNone/>
            </a:pPr>
            <a:r>
              <a:rPr lang="en-IE" sz="3600" baseline="0" dirty="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360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dirty="0">
                <a:solidFill>
                  <a:schemeClr val="bg1"/>
                </a:solidFill>
                <a:latin typeface="+mn-lt"/>
                <a:ea typeface="Quattrocento Sans"/>
                <a:cs typeface="Quattrocento Sans"/>
                <a:sym typeface="Quattrocento Sans"/>
              </a:rPr>
              <a:t>Resize them without losing quality.</a:t>
            </a:r>
            <a:r>
              <a:rPr lang="en-IE" sz="2400" i="1" baseline="0" dirty="0">
                <a:solidFill>
                  <a:schemeClr val="bg1"/>
                </a:solidFill>
                <a:latin typeface="+mn-lt"/>
                <a:ea typeface="Quattrocento Sans"/>
                <a:cs typeface="Quattrocento Sans"/>
                <a:sym typeface="Quattrocento Sans"/>
              </a:rPr>
              <a:t> </a:t>
            </a:r>
            <a:r>
              <a:rPr lang="en-IE" sz="2400" i="1" dirty="0">
                <a:solidFill>
                  <a:schemeClr val="bg1"/>
                </a:solidFill>
                <a:latin typeface="+mn-lt"/>
                <a:ea typeface="Quattrocento Sans"/>
                <a:cs typeface="Quattrocento Sans"/>
                <a:sym typeface="Quattrocento Sans"/>
              </a:rPr>
              <a:t> Change line colour, width and style.</a:t>
            </a:r>
            <a:r>
              <a:rPr lang="en-IE" sz="2400" i="1" baseline="0" dirty="0">
                <a:solidFill>
                  <a:schemeClr val="bg1"/>
                </a:solidFill>
                <a:latin typeface="+mn-lt"/>
                <a:ea typeface="Quattrocento Sans"/>
                <a:cs typeface="Quattrocento Sans"/>
                <a:sym typeface="Quattrocento Sans"/>
              </a:rPr>
              <a:t>  </a:t>
            </a:r>
          </a:p>
          <a:p>
            <a:pPr marL="52388" lvl="0" indent="0" algn="l" rtl="0">
              <a:spcBef>
                <a:spcPts val="0"/>
              </a:spcBef>
              <a:spcAft>
                <a:spcPts val="0"/>
              </a:spcAft>
              <a:buClr>
                <a:schemeClr val="dk1"/>
              </a:buClr>
              <a:buSzPts val="900"/>
              <a:buFont typeface="Quattrocento Sans"/>
              <a:buNone/>
              <a:tabLst/>
            </a:pPr>
            <a:endParaRPr lang="en-IE" sz="2400" i="1" baseline="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 sz="2400" dirty="0">
                <a:solidFill>
                  <a:schemeClr val="bg1"/>
                </a:solidFill>
                <a:latin typeface="+mn-lt"/>
                <a:ea typeface="Quattrocento Sans"/>
                <a:cs typeface="Quattrocento Sans"/>
                <a:sym typeface="Quattrocento Sans"/>
              </a:rPr>
              <a:t>Isn’t that nice? :)</a:t>
            </a:r>
          </a:p>
        </p:txBody>
      </p:sp>
      <p:sp>
        <p:nvSpPr>
          <p:cNvPr id="7" name="Rectangle 6"/>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7540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E408D821-EAD9-8943-9B47-0D578C874D59}"/>
              </a:ext>
            </a:extLst>
          </p:cNvPr>
          <p:cNvGrpSpPr/>
          <p:nvPr userDrawn="1"/>
        </p:nvGrpSpPr>
        <p:grpSpPr>
          <a:xfrm rot="10800000" flipH="1" flipV="1">
            <a:off x="0" y="-9570"/>
            <a:ext cx="4891483" cy="6753270"/>
            <a:chOff x="327570" y="4453037"/>
            <a:chExt cx="1539689" cy="1542069"/>
          </a:xfrm>
        </p:grpSpPr>
        <p:sp>
          <p:nvSpPr>
            <p:cNvPr id="27" name="Freeform 26">
              <a:extLst>
                <a:ext uri="{FF2B5EF4-FFF2-40B4-BE49-F238E27FC236}">
                  <a16:creationId xmlns:a16="http://schemas.microsoft.com/office/drawing/2014/main" id="{9B443A20-5ABE-AA43-BCBE-B45788510B45}"/>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789F3516-D5FA-F745-AFA3-68F4F2E4A02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6" name="Picture 5">
            <a:extLst>
              <a:ext uri="{FF2B5EF4-FFF2-40B4-BE49-F238E27FC236}">
                <a16:creationId xmlns:a16="http://schemas.microsoft.com/office/drawing/2014/main" id="{D0535753-0DCC-D144-BD05-E0AE8543D16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088717" y="958024"/>
            <a:ext cx="7941283" cy="4839954"/>
          </a:xfrm>
          <a:prstGeom prst="rect">
            <a:avLst/>
          </a:prstGeom>
        </p:spPr>
      </p:pic>
      <p:sp>
        <p:nvSpPr>
          <p:cNvPr id="7" name="Picture Placeholder 7">
            <a:extLst>
              <a:ext uri="{FF2B5EF4-FFF2-40B4-BE49-F238E27FC236}">
                <a16:creationId xmlns:a16="http://schemas.microsoft.com/office/drawing/2014/main" id="{117DA62C-E9DF-7F4D-A6C4-E879D8339543}"/>
              </a:ext>
            </a:extLst>
          </p:cNvPr>
          <p:cNvSpPr>
            <a:spLocks noGrp="1"/>
          </p:cNvSpPr>
          <p:nvPr>
            <p:ph type="pic" sz="quarter" idx="15" hasCustomPrompt="1"/>
          </p:nvPr>
        </p:nvSpPr>
        <p:spPr>
          <a:xfrm>
            <a:off x="5272598" y="1403721"/>
            <a:ext cx="5665788" cy="3478212"/>
          </a:xfrm>
          <a:prstGeom prst="rect">
            <a:avLst/>
          </a:prstGeom>
        </p:spPr>
        <p:txBody>
          <a:bodyPr anchor="t"/>
          <a:lstStyle>
            <a:lvl1pPr marL="228600" marR="0" indent="-228600" algn="ctr" defTabSz="914400" rtl="0" eaLnBrk="1" fontAlgn="auto" latinLnBrk="0" hangingPunct="1">
              <a:lnSpc>
                <a:spcPct val="90000"/>
              </a:lnSpc>
              <a:spcBef>
                <a:spcPts val="1000"/>
              </a:spcBef>
              <a:spcAft>
                <a:spcPts val="0"/>
              </a:spcAft>
              <a:buClrTx/>
              <a:buSzTx/>
              <a:buFont typeface="Arial"/>
              <a:buNone/>
              <a:tabLst/>
              <a:defRPr sz="28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Click here  to add photo</a:t>
            </a:r>
          </a:p>
        </p:txBody>
      </p:sp>
      <p:sp>
        <p:nvSpPr>
          <p:cNvPr id="8" name="Text Placeholder 23">
            <a:extLst>
              <a:ext uri="{FF2B5EF4-FFF2-40B4-BE49-F238E27FC236}">
                <a16:creationId xmlns:a16="http://schemas.microsoft.com/office/drawing/2014/main" id="{DF0274FC-8EE0-B448-8BAF-1A0661398AC4}"/>
              </a:ext>
            </a:extLst>
          </p:cNvPr>
          <p:cNvSpPr>
            <a:spLocks noGrp="1"/>
          </p:cNvSpPr>
          <p:nvPr>
            <p:ph type="body" sz="quarter" idx="13" hasCustomPrompt="1"/>
          </p:nvPr>
        </p:nvSpPr>
        <p:spPr>
          <a:xfrm>
            <a:off x="381114" y="569970"/>
            <a:ext cx="3735936" cy="4727266"/>
          </a:xfrm>
          <a:noFill/>
        </p:spPr>
        <p:txBody>
          <a:bodyPr>
            <a:normAutofit/>
          </a:bodyPr>
          <a:lstStyle>
            <a:lvl1pPr marL="0" indent="0" algn="l">
              <a:buNone/>
              <a:defRPr sz="3600" b="1">
                <a:solidFill>
                  <a:schemeClr val="bg1"/>
                </a:solidFill>
                <a:latin typeface="+mn-lt"/>
              </a:defRPr>
            </a:lvl1pPr>
          </a:lstStyle>
          <a:p>
            <a:pPr lvl="0"/>
            <a:r>
              <a:rPr lang="en-US" dirty="0"/>
              <a:t>TITLE</a:t>
            </a:r>
          </a:p>
        </p:txBody>
      </p:sp>
      <p:grpSp>
        <p:nvGrpSpPr>
          <p:cNvPr id="21" name="Group 20">
            <a:extLst>
              <a:ext uri="{FF2B5EF4-FFF2-40B4-BE49-F238E27FC236}">
                <a16:creationId xmlns:a16="http://schemas.microsoft.com/office/drawing/2014/main" id="{0FC3A4C7-7549-1E46-8F08-8C9B065FA0FD}"/>
              </a:ext>
            </a:extLst>
          </p:cNvPr>
          <p:cNvGrpSpPr/>
          <p:nvPr userDrawn="1"/>
        </p:nvGrpSpPr>
        <p:grpSpPr>
          <a:xfrm flipH="1">
            <a:off x="0" y="6110286"/>
            <a:ext cx="1877348" cy="396639"/>
            <a:chOff x="9324753" y="5969157"/>
            <a:chExt cx="1877348" cy="396639"/>
          </a:xfrm>
        </p:grpSpPr>
        <p:sp>
          <p:nvSpPr>
            <p:cNvPr id="22" name="TextBox 21">
              <a:extLst>
                <a:ext uri="{FF2B5EF4-FFF2-40B4-BE49-F238E27FC236}">
                  <a16:creationId xmlns:a16="http://schemas.microsoft.com/office/drawing/2014/main" id="{16F49AC0-AFCC-3A4A-B9E6-12FB7BCE7B81}"/>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3" name="TextBox 22">
              <a:extLst>
                <a:ext uri="{FF2B5EF4-FFF2-40B4-BE49-F238E27FC236}">
                  <a16:creationId xmlns:a16="http://schemas.microsoft.com/office/drawing/2014/main" id="{D9A38019-5730-4A43-882E-DA699041D91C}"/>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4" name="TextBox 23">
              <a:extLst>
                <a:ext uri="{FF2B5EF4-FFF2-40B4-BE49-F238E27FC236}">
                  <a16:creationId xmlns:a16="http://schemas.microsoft.com/office/drawing/2014/main" id="{B76D2B78-15B8-E34D-BEB7-975A91550E9C}"/>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5" name="TextBox 24">
              <a:extLst>
                <a:ext uri="{FF2B5EF4-FFF2-40B4-BE49-F238E27FC236}">
                  <a16:creationId xmlns:a16="http://schemas.microsoft.com/office/drawing/2014/main" id="{A6792188-230B-0A4A-B3DB-F37E52BF3558}"/>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18004446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W.O.T. Graphic Slide">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517A14D4-05B6-5748-B6AD-04EE7CFEBA07}"/>
              </a:ext>
            </a:extLst>
          </p:cNvPr>
          <p:cNvGrpSpPr/>
          <p:nvPr/>
        </p:nvGrpSpPr>
        <p:grpSpPr>
          <a:xfrm>
            <a:off x="568814" y="1642188"/>
            <a:ext cx="10889178" cy="3900195"/>
            <a:chOff x="-2" y="0"/>
            <a:chExt cx="30632404" cy="13716000"/>
          </a:xfrm>
        </p:grpSpPr>
        <p:sp>
          <p:nvSpPr>
            <p:cNvPr id="88" name="Rectangle 3">
              <a:extLst>
                <a:ext uri="{FF2B5EF4-FFF2-40B4-BE49-F238E27FC236}">
                  <a16:creationId xmlns:a16="http://schemas.microsoft.com/office/drawing/2014/main" id="{B1A0EB6C-A0FF-154B-BF39-A342E84C4F64}"/>
                </a:ext>
              </a:extLst>
            </p:cNvPr>
            <p:cNvSpPr/>
            <p:nvPr/>
          </p:nvSpPr>
          <p:spPr>
            <a:xfrm rot="16200000">
              <a:off x="440870" y="6417127"/>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a:extLst>
                <a:ext uri="{FF2B5EF4-FFF2-40B4-BE49-F238E27FC236}">
                  <a16:creationId xmlns:a16="http://schemas.microsoft.com/office/drawing/2014/main" id="{46582492-0885-B749-86F7-8AC850A52945}"/>
                </a:ext>
              </a:extLst>
            </p:cNvPr>
            <p:cNvSpPr/>
            <p:nvPr/>
          </p:nvSpPr>
          <p:spPr>
            <a:xfrm rot="5400000">
              <a:off x="8017327" y="-440872"/>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3">
              <a:extLst>
                <a:ext uri="{FF2B5EF4-FFF2-40B4-BE49-F238E27FC236}">
                  <a16:creationId xmlns:a16="http://schemas.microsoft.com/office/drawing/2014/main" id="{14A1DC09-9692-074B-A038-7BB01003A635}"/>
                </a:ext>
              </a:extLst>
            </p:cNvPr>
            <p:cNvSpPr/>
            <p:nvPr/>
          </p:nvSpPr>
          <p:spPr>
            <a:xfrm rot="16200000">
              <a:off x="15757072" y="6417127"/>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3">
              <a:extLst>
                <a:ext uri="{FF2B5EF4-FFF2-40B4-BE49-F238E27FC236}">
                  <a16:creationId xmlns:a16="http://schemas.microsoft.com/office/drawing/2014/main" id="{7305748B-6DD9-D245-8E2E-F728D025CFE0}"/>
                </a:ext>
              </a:extLst>
            </p:cNvPr>
            <p:cNvSpPr/>
            <p:nvPr/>
          </p:nvSpPr>
          <p:spPr>
            <a:xfrm rot="5400000">
              <a:off x="23333529" y="-440872"/>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 Placeholder 23">
            <a:extLst>
              <a:ext uri="{FF2B5EF4-FFF2-40B4-BE49-F238E27FC236}">
                <a16:creationId xmlns:a16="http://schemas.microsoft.com/office/drawing/2014/main" id="{0576BD4C-D244-074C-9F40-830189A00901}"/>
              </a:ext>
            </a:extLst>
          </p:cNvPr>
          <p:cNvSpPr>
            <a:spLocks noGrp="1"/>
          </p:cNvSpPr>
          <p:nvPr>
            <p:ph type="body" sz="quarter" idx="21" hasCustomPrompt="1"/>
          </p:nvPr>
        </p:nvSpPr>
        <p:spPr>
          <a:xfrm>
            <a:off x="3309484" y="2103038"/>
            <a:ext cx="2751318" cy="991390"/>
          </a:xfrm>
        </p:spPr>
        <p:txBody>
          <a:bodyPr>
            <a:normAutofit/>
          </a:bodyPr>
          <a:lstStyle>
            <a:lvl1pPr marL="0" indent="0" algn="ctr">
              <a:buNone/>
              <a:defRPr sz="7200" b="1">
                <a:solidFill>
                  <a:schemeClr val="bg1"/>
                </a:solidFill>
                <a:latin typeface="+mn-lt"/>
              </a:defRPr>
            </a:lvl1pPr>
          </a:lstStyle>
          <a:p>
            <a:pPr lvl="0"/>
            <a:r>
              <a:rPr lang="en-US" dirty="0"/>
              <a:t>W</a:t>
            </a:r>
          </a:p>
        </p:txBody>
      </p:sp>
      <p:sp>
        <p:nvSpPr>
          <p:cNvPr id="97" name="Text Placeholder 23">
            <a:extLst>
              <a:ext uri="{FF2B5EF4-FFF2-40B4-BE49-F238E27FC236}">
                <a16:creationId xmlns:a16="http://schemas.microsoft.com/office/drawing/2014/main" id="{59FD8A41-6F66-E847-B216-540F23A1ACDA}"/>
              </a:ext>
            </a:extLst>
          </p:cNvPr>
          <p:cNvSpPr>
            <a:spLocks noGrp="1"/>
          </p:cNvSpPr>
          <p:nvPr>
            <p:ph type="body" sz="quarter" idx="22" hasCustomPrompt="1"/>
          </p:nvPr>
        </p:nvSpPr>
        <p:spPr>
          <a:xfrm>
            <a:off x="8714203" y="2091083"/>
            <a:ext cx="2701308" cy="991390"/>
          </a:xfrm>
        </p:spPr>
        <p:txBody>
          <a:bodyPr>
            <a:normAutofit/>
          </a:bodyPr>
          <a:lstStyle>
            <a:lvl1pPr marL="0" indent="0" algn="ctr">
              <a:buNone/>
              <a:defRPr sz="7200" b="1">
                <a:solidFill>
                  <a:schemeClr val="bg1"/>
                </a:solidFill>
                <a:latin typeface="+mn-lt"/>
              </a:defRPr>
            </a:lvl1pPr>
          </a:lstStyle>
          <a:p>
            <a:pPr lvl="0"/>
            <a:r>
              <a:rPr lang="en-US" dirty="0"/>
              <a:t>T</a:t>
            </a:r>
          </a:p>
        </p:txBody>
      </p:sp>
      <p:sp>
        <p:nvSpPr>
          <p:cNvPr id="98" name="Text Placeholder 23">
            <a:extLst>
              <a:ext uri="{FF2B5EF4-FFF2-40B4-BE49-F238E27FC236}">
                <a16:creationId xmlns:a16="http://schemas.microsoft.com/office/drawing/2014/main" id="{21FA3A87-06FE-B442-AE8D-421271B06531}"/>
              </a:ext>
            </a:extLst>
          </p:cNvPr>
          <p:cNvSpPr>
            <a:spLocks noGrp="1"/>
          </p:cNvSpPr>
          <p:nvPr>
            <p:ph type="body" sz="quarter" idx="23" hasCustomPrompt="1"/>
          </p:nvPr>
        </p:nvSpPr>
        <p:spPr>
          <a:xfrm>
            <a:off x="601780" y="4276572"/>
            <a:ext cx="2693272" cy="991390"/>
          </a:xfrm>
        </p:spPr>
        <p:txBody>
          <a:bodyPr>
            <a:normAutofit/>
          </a:bodyPr>
          <a:lstStyle>
            <a:lvl1pPr marL="0" indent="0" algn="ctr">
              <a:buNone/>
              <a:defRPr sz="7200" b="1">
                <a:solidFill>
                  <a:schemeClr val="bg1"/>
                </a:solidFill>
                <a:latin typeface="+mn-lt"/>
              </a:defRPr>
            </a:lvl1pPr>
          </a:lstStyle>
          <a:p>
            <a:pPr lvl="0"/>
            <a:r>
              <a:rPr lang="en-US" dirty="0"/>
              <a:t>S</a:t>
            </a:r>
          </a:p>
        </p:txBody>
      </p:sp>
      <p:sp>
        <p:nvSpPr>
          <p:cNvPr id="99" name="Text Placeholder 23">
            <a:extLst>
              <a:ext uri="{FF2B5EF4-FFF2-40B4-BE49-F238E27FC236}">
                <a16:creationId xmlns:a16="http://schemas.microsoft.com/office/drawing/2014/main" id="{638E789B-FDF3-8C41-85C2-9EDD0912F5D9}"/>
              </a:ext>
            </a:extLst>
          </p:cNvPr>
          <p:cNvSpPr>
            <a:spLocks noGrp="1"/>
          </p:cNvSpPr>
          <p:nvPr>
            <p:ph type="body" sz="quarter" idx="24" hasCustomPrompt="1"/>
          </p:nvPr>
        </p:nvSpPr>
        <p:spPr>
          <a:xfrm>
            <a:off x="6038219" y="4192979"/>
            <a:ext cx="2695886" cy="991390"/>
          </a:xfrm>
        </p:spPr>
        <p:txBody>
          <a:bodyPr>
            <a:normAutofit/>
          </a:bodyPr>
          <a:lstStyle>
            <a:lvl1pPr marL="0" indent="0" algn="ctr">
              <a:buNone/>
              <a:defRPr sz="7200" b="1">
                <a:solidFill>
                  <a:schemeClr val="bg1"/>
                </a:solidFill>
                <a:latin typeface="+mn-lt"/>
              </a:defRPr>
            </a:lvl1pPr>
          </a:lstStyle>
          <a:p>
            <a:pPr lvl="0"/>
            <a:r>
              <a:rPr lang="en-US" dirty="0"/>
              <a:t>O</a:t>
            </a:r>
          </a:p>
        </p:txBody>
      </p:sp>
      <p:sp>
        <p:nvSpPr>
          <p:cNvPr id="103" name="Text Placeholder 23">
            <a:extLst>
              <a:ext uri="{FF2B5EF4-FFF2-40B4-BE49-F238E27FC236}">
                <a16:creationId xmlns:a16="http://schemas.microsoft.com/office/drawing/2014/main" id="{557895F2-844B-684F-85AE-9C89D44B78FC}"/>
              </a:ext>
            </a:extLst>
          </p:cNvPr>
          <p:cNvSpPr>
            <a:spLocks noGrp="1"/>
          </p:cNvSpPr>
          <p:nvPr>
            <p:ph type="body" sz="quarter" idx="15" hasCustomPrompt="1"/>
          </p:nvPr>
        </p:nvSpPr>
        <p:spPr>
          <a:xfrm>
            <a:off x="573964" y="1909675"/>
            <a:ext cx="2688034" cy="699673"/>
          </a:xfrm>
        </p:spPr>
        <p:txBody>
          <a:bodyPr>
            <a:normAutofit/>
          </a:bodyPr>
          <a:lstStyle>
            <a:lvl1pPr marL="0" indent="0" algn="ctr">
              <a:buNone/>
              <a:defRPr sz="2400" b="1">
                <a:solidFill>
                  <a:srgbClr val="D6315A"/>
                </a:solidFill>
                <a:latin typeface="+mn-lt"/>
              </a:defRPr>
            </a:lvl1pPr>
          </a:lstStyle>
          <a:p>
            <a:pPr lvl="0"/>
            <a:r>
              <a:rPr lang="en-US" dirty="0"/>
              <a:t>Strengths</a:t>
            </a:r>
          </a:p>
        </p:txBody>
      </p:sp>
      <p:sp>
        <p:nvSpPr>
          <p:cNvPr id="104" name="Text Placeholder 23">
            <a:extLst>
              <a:ext uri="{FF2B5EF4-FFF2-40B4-BE49-F238E27FC236}">
                <a16:creationId xmlns:a16="http://schemas.microsoft.com/office/drawing/2014/main" id="{A178F857-6E84-8140-9578-1C71F9FBA5AC}"/>
              </a:ext>
            </a:extLst>
          </p:cNvPr>
          <p:cNvSpPr>
            <a:spLocks noGrp="1"/>
          </p:cNvSpPr>
          <p:nvPr>
            <p:ph type="body" sz="quarter" idx="25" hasCustomPrompt="1"/>
          </p:nvPr>
        </p:nvSpPr>
        <p:spPr>
          <a:xfrm>
            <a:off x="568814" y="2510370"/>
            <a:ext cx="2688034" cy="699673"/>
          </a:xfrm>
        </p:spPr>
        <p:txBody>
          <a:bodyPr>
            <a:normAutofit/>
          </a:bodyPr>
          <a:lstStyle>
            <a:lvl1pPr marL="0" indent="0" algn="ctr">
              <a:buNone/>
              <a:defRPr sz="2400" b="0">
                <a:solidFill>
                  <a:srgbClr val="5E5E5E"/>
                </a:solidFill>
                <a:latin typeface="+mn-lt"/>
              </a:defRPr>
            </a:lvl1pPr>
          </a:lstStyle>
          <a:p>
            <a:pPr lvl="0"/>
            <a:r>
              <a:rPr lang="en-US" dirty="0"/>
              <a:t>Sub-Heading</a:t>
            </a:r>
          </a:p>
        </p:txBody>
      </p:sp>
      <p:sp>
        <p:nvSpPr>
          <p:cNvPr id="105" name="Text Placeholder 23">
            <a:extLst>
              <a:ext uri="{FF2B5EF4-FFF2-40B4-BE49-F238E27FC236}">
                <a16:creationId xmlns:a16="http://schemas.microsoft.com/office/drawing/2014/main" id="{FB42AF40-AA70-1A44-B56B-50A0FB52C154}"/>
              </a:ext>
            </a:extLst>
          </p:cNvPr>
          <p:cNvSpPr>
            <a:spLocks noGrp="1"/>
          </p:cNvSpPr>
          <p:nvPr>
            <p:ph type="body" sz="quarter" idx="26" hasCustomPrompt="1"/>
          </p:nvPr>
        </p:nvSpPr>
        <p:spPr>
          <a:xfrm>
            <a:off x="3293784" y="3785356"/>
            <a:ext cx="2693271" cy="655052"/>
          </a:xfrm>
        </p:spPr>
        <p:txBody>
          <a:bodyPr>
            <a:normAutofit/>
          </a:bodyPr>
          <a:lstStyle>
            <a:lvl1pPr marL="0" indent="0" algn="ctr">
              <a:buNone/>
              <a:defRPr sz="2400" b="1">
                <a:solidFill>
                  <a:srgbClr val="00ACA7"/>
                </a:solidFill>
                <a:latin typeface="+mn-lt"/>
              </a:defRPr>
            </a:lvl1pPr>
          </a:lstStyle>
          <a:p>
            <a:pPr lvl="0"/>
            <a:r>
              <a:rPr lang="en-US" dirty="0"/>
              <a:t>Weakness</a:t>
            </a:r>
          </a:p>
        </p:txBody>
      </p:sp>
      <p:sp>
        <p:nvSpPr>
          <p:cNvPr id="106" name="Text Placeholder 23">
            <a:extLst>
              <a:ext uri="{FF2B5EF4-FFF2-40B4-BE49-F238E27FC236}">
                <a16:creationId xmlns:a16="http://schemas.microsoft.com/office/drawing/2014/main" id="{637B5DA6-17AE-134B-B763-5553B9A05871}"/>
              </a:ext>
            </a:extLst>
          </p:cNvPr>
          <p:cNvSpPr>
            <a:spLocks noGrp="1"/>
          </p:cNvSpPr>
          <p:nvPr>
            <p:ph type="body" sz="quarter" idx="27" hasCustomPrompt="1"/>
          </p:nvPr>
        </p:nvSpPr>
        <p:spPr>
          <a:xfrm>
            <a:off x="3288634" y="4386051"/>
            <a:ext cx="2693271" cy="655052"/>
          </a:xfrm>
        </p:spPr>
        <p:txBody>
          <a:bodyPr>
            <a:normAutofit/>
          </a:bodyPr>
          <a:lstStyle>
            <a:lvl1pPr marL="0" indent="0" algn="ctr">
              <a:buNone/>
              <a:defRPr sz="2400" b="0">
                <a:solidFill>
                  <a:srgbClr val="5E5E5E"/>
                </a:solidFill>
                <a:latin typeface="+mn-lt"/>
              </a:defRPr>
            </a:lvl1pPr>
          </a:lstStyle>
          <a:p>
            <a:pPr lvl="0"/>
            <a:r>
              <a:rPr lang="en-US" dirty="0"/>
              <a:t>Sub-Heading</a:t>
            </a:r>
          </a:p>
        </p:txBody>
      </p:sp>
      <p:sp>
        <p:nvSpPr>
          <p:cNvPr id="107" name="Text Placeholder 23">
            <a:extLst>
              <a:ext uri="{FF2B5EF4-FFF2-40B4-BE49-F238E27FC236}">
                <a16:creationId xmlns:a16="http://schemas.microsoft.com/office/drawing/2014/main" id="{3B4B9185-650C-8243-A2AD-C2AB79BC8B1D}"/>
              </a:ext>
            </a:extLst>
          </p:cNvPr>
          <p:cNvSpPr>
            <a:spLocks noGrp="1"/>
          </p:cNvSpPr>
          <p:nvPr>
            <p:ph type="body" sz="quarter" idx="28" hasCustomPrompt="1"/>
          </p:nvPr>
        </p:nvSpPr>
        <p:spPr>
          <a:xfrm>
            <a:off x="5990625" y="1891014"/>
            <a:ext cx="2738043" cy="699673"/>
          </a:xfrm>
        </p:spPr>
        <p:txBody>
          <a:bodyPr>
            <a:normAutofit/>
          </a:bodyPr>
          <a:lstStyle>
            <a:lvl1pPr marL="0" indent="0" algn="ctr">
              <a:buNone/>
              <a:defRPr sz="2400" b="1">
                <a:solidFill>
                  <a:srgbClr val="E78631"/>
                </a:solidFill>
                <a:latin typeface="+mn-lt"/>
              </a:defRPr>
            </a:lvl1pPr>
          </a:lstStyle>
          <a:p>
            <a:pPr lvl="0"/>
            <a:r>
              <a:rPr lang="en-US" dirty="0"/>
              <a:t>Opportunity</a:t>
            </a:r>
          </a:p>
        </p:txBody>
      </p:sp>
      <p:sp>
        <p:nvSpPr>
          <p:cNvPr id="108" name="Text Placeholder 23">
            <a:extLst>
              <a:ext uri="{FF2B5EF4-FFF2-40B4-BE49-F238E27FC236}">
                <a16:creationId xmlns:a16="http://schemas.microsoft.com/office/drawing/2014/main" id="{E2B51D25-035A-AD47-A0DC-7C155B9587C5}"/>
              </a:ext>
            </a:extLst>
          </p:cNvPr>
          <p:cNvSpPr>
            <a:spLocks noGrp="1"/>
          </p:cNvSpPr>
          <p:nvPr>
            <p:ph type="body" sz="quarter" idx="29" hasCustomPrompt="1"/>
          </p:nvPr>
        </p:nvSpPr>
        <p:spPr>
          <a:xfrm>
            <a:off x="5985475" y="2491709"/>
            <a:ext cx="2738043" cy="699673"/>
          </a:xfrm>
        </p:spPr>
        <p:txBody>
          <a:bodyPr>
            <a:normAutofit/>
          </a:bodyPr>
          <a:lstStyle>
            <a:lvl1pPr marL="0" indent="0" algn="ctr">
              <a:buNone/>
              <a:defRPr sz="2400" b="0">
                <a:solidFill>
                  <a:srgbClr val="5E5E5E"/>
                </a:solidFill>
                <a:latin typeface="+mn-lt"/>
              </a:defRPr>
            </a:lvl1pPr>
          </a:lstStyle>
          <a:p>
            <a:pPr lvl="0"/>
            <a:r>
              <a:rPr lang="en-US" dirty="0"/>
              <a:t>Sub-Heading</a:t>
            </a:r>
          </a:p>
        </p:txBody>
      </p:sp>
      <p:sp>
        <p:nvSpPr>
          <p:cNvPr id="109" name="Text Placeholder 23">
            <a:extLst>
              <a:ext uri="{FF2B5EF4-FFF2-40B4-BE49-F238E27FC236}">
                <a16:creationId xmlns:a16="http://schemas.microsoft.com/office/drawing/2014/main" id="{BBA9943C-03E8-5745-9A10-64918866F52A}"/>
              </a:ext>
            </a:extLst>
          </p:cNvPr>
          <p:cNvSpPr>
            <a:spLocks noGrp="1"/>
          </p:cNvSpPr>
          <p:nvPr>
            <p:ph type="body" sz="quarter" idx="30" hasCustomPrompt="1"/>
          </p:nvPr>
        </p:nvSpPr>
        <p:spPr>
          <a:xfrm>
            <a:off x="8750973" y="3769480"/>
            <a:ext cx="2708983" cy="615103"/>
          </a:xfrm>
        </p:spPr>
        <p:txBody>
          <a:bodyPr>
            <a:normAutofit/>
          </a:bodyPr>
          <a:lstStyle>
            <a:lvl1pPr marL="0" indent="0" algn="ctr">
              <a:buNone/>
              <a:defRPr sz="2400" b="1">
                <a:solidFill>
                  <a:srgbClr val="D6315A"/>
                </a:solidFill>
                <a:latin typeface="+mn-lt"/>
              </a:defRPr>
            </a:lvl1pPr>
          </a:lstStyle>
          <a:p>
            <a:pPr lvl="0"/>
            <a:r>
              <a:rPr lang="en-US" dirty="0"/>
              <a:t>Threats</a:t>
            </a:r>
          </a:p>
        </p:txBody>
      </p:sp>
      <p:sp>
        <p:nvSpPr>
          <p:cNvPr id="110" name="Text Placeholder 23">
            <a:extLst>
              <a:ext uri="{FF2B5EF4-FFF2-40B4-BE49-F238E27FC236}">
                <a16:creationId xmlns:a16="http://schemas.microsoft.com/office/drawing/2014/main" id="{7F0C6E60-C7CC-4847-B0E8-1E5BE9A575EB}"/>
              </a:ext>
            </a:extLst>
          </p:cNvPr>
          <p:cNvSpPr>
            <a:spLocks noGrp="1"/>
          </p:cNvSpPr>
          <p:nvPr>
            <p:ph type="body" sz="quarter" idx="31" hasCustomPrompt="1"/>
          </p:nvPr>
        </p:nvSpPr>
        <p:spPr>
          <a:xfrm>
            <a:off x="8745823" y="4370175"/>
            <a:ext cx="2708983" cy="615103"/>
          </a:xfrm>
        </p:spPr>
        <p:txBody>
          <a:bodyPr>
            <a:normAutofit/>
          </a:bodyPr>
          <a:lstStyle>
            <a:lvl1pPr marL="0" indent="0" algn="ctr">
              <a:buNone/>
              <a:defRPr sz="2400" b="0">
                <a:solidFill>
                  <a:srgbClr val="5E5E5E"/>
                </a:solidFill>
                <a:latin typeface="+mn-lt"/>
              </a:defRPr>
            </a:lvl1pPr>
          </a:lstStyle>
          <a:p>
            <a:pPr lvl="0"/>
            <a:r>
              <a:rPr lang="en-US" dirty="0"/>
              <a:t>Sub-Heading</a:t>
            </a:r>
          </a:p>
        </p:txBody>
      </p:sp>
      <p:sp>
        <p:nvSpPr>
          <p:cNvPr id="111" name="Text Placeholder 23">
            <a:extLst>
              <a:ext uri="{FF2B5EF4-FFF2-40B4-BE49-F238E27FC236}">
                <a16:creationId xmlns:a16="http://schemas.microsoft.com/office/drawing/2014/main" id="{82925D00-4D62-E74D-995C-1F49DD264CAD}"/>
              </a:ext>
            </a:extLst>
          </p:cNvPr>
          <p:cNvSpPr>
            <a:spLocks noGrp="1"/>
          </p:cNvSpPr>
          <p:nvPr>
            <p:ph type="body" sz="quarter" idx="32" hasCustomPrompt="1"/>
          </p:nvPr>
        </p:nvSpPr>
        <p:spPr>
          <a:xfrm>
            <a:off x="-36782" y="422900"/>
            <a:ext cx="12192000" cy="953429"/>
          </a:xfrm>
        </p:spPr>
        <p:txBody>
          <a:bodyPr>
            <a:normAutofit/>
          </a:bodyPr>
          <a:lstStyle>
            <a:lvl1pPr marL="366713" indent="0" algn="l">
              <a:buNone/>
              <a:tabLst/>
              <a:defRPr sz="3600" b="1">
                <a:solidFill>
                  <a:srgbClr val="5E5E5E"/>
                </a:solidFill>
                <a:latin typeface="+mn-lt"/>
              </a:defRPr>
            </a:lvl1pPr>
          </a:lstStyle>
          <a:p>
            <a:pPr lvl="0"/>
            <a:r>
              <a:rPr lang="en-US" dirty="0"/>
              <a:t>S.W.O.T. Graphic Slide</a:t>
            </a:r>
          </a:p>
        </p:txBody>
      </p:sp>
      <p:grpSp>
        <p:nvGrpSpPr>
          <p:cNvPr id="112" name="Group 111">
            <a:extLst>
              <a:ext uri="{FF2B5EF4-FFF2-40B4-BE49-F238E27FC236}">
                <a16:creationId xmlns:a16="http://schemas.microsoft.com/office/drawing/2014/main" id="{6FB4AA3B-A5EE-D347-81A8-7784C6074C6D}"/>
              </a:ext>
            </a:extLst>
          </p:cNvPr>
          <p:cNvGrpSpPr/>
          <p:nvPr userDrawn="1"/>
        </p:nvGrpSpPr>
        <p:grpSpPr>
          <a:xfrm flipH="1">
            <a:off x="0" y="6110286"/>
            <a:ext cx="1877348" cy="396639"/>
            <a:chOff x="9324753" y="5969157"/>
            <a:chExt cx="1877348" cy="396639"/>
          </a:xfrm>
        </p:grpSpPr>
        <p:sp>
          <p:nvSpPr>
            <p:cNvPr id="113" name="TextBox 112">
              <a:extLst>
                <a:ext uri="{FF2B5EF4-FFF2-40B4-BE49-F238E27FC236}">
                  <a16:creationId xmlns:a16="http://schemas.microsoft.com/office/drawing/2014/main" id="{26227DD2-95B8-EC42-B8F9-A84A1B8BC60E}"/>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14" name="TextBox 113">
              <a:extLst>
                <a:ext uri="{FF2B5EF4-FFF2-40B4-BE49-F238E27FC236}">
                  <a16:creationId xmlns:a16="http://schemas.microsoft.com/office/drawing/2014/main" id="{8695AB97-5A11-EF48-BACA-A213598C73C0}"/>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15" name="TextBox 114">
              <a:extLst>
                <a:ext uri="{FF2B5EF4-FFF2-40B4-BE49-F238E27FC236}">
                  <a16:creationId xmlns:a16="http://schemas.microsoft.com/office/drawing/2014/main" id="{03ADDA1F-19CD-9D44-9B54-169BC3F6C7E7}"/>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116" name="TextBox 115">
              <a:extLst>
                <a:ext uri="{FF2B5EF4-FFF2-40B4-BE49-F238E27FC236}">
                  <a16:creationId xmlns:a16="http://schemas.microsoft.com/office/drawing/2014/main" id="{28134D3C-1D45-CD4B-A969-0E9282066547}"/>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42403297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con Graphic Slide ">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54919BD5-CD0C-B64C-97E4-F10BA793024D}"/>
              </a:ext>
            </a:extLst>
          </p:cNvPr>
          <p:cNvGrpSpPr/>
          <p:nvPr userDrawn="1"/>
        </p:nvGrpSpPr>
        <p:grpSpPr>
          <a:xfrm>
            <a:off x="3882637" y="1681575"/>
            <a:ext cx="4426723" cy="3494850"/>
            <a:chOff x="7856309" y="4591415"/>
            <a:chExt cx="8665027" cy="6840945"/>
          </a:xfrm>
        </p:grpSpPr>
        <p:sp>
          <p:nvSpPr>
            <p:cNvPr id="26" name="Stored Data 25">
              <a:extLst>
                <a:ext uri="{FF2B5EF4-FFF2-40B4-BE49-F238E27FC236}">
                  <a16:creationId xmlns:a16="http://schemas.microsoft.com/office/drawing/2014/main" id="{FE82CB0C-66D4-0C4E-8495-B521CA4A7A4B}"/>
                </a:ext>
              </a:extLst>
            </p:cNvPr>
            <p:cNvSpPr/>
            <p:nvPr/>
          </p:nvSpPr>
          <p:spPr>
            <a:xfrm rot="5400000">
              <a:off x="8169635" y="4278089"/>
              <a:ext cx="3640546" cy="4267198"/>
            </a:xfrm>
            <a:prstGeom prst="flowChartOnlineStorage">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tored Data 26">
              <a:extLst>
                <a:ext uri="{FF2B5EF4-FFF2-40B4-BE49-F238E27FC236}">
                  <a16:creationId xmlns:a16="http://schemas.microsoft.com/office/drawing/2014/main" id="{742EB61C-94E3-5249-A67E-E467B6946C1B}"/>
                </a:ext>
              </a:extLst>
            </p:cNvPr>
            <p:cNvSpPr/>
            <p:nvPr/>
          </p:nvSpPr>
          <p:spPr>
            <a:xfrm rot="5400000">
              <a:off x="12567464" y="4278089"/>
              <a:ext cx="3640546" cy="4267198"/>
            </a:xfrm>
            <a:prstGeom prst="flowChartOnlineStorage">
              <a:avLst/>
            </a:pr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tored Data 27">
              <a:extLst>
                <a:ext uri="{FF2B5EF4-FFF2-40B4-BE49-F238E27FC236}">
                  <a16:creationId xmlns:a16="http://schemas.microsoft.com/office/drawing/2014/main" id="{2744991A-7A02-0E47-AE47-28C1AC0B0DAA}"/>
                </a:ext>
              </a:extLst>
            </p:cNvPr>
            <p:cNvSpPr/>
            <p:nvPr/>
          </p:nvSpPr>
          <p:spPr>
            <a:xfrm rot="5400000">
              <a:off x="8169635" y="7478488"/>
              <a:ext cx="3640546" cy="4267198"/>
            </a:xfrm>
            <a:prstGeom prst="flowChartOnlineStorage">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tored Data 28">
              <a:extLst>
                <a:ext uri="{FF2B5EF4-FFF2-40B4-BE49-F238E27FC236}">
                  <a16:creationId xmlns:a16="http://schemas.microsoft.com/office/drawing/2014/main" id="{395F739B-CDAB-8240-AE72-39339A4A7BED}"/>
                </a:ext>
              </a:extLst>
            </p:cNvPr>
            <p:cNvSpPr/>
            <p:nvPr/>
          </p:nvSpPr>
          <p:spPr>
            <a:xfrm rot="5400000">
              <a:off x="12567464" y="7478488"/>
              <a:ext cx="3640546" cy="4267198"/>
            </a:xfrm>
            <a:prstGeom prst="flowChartOnlineStorage">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Placeholder 23">
            <a:extLst>
              <a:ext uri="{FF2B5EF4-FFF2-40B4-BE49-F238E27FC236}">
                <a16:creationId xmlns:a16="http://schemas.microsoft.com/office/drawing/2014/main" id="{6A2E3FC0-77A0-EA4C-BB68-306F54E18780}"/>
              </a:ext>
            </a:extLst>
          </p:cNvPr>
          <p:cNvSpPr>
            <a:spLocks noGrp="1"/>
          </p:cNvSpPr>
          <p:nvPr>
            <p:ph type="body" sz="quarter" idx="19" hasCustomPrompt="1"/>
          </p:nvPr>
        </p:nvSpPr>
        <p:spPr>
          <a:xfrm>
            <a:off x="-18853" y="422900"/>
            <a:ext cx="12192000" cy="953429"/>
          </a:xfrm>
        </p:spPr>
        <p:txBody>
          <a:bodyPr>
            <a:normAutofit/>
          </a:bodyPr>
          <a:lstStyle>
            <a:lvl1pPr marL="366713" indent="0" algn="l">
              <a:buNone/>
              <a:tabLst/>
              <a:defRPr sz="3600" b="1">
                <a:solidFill>
                  <a:srgbClr val="5E5E5E"/>
                </a:solidFill>
                <a:latin typeface="+mn-lt"/>
              </a:defRPr>
            </a:lvl1pPr>
          </a:lstStyle>
          <a:p>
            <a:pPr lvl="0"/>
            <a:r>
              <a:rPr lang="en-US" dirty="0"/>
              <a:t>Icon Graphic Slide</a:t>
            </a:r>
          </a:p>
        </p:txBody>
      </p:sp>
      <p:grpSp>
        <p:nvGrpSpPr>
          <p:cNvPr id="42" name="Group 41">
            <a:extLst>
              <a:ext uri="{FF2B5EF4-FFF2-40B4-BE49-F238E27FC236}">
                <a16:creationId xmlns:a16="http://schemas.microsoft.com/office/drawing/2014/main" id="{4E0FE1A0-64F4-7B4E-A069-BEC4D524B0A2}"/>
              </a:ext>
            </a:extLst>
          </p:cNvPr>
          <p:cNvGrpSpPr/>
          <p:nvPr userDrawn="1"/>
        </p:nvGrpSpPr>
        <p:grpSpPr>
          <a:xfrm flipH="1">
            <a:off x="0" y="6110286"/>
            <a:ext cx="1877348" cy="396639"/>
            <a:chOff x="9324753" y="5969157"/>
            <a:chExt cx="1877348" cy="396639"/>
          </a:xfrm>
        </p:grpSpPr>
        <p:sp>
          <p:nvSpPr>
            <p:cNvPr id="43" name="TextBox 42">
              <a:extLst>
                <a:ext uri="{FF2B5EF4-FFF2-40B4-BE49-F238E27FC236}">
                  <a16:creationId xmlns:a16="http://schemas.microsoft.com/office/drawing/2014/main" id="{13C15C93-A3E9-A24B-B50C-5A2DC0D5CBAC}"/>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44" name="TextBox 43">
              <a:extLst>
                <a:ext uri="{FF2B5EF4-FFF2-40B4-BE49-F238E27FC236}">
                  <a16:creationId xmlns:a16="http://schemas.microsoft.com/office/drawing/2014/main" id="{7BB07292-D6A7-E242-A1C9-65B483396C2A}"/>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45" name="TextBox 44">
              <a:extLst>
                <a:ext uri="{FF2B5EF4-FFF2-40B4-BE49-F238E27FC236}">
                  <a16:creationId xmlns:a16="http://schemas.microsoft.com/office/drawing/2014/main" id="{B253B337-0860-6C45-807F-7A06712CE693}"/>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46" name="TextBox 45">
              <a:extLst>
                <a:ext uri="{FF2B5EF4-FFF2-40B4-BE49-F238E27FC236}">
                  <a16:creationId xmlns:a16="http://schemas.microsoft.com/office/drawing/2014/main" id="{97E2E58E-D3AD-AA49-A344-4AEDBB780F53}"/>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
        <p:nvSpPr>
          <p:cNvPr id="47" name="Text Placeholder 23">
            <a:extLst>
              <a:ext uri="{FF2B5EF4-FFF2-40B4-BE49-F238E27FC236}">
                <a16:creationId xmlns:a16="http://schemas.microsoft.com/office/drawing/2014/main" id="{8DF29ED1-7D14-5649-BE8E-5909F70F0E72}"/>
              </a:ext>
            </a:extLst>
          </p:cNvPr>
          <p:cNvSpPr>
            <a:spLocks noGrp="1"/>
          </p:cNvSpPr>
          <p:nvPr>
            <p:ph type="body" sz="quarter" idx="15" hasCustomPrompt="1"/>
          </p:nvPr>
        </p:nvSpPr>
        <p:spPr>
          <a:xfrm>
            <a:off x="573964" y="1909675"/>
            <a:ext cx="2688034" cy="699673"/>
          </a:xfrm>
        </p:spPr>
        <p:txBody>
          <a:bodyPr>
            <a:normAutofit/>
          </a:bodyPr>
          <a:lstStyle>
            <a:lvl1pPr marL="0" indent="0" algn="l">
              <a:buNone/>
              <a:defRPr sz="2800" b="1">
                <a:solidFill>
                  <a:srgbClr val="D6315A"/>
                </a:solidFill>
                <a:latin typeface="+mn-lt"/>
              </a:defRPr>
            </a:lvl1pPr>
          </a:lstStyle>
          <a:p>
            <a:pPr lvl="0"/>
            <a:r>
              <a:rPr lang="en-US" dirty="0"/>
              <a:t>Title</a:t>
            </a:r>
          </a:p>
        </p:txBody>
      </p:sp>
      <p:sp>
        <p:nvSpPr>
          <p:cNvPr id="48" name="Text Placeholder 23">
            <a:extLst>
              <a:ext uri="{FF2B5EF4-FFF2-40B4-BE49-F238E27FC236}">
                <a16:creationId xmlns:a16="http://schemas.microsoft.com/office/drawing/2014/main" id="{45278561-54D4-C344-BA10-706ABE6D432D}"/>
              </a:ext>
            </a:extLst>
          </p:cNvPr>
          <p:cNvSpPr>
            <a:spLocks noGrp="1"/>
          </p:cNvSpPr>
          <p:nvPr>
            <p:ph type="body" sz="quarter" idx="25" hasCustomPrompt="1"/>
          </p:nvPr>
        </p:nvSpPr>
        <p:spPr>
          <a:xfrm>
            <a:off x="568814" y="2510370"/>
            <a:ext cx="2688034" cy="699673"/>
          </a:xfrm>
        </p:spPr>
        <p:txBody>
          <a:bodyPr>
            <a:normAutofit/>
          </a:bodyPr>
          <a:lstStyle>
            <a:lvl1pPr marL="0" indent="0" algn="l">
              <a:buNone/>
              <a:defRPr sz="2400" b="0">
                <a:solidFill>
                  <a:srgbClr val="5E5E5E"/>
                </a:solidFill>
                <a:latin typeface="+mn-lt"/>
              </a:defRPr>
            </a:lvl1pPr>
          </a:lstStyle>
          <a:p>
            <a:pPr lvl="0"/>
            <a:r>
              <a:rPr lang="en-US" dirty="0"/>
              <a:t>Sub-Heading</a:t>
            </a:r>
          </a:p>
        </p:txBody>
      </p:sp>
      <p:sp>
        <p:nvSpPr>
          <p:cNvPr id="49" name="Text Placeholder 23">
            <a:extLst>
              <a:ext uri="{FF2B5EF4-FFF2-40B4-BE49-F238E27FC236}">
                <a16:creationId xmlns:a16="http://schemas.microsoft.com/office/drawing/2014/main" id="{FC5C90E7-E97E-6345-B75B-C6EF007ADAF0}"/>
              </a:ext>
            </a:extLst>
          </p:cNvPr>
          <p:cNvSpPr>
            <a:spLocks noGrp="1"/>
          </p:cNvSpPr>
          <p:nvPr>
            <p:ph type="body" sz="quarter" idx="26" hasCustomPrompt="1"/>
          </p:nvPr>
        </p:nvSpPr>
        <p:spPr>
          <a:xfrm>
            <a:off x="573964" y="3576899"/>
            <a:ext cx="2688034" cy="699673"/>
          </a:xfrm>
        </p:spPr>
        <p:txBody>
          <a:bodyPr>
            <a:normAutofit/>
          </a:bodyPr>
          <a:lstStyle>
            <a:lvl1pPr marL="0" indent="0" algn="l">
              <a:buNone/>
              <a:defRPr sz="2800" b="1">
                <a:solidFill>
                  <a:srgbClr val="00ACA7"/>
                </a:solidFill>
                <a:latin typeface="+mn-lt"/>
              </a:defRPr>
            </a:lvl1pPr>
          </a:lstStyle>
          <a:p>
            <a:pPr lvl="0"/>
            <a:r>
              <a:rPr lang="en-US" dirty="0"/>
              <a:t>Title</a:t>
            </a:r>
          </a:p>
        </p:txBody>
      </p:sp>
      <p:sp>
        <p:nvSpPr>
          <p:cNvPr id="50" name="Text Placeholder 23">
            <a:extLst>
              <a:ext uri="{FF2B5EF4-FFF2-40B4-BE49-F238E27FC236}">
                <a16:creationId xmlns:a16="http://schemas.microsoft.com/office/drawing/2014/main" id="{69FA5BB8-8894-1645-8A42-B020C06416E1}"/>
              </a:ext>
            </a:extLst>
          </p:cNvPr>
          <p:cNvSpPr>
            <a:spLocks noGrp="1"/>
          </p:cNvSpPr>
          <p:nvPr>
            <p:ph type="body" sz="quarter" idx="27" hasCustomPrompt="1"/>
          </p:nvPr>
        </p:nvSpPr>
        <p:spPr>
          <a:xfrm>
            <a:off x="568814" y="4177594"/>
            <a:ext cx="2688034" cy="699673"/>
          </a:xfrm>
        </p:spPr>
        <p:txBody>
          <a:bodyPr>
            <a:normAutofit/>
          </a:bodyPr>
          <a:lstStyle>
            <a:lvl1pPr marL="0" indent="0" algn="l">
              <a:buNone/>
              <a:defRPr sz="2400" b="0">
                <a:solidFill>
                  <a:srgbClr val="5E5E5E"/>
                </a:solidFill>
                <a:latin typeface="+mn-lt"/>
              </a:defRPr>
            </a:lvl1pPr>
          </a:lstStyle>
          <a:p>
            <a:pPr lvl="0"/>
            <a:r>
              <a:rPr lang="en-US" dirty="0"/>
              <a:t>Sub-Heading</a:t>
            </a:r>
          </a:p>
        </p:txBody>
      </p:sp>
      <p:sp>
        <p:nvSpPr>
          <p:cNvPr id="51" name="Text Placeholder 23">
            <a:extLst>
              <a:ext uri="{FF2B5EF4-FFF2-40B4-BE49-F238E27FC236}">
                <a16:creationId xmlns:a16="http://schemas.microsoft.com/office/drawing/2014/main" id="{9F24181D-FED0-C942-A831-A450EA4CAFAF}"/>
              </a:ext>
            </a:extLst>
          </p:cNvPr>
          <p:cNvSpPr>
            <a:spLocks noGrp="1"/>
          </p:cNvSpPr>
          <p:nvPr>
            <p:ph type="body" sz="quarter" idx="28" hasCustomPrompt="1"/>
          </p:nvPr>
        </p:nvSpPr>
        <p:spPr>
          <a:xfrm>
            <a:off x="8543587" y="1917546"/>
            <a:ext cx="2688034" cy="699673"/>
          </a:xfrm>
        </p:spPr>
        <p:txBody>
          <a:bodyPr>
            <a:normAutofit/>
          </a:bodyPr>
          <a:lstStyle>
            <a:lvl1pPr marL="0" indent="0" algn="r">
              <a:buNone/>
              <a:defRPr sz="2800" b="1">
                <a:solidFill>
                  <a:srgbClr val="E78631"/>
                </a:solidFill>
                <a:latin typeface="+mn-lt"/>
              </a:defRPr>
            </a:lvl1pPr>
          </a:lstStyle>
          <a:p>
            <a:pPr lvl="0"/>
            <a:r>
              <a:rPr lang="en-US" dirty="0"/>
              <a:t>Title</a:t>
            </a:r>
          </a:p>
        </p:txBody>
      </p:sp>
      <p:sp>
        <p:nvSpPr>
          <p:cNvPr id="52" name="Text Placeholder 23">
            <a:extLst>
              <a:ext uri="{FF2B5EF4-FFF2-40B4-BE49-F238E27FC236}">
                <a16:creationId xmlns:a16="http://schemas.microsoft.com/office/drawing/2014/main" id="{09A06F99-CABD-9642-953D-077980D32443}"/>
              </a:ext>
            </a:extLst>
          </p:cNvPr>
          <p:cNvSpPr>
            <a:spLocks noGrp="1"/>
          </p:cNvSpPr>
          <p:nvPr>
            <p:ph type="body" sz="quarter" idx="29" hasCustomPrompt="1"/>
          </p:nvPr>
        </p:nvSpPr>
        <p:spPr>
          <a:xfrm>
            <a:off x="8538437" y="2518241"/>
            <a:ext cx="2688034" cy="699673"/>
          </a:xfrm>
        </p:spPr>
        <p:txBody>
          <a:bodyPr>
            <a:normAutofit/>
          </a:bodyPr>
          <a:lstStyle>
            <a:lvl1pPr marL="0" indent="0" algn="r">
              <a:buNone/>
              <a:defRPr sz="2400" b="0">
                <a:solidFill>
                  <a:srgbClr val="5E5E5E"/>
                </a:solidFill>
                <a:latin typeface="+mn-lt"/>
              </a:defRPr>
            </a:lvl1pPr>
          </a:lstStyle>
          <a:p>
            <a:pPr lvl="0"/>
            <a:r>
              <a:rPr lang="en-US" dirty="0"/>
              <a:t>Sub-Heading</a:t>
            </a:r>
          </a:p>
        </p:txBody>
      </p:sp>
      <p:sp>
        <p:nvSpPr>
          <p:cNvPr id="53" name="Text Placeholder 23">
            <a:extLst>
              <a:ext uri="{FF2B5EF4-FFF2-40B4-BE49-F238E27FC236}">
                <a16:creationId xmlns:a16="http://schemas.microsoft.com/office/drawing/2014/main" id="{CFE28FB5-160F-AD4B-A242-EADFC9FBB374}"/>
              </a:ext>
            </a:extLst>
          </p:cNvPr>
          <p:cNvSpPr>
            <a:spLocks noGrp="1"/>
          </p:cNvSpPr>
          <p:nvPr>
            <p:ph type="body" sz="quarter" idx="30" hasCustomPrompt="1"/>
          </p:nvPr>
        </p:nvSpPr>
        <p:spPr>
          <a:xfrm>
            <a:off x="8543587" y="3584770"/>
            <a:ext cx="2688034" cy="699673"/>
          </a:xfrm>
        </p:spPr>
        <p:txBody>
          <a:bodyPr>
            <a:normAutofit/>
          </a:bodyPr>
          <a:lstStyle>
            <a:lvl1pPr marL="0" indent="0" algn="r">
              <a:buNone/>
              <a:defRPr sz="2800" b="1">
                <a:solidFill>
                  <a:srgbClr val="D6315A"/>
                </a:solidFill>
                <a:latin typeface="+mn-lt"/>
              </a:defRPr>
            </a:lvl1pPr>
          </a:lstStyle>
          <a:p>
            <a:pPr lvl="0"/>
            <a:r>
              <a:rPr lang="en-US" dirty="0"/>
              <a:t>Title</a:t>
            </a:r>
          </a:p>
        </p:txBody>
      </p:sp>
      <p:sp>
        <p:nvSpPr>
          <p:cNvPr id="54" name="Text Placeholder 23">
            <a:extLst>
              <a:ext uri="{FF2B5EF4-FFF2-40B4-BE49-F238E27FC236}">
                <a16:creationId xmlns:a16="http://schemas.microsoft.com/office/drawing/2014/main" id="{D60CDE77-3240-BD4C-A50A-081408D51B6C}"/>
              </a:ext>
            </a:extLst>
          </p:cNvPr>
          <p:cNvSpPr>
            <a:spLocks noGrp="1"/>
          </p:cNvSpPr>
          <p:nvPr>
            <p:ph type="body" sz="quarter" idx="31" hasCustomPrompt="1"/>
          </p:nvPr>
        </p:nvSpPr>
        <p:spPr>
          <a:xfrm>
            <a:off x="8538437" y="4185465"/>
            <a:ext cx="2688034" cy="699673"/>
          </a:xfrm>
        </p:spPr>
        <p:txBody>
          <a:bodyPr>
            <a:normAutofit/>
          </a:bodyPr>
          <a:lstStyle>
            <a:lvl1pPr marL="0" indent="0" algn="r">
              <a:buNone/>
              <a:defRPr sz="2400" b="0">
                <a:solidFill>
                  <a:srgbClr val="5E5E5E"/>
                </a:solidFill>
                <a:latin typeface="+mn-lt"/>
              </a:defRPr>
            </a:lvl1pPr>
          </a:lstStyle>
          <a:p>
            <a:pPr lvl="0"/>
            <a:r>
              <a:rPr lang="en-US" dirty="0"/>
              <a:t>Sub-Heading</a:t>
            </a:r>
          </a:p>
        </p:txBody>
      </p:sp>
    </p:spTree>
    <p:extLst>
      <p:ext uri="{BB962C8B-B14F-4D97-AF65-F5344CB8AC3E}">
        <p14:creationId xmlns:p14="http://schemas.microsoft.com/office/powerpoint/2010/main" val="5146771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our Point Graphic Slide ">
    <p:spTree>
      <p:nvGrpSpPr>
        <p:cNvPr id="1" name=""/>
        <p:cNvGrpSpPr/>
        <p:nvPr/>
      </p:nvGrpSpPr>
      <p:grpSpPr>
        <a:xfrm>
          <a:off x="0" y="0"/>
          <a:ext cx="0" cy="0"/>
          <a:chOff x="0" y="0"/>
          <a:chExt cx="0" cy="0"/>
        </a:xfrm>
      </p:grpSpPr>
      <p:sp>
        <p:nvSpPr>
          <p:cNvPr id="41" name="Text Placeholder 23">
            <a:extLst>
              <a:ext uri="{FF2B5EF4-FFF2-40B4-BE49-F238E27FC236}">
                <a16:creationId xmlns:a16="http://schemas.microsoft.com/office/drawing/2014/main" id="{6A2E3FC0-77A0-EA4C-BB68-306F54E18780}"/>
              </a:ext>
            </a:extLst>
          </p:cNvPr>
          <p:cNvSpPr>
            <a:spLocks noGrp="1"/>
          </p:cNvSpPr>
          <p:nvPr>
            <p:ph type="body" sz="quarter" idx="19" hasCustomPrompt="1"/>
          </p:nvPr>
        </p:nvSpPr>
        <p:spPr>
          <a:xfrm>
            <a:off x="-18853" y="422900"/>
            <a:ext cx="12192000" cy="953429"/>
          </a:xfrm>
        </p:spPr>
        <p:txBody>
          <a:bodyPr>
            <a:normAutofit/>
          </a:bodyPr>
          <a:lstStyle>
            <a:lvl1pPr marL="366713" indent="0" algn="l">
              <a:buNone/>
              <a:tabLst/>
              <a:defRPr sz="3600" b="1">
                <a:solidFill>
                  <a:srgbClr val="5E5E5E"/>
                </a:solidFill>
                <a:latin typeface="+mn-lt"/>
              </a:defRPr>
            </a:lvl1pPr>
          </a:lstStyle>
          <a:p>
            <a:pPr lvl="0"/>
            <a:r>
              <a:rPr lang="en-US" dirty="0"/>
              <a:t>Four Point Graphic Slide</a:t>
            </a:r>
          </a:p>
        </p:txBody>
      </p:sp>
      <p:grpSp>
        <p:nvGrpSpPr>
          <p:cNvPr id="21" name="Group 20">
            <a:extLst>
              <a:ext uri="{FF2B5EF4-FFF2-40B4-BE49-F238E27FC236}">
                <a16:creationId xmlns:a16="http://schemas.microsoft.com/office/drawing/2014/main" id="{E99CDF2C-5C35-8E44-94F4-A41F5FFAD149}"/>
              </a:ext>
            </a:extLst>
          </p:cNvPr>
          <p:cNvGrpSpPr/>
          <p:nvPr userDrawn="1"/>
        </p:nvGrpSpPr>
        <p:grpSpPr>
          <a:xfrm>
            <a:off x="757680" y="598518"/>
            <a:ext cx="7247236" cy="5799293"/>
            <a:chOff x="3695201" y="3508744"/>
            <a:chExt cx="14988014" cy="11993522"/>
          </a:xfrm>
        </p:grpSpPr>
        <p:sp>
          <p:nvSpPr>
            <p:cNvPr id="22" name="Pie 21">
              <a:extLst>
                <a:ext uri="{FF2B5EF4-FFF2-40B4-BE49-F238E27FC236}">
                  <a16:creationId xmlns:a16="http://schemas.microsoft.com/office/drawing/2014/main" id="{2E2928A6-F24B-EB48-83AD-7848EFB90B08}"/>
                </a:ext>
              </a:extLst>
            </p:cNvPr>
            <p:cNvSpPr/>
            <p:nvPr/>
          </p:nvSpPr>
          <p:spPr>
            <a:xfrm>
              <a:off x="12688011" y="3508744"/>
              <a:ext cx="2997602" cy="2998381"/>
            </a:xfrm>
            <a:prstGeom prst="pieWedge">
              <a:avLst/>
            </a:prstGeom>
            <a:solidFill>
              <a:srgbClr val="D6315A"/>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23" name="Pie 22">
              <a:extLst>
                <a:ext uri="{FF2B5EF4-FFF2-40B4-BE49-F238E27FC236}">
                  <a16:creationId xmlns:a16="http://schemas.microsoft.com/office/drawing/2014/main" id="{37F0BE8E-D7C8-6D4A-BEDB-3F8C27D462CA}"/>
                </a:ext>
              </a:extLst>
            </p:cNvPr>
            <p:cNvSpPr/>
            <p:nvPr/>
          </p:nvSpPr>
          <p:spPr>
            <a:xfrm rot="10800000">
              <a:off x="15685613" y="3508744"/>
              <a:ext cx="2997602" cy="2998381"/>
            </a:xfrm>
            <a:prstGeom prst="pieWedge">
              <a:avLst/>
            </a:prstGeom>
            <a:solidFill>
              <a:srgbClr val="D6315A">
                <a:alpha val="82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24" name="Pie 23">
              <a:extLst>
                <a:ext uri="{FF2B5EF4-FFF2-40B4-BE49-F238E27FC236}">
                  <a16:creationId xmlns:a16="http://schemas.microsoft.com/office/drawing/2014/main" id="{95924AC6-45F3-DB4D-A98A-053445B0B8FF}"/>
                </a:ext>
              </a:extLst>
            </p:cNvPr>
            <p:cNvSpPr/>
            <p:nvPr/>
          </p:nvSpPr>
          <p:spPr>
            <a:xfrm>
              <a:off x="9690407" y="6507124"/>
              <a:ext cx="2997602" cy="2998381"/>
            </a:xfrm>
            <a:prstGeom prst="pieWedge">
              <a:avLst/>
            </a:prstGeom>
            <a:solidFill>
              <a:srgbClr val="00ACA7"/>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0" name="Pie 29">
              <a:extLst>
                <a:ext uri="{FF2B5EF4-FFF2-40B4-BE49-F238E27FC236}">
                  <a16:creationId xmlns:a16="http://schemas.microsoft.com/office/drawing/2014/main" id="{C717BBE7-4105-4748-9C54-4308A96DFC19}"/>
                </a:ext>
              </a:extLst>
            </p:cNvPr>
            <p:cNvSpPr/>
            <p:nvPr/>
          </p:nvSpPr>
          <p:spPr>
            <a:xfrm rot="10800000">
              <a:off x="12688011" y="6507125"/>
              <a:ext cx="2997602" cy="2998381"/>
            </a:xfrm>
            <a:prstGeom prst="pieWedge">
              <a:avLst/>
            </a:prstGeom>
            <a:solidFill>
              <a:srgbClr val="00ACA7">
                <a:alpha val="84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1" name="Pie 30">
              <a:extLst>
                <a:ext uri="{FF2B5EF4-FFF2-40B4-BE49-F238E27FC236}">
                  <a16:creationId xmlns:a16="http://schemas.microsoft.com/office/drawing/2014/main" id="{48DD5E1D-4ED0-CC48-BF04-502D0656571D}"/>
                </a:ext>
              </a:extLst>
            </p:cNvPr>
            <p:cNvSpPr/>
            <p:nvPr/>
          </p:nvSpPr>
          <p:spPr>
            <a:xfrm>
              <a:off x="6692805" y="9505505"/>
              <a:ext cx="2997602" cy="2998381"/>
            </a:xfrm>
            <a:prstGeom prst="pieWedge">
              <a:avLst/>
            </a:prstGeom>
            <a:solidFill>
              <a:srgbClr val="E78631"/>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2" name="Pie 31">
              <a:extLst>
                <a:ext uri="{FF2B5EF4-FFF2-40B4-BE49-F238E27FC236}">
                  <a16:creationId xmlns:a16="http://schemas.microsoft.com/office/drawing/2014/main" id="{EC7679E7-5ABE-DD4F-B422-B6A03E34ADFC}"/>
                </a:ext>
              </a:extLst>
            </p:cNvPr>
            <p:cNvSpPr/>
            <p:nvPr/>
          </p:nvSpPr>
          <p:spPr>
            <a:xfrm rot="10800000">
              <a:off x="9690407" y="9505505"/>
              <a:ext cx="2997602" cy="2998381"/>
            </a:xfrm>
            <a:prstGeom prst="pieWedge">
              <a:avLst/>
            </a:prstGeom>
            <a:solidFill>
              <a:srgbClr val="E78631">
                <a:alpha val="81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3" name="Pie 32">
              <a:extLst>
                <a:ext uri="{FF2B5EF4-FFF2-40B4-BE49-F238E27FC236}">
                  <a16:creationId xmlns:a16="http://schemas.microsoft.com/office/drawing/2014/main" id="{645A5914-CC2F-0045-A0E3-3C2247A10FAD}"/>
                </a:ext>
              </a:extLst>
            </p:cNvPr>
            <p:cNvSpPr/>
            <p:nvPr/>
          </p:nvSpPr>
          <p:spPr>
            <a:xfrm>
              <a:off x="3695201" y="12503885"/>
              <a:ext cx="2997602" cy="2998381"/>
            </a:xfrm>
            <a:prstGeom prst="pieWedge">
              <a:avLst/>
            </a:prstGeom>
            <a:solidFill>
              <a:srgbClr val="D6315A"/>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4" name="Pie 33">
              <a:extLst>
                <a:ext uri="{FF2B5EF4-FFF2-40B4-BE49-F238E27FC236}">
                  <a16:creationId xmlns:a16="http://schemas.microsoft.com/office/drawing/2014/main" id="{B1828945-7F08-9042-B0F9-19E85CB82ABE}"/>
                </a:ext>
              </a:extLst>
            </p:cNvPr>
            <p:cNvSpPr/>
            <p:nvPr/>
          </p:nvSpPr>
          <p:spPr>
            <a:xfrm rot="10800000">
              <a:off x="6692803" y="12503885"/>
              <a:ext cx="2997602" cy="2998381"/>
            </a:xfrm>
            <a:prstGeom prst="pieWedge">
              <a:avLst/>
            </a:prstGeom>
            <a:solidFill>
              <a:srgbClr val="D6315A">
                <a:alpha val="82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grpSp>
      <p:sp>
        <p:nvSpPr>
          <p:cNvPr id="35" name="Text Placeholder 23">
            <a:extLst>
              <a:ext uri="{FF2B5EF4-FFF2-40B4-BE49-F238E27FC236}">
                <a16:creationId xmlns:a16="http://schemas.microsoft.com/office/drawing/2014/main" id="{4EAA5AD2-D56D-EE46-9565-36ACC6969CA6}"/>
              </a:ext>
            </a:extLst>
          </p:cNvPr>
          <p:cNvSpPr>
            <a:spLocks noGrp="1"/>
          </p:cNvSpPr>
          <p:nvPr>
            <p:ph type="body" sz="quarter" idx="21" hasCustomPrompt="1"/>
          </p:nvPr>
        </p:nvSpPr>
        <p:spPr>
          <a:xfrm>
            <a:off x="6539351" y="620114"/>
            <a:ext cx="1154139" cy="1242784"/>
          </a:xfrm>
        </p:spPr>
        <p:txBody>
          <a:bodyPr anchor="ctr">
            <a:normAutofit/>
          </a:bodyPr>
          <a:lstStyle>
            <a:lvl1pPr marL="0" indent="0" algn="ctr">
              <a:buNone/>
              <a:defRPr sz="4800" b="0">
                <a:solidFill>
                  <a:schemeClr val="bg1"/>
                </a:solidFill>
                <a:latin typeface="+mn-lt"/>
              </a:defRPr>
            </a:lvl1pPr>
          </a:lstStyle>
          <a:p>
            <a:pPr lvl="0"/>
            <a:r>
              <a:rPr lang="en-US" dirty="0"/>
              <a:t>01</a:t>
            </a:r>
          </a:p>
        </p:txBody>
      </p:sp>
      <p:sp>
        <p:nvSpPr>
          <p:cNvPr id="36" name="Text Placeholder 23">
            <a:extLst>
              <a:ext uri="{FF2B5EF4-FFF2-40B4-BE49-F238E27FC236}">
                <a16:creationId xmlns:a16="http://schemas.microsoft.com/office/drawing/2014/main" id="{E556E6B0-3AC2-CF47-B758-D05DBF495551}"/>
              </a:ext>
            </a:extLst>
          </p:cNvPr>
          <p:cNvSpPr>
            <a:spLocks noGrp="1"/>
          </p:cNvSpPr>
          <p:nvPr>
            <p:ph type="body" sz="quarter" idx="15" hasCustomPrompt="1"/>
          </p:nvPr>
        </p:nvSpPr>
        <p:spPr>
          <a:xfrm>
            <a:off x="8220348" y="818401"/>
            <a:ext cx="2549779" cy="663686"/>
          </a:xfrm>
        </p:spPr>
        <p:txBody>
          <a:bodyPr>
            <a:normAutofit/>
          </a:bodyPr>
          <a:lstStyle>
            <a:lvl1pPr marL="0" indent="0" algn="l">
              <a:buNone/>
              <a:defRPr sz="2800" b="1">
                <a:solidFill>
                  <a:srgbClr val="D6315A"/>
                </a:solidFill>
                <a:latin typeface="+mn-lt"/>
              </a:defRPr>
            </a:lvl1pPr>
          </a:lstStyle>
          <a:p>
            <a:pPr lvl="0"/>
            <a:r>
              <a:rPr lang="en-US" dirty="0"/>
              <a:t>Title</a:t>
            </a:r>
          </a:p>
        </p:txBody>
      </p:sp>
      <p:sp>
        <p:nvSpPr>
          <p:cNvPr id="37" name="Text Placeholder 23">
            <a:extLst>
              <a:ext uri="{FF2B5EF4-FFF2-40B4-BE49-F238E27FC236}">
                <a16:creationId xmlns:a16="http://schemas.microsoft.com/office/drawing/2014/main" id="{D61142B4-DBDE-E146-9F53-2A9569014D3D}"/>
              </a:ext>
            </a:extLst>
          </p:cNvPr>
          <p:cNvSpPr>
            <a:spLocks noGrp="1"/>
          </p:cNvSpPr>
          <p:nvPr>
            <p:ph type="body" sz="quarter" idx="25" hasCustomPrompt="1"/>
          </p:nvPr>
        </p:nvSpPr>
        <p:spPr>
          <a:xfrm>
            <a:off x="8215198" y="1419096"/>
            <a:ext cx="2549779" cy="663686"/>
          </a:xfrm>
        </p:spPr>
        <p:txBody>
          <a:bodyPr>
            <a:normAutofit/>
          </a:bodyPr>
          <a:lstStyle>
            <a:lvl1pPr marL="0" indent="0" algn="l">
              <a:buNone/>
              <a:defRPr sz="2400" b="0">
                <a:solidFill>
                  <a:srgbClr val="5E5E5E"/>
                </a:solidFill>
                <a:latin typeface="+mn-lt"/>
              </a:defRPr>
            </a:lvl1pPr>
          </a:lstStyle>
          <a:p>
            <a:pPr lvl="0"/>
            <a:r>
              <a:rPr lang="en-US" dirty="0"/>
              <a:t>Sub-Heading</a:t>
            </a:r>
          </a:p>
        </p:txBody>
      </p:sp>
      <p:sp>
        <p:nvSpPr>
          <p:cNvPr id="38" name="Text Placeholder 23">
            <a:extLst>
              <a:ext uri="{FF2B5EF4-FFF2-40B4-BE49-F238E27FC236}">
                <a16:creationId xmlns:a16="http://schemas.microsoft.com/office/drawing/2014/main" id="{FF756959-9F0A-1A42-AD5A-EEB6BCDB01FB}"/>
              </a:ext>
            </a:extLst>
          </p:cNvPr>
          <p:cNvSpPr>
            <a:spLocks noGrp="1"/>
          </p:cNvSpPr>
          <p:nvPr>
            <p:ph type="body" sz="quarter" idx="26" hasCustomPrompt="1"/>
          </p:nvPr>
        </p:nvSpPr>
        <p:spPr>
          <a:xfrm>
            <a:off x="5132449" y="2077287"/>
            <a:ext cx="1154139" cy="1242784"/>
          </a:xfrm>
        </p:spPr>
        <p:txBody>
          <a:bodyPr anchor="ctr">
            <a:normAutofit/>
          </a:bodyPr>
          <a:lstStyle>
            <a:lvl1pPr marL="0" indent="0" algn="ctr">
              <a:buNone/>
              <a:defRPr sz="4800" b="0">
                <a:solidFill>
                  <a:schemeClr val="bg1"/>
                </a:solidFill>
                <a:latin typeface="+mn-lt"/>
              </a:defRPr>
            </a:lvl1pPr>
          </a:lstStyle>
          <a:p>
            <a:pPr lvl="0"/>
            <a:r>
              <a:rPr lang="en-US" dirty="0"/>
              <a:t>02</a:t>
            </a:r>
          </a:p>
        </p:txBody>
      </p:sp>
      <p:sp>
        <p:nvSpPr>
          <p:cNvPr id="39" name="Text Placeholder 23">
            <a:extLst>
              <a:ext uri="{FF2B5EF4-FFF2-40B4-BE49-F238E27FC236}">
                <a16:creationId xmlns:a16="http://schemas.microsoft.com/office/drawing/2014/main" id="{4AF88744-37A5-124B-9CAF-6E241D5ECEA1}"/>
              </a:ext>
            </a:extLst>
          </p:cNvPr>
          <p:cNvSpPr>
            <a:spLocks noGrp="1"/>
          </p:cNvSpPr>
          <p:nvPr>
            <p:ph type="body" sz="quarter" idx="27" hasCustomPrompt="1"/>
          </p:nvPr>
        </p:nvSpPr>
        <p:spPr>
          <a:xfrm>
            <a:off x="6813446" y="2275574"/>
            <a:ext cx="2549779" cy="663686"/>
          </a:xfrm>
        </p:spPr>
        <p:txBody>
          <a:bodyPr>
            <a:normAutofit/>
          </a:bodyPr>
          <a:lstStyle>
            <a:lvl1pPr marL="0" indent="0" algn="l">
              <a:buNone/>
              <a:defRPr sz="2800" b="1">
                <a:solidFill>
                  <a:srgbClr val="00ACA7"/>
                </a:solidFill>
                <a:latin typeface="+mn-lt"/>
              </a:defRPr>
            </a:lvl1pPr>
          </a:lstStyle>
          <a:p>
            <a:pPr lvl="0"/>
            <a:r>
              <a:rPr lang="en-US" dirty="0"/>
              <a:t>Title</a:t>
            </a:r>
          </a:p>
        </p:txBody>
      </p:sp>
      <p:sp>
        <p:nvSpPr>
          <p:cNvPr id="40" name="Text Placeholder 23">
            <a:extLst>
              <a:ext uri="{FF2B5EF4-FFF2-40B4-BE49-F238E27FC236}">
                <a16:creationId xmlns:a16="http://schemas.microsoft.com/office/drawing/2014/main" id="{C658E850-C0E6-C340-8B6A-121F9E9181B3}"/>
              </a:ext>
            </a:extLst>
          </p:cNvPr>
          <p:cNvSpPr>
            <a:spLocks noGrp="1"/>
          </p:cNvSpPr>
          <p:nvPr>
            <p:ph type="body" sz="quarter" idx="28" hasCustomPrompt="1"/>
          </p:nvPr>
        </p:nvSpPr>
        <p:spPr>
          <a:xfrm>
            <a:off x="6808296" y="2876269"/>
            <a:ext cx="2549779" cy="663686"/>
          </a:xfrm>
        </p:spPr>
        <p:txBody>
          <a:bodyPr>
            <a:normAutofit/>
          </a:bodyPr>
          <a:lstStyle>
            <a:lvl1pPr marL="0" indent="0" algn="l">
              <a:buNone/>
              <a:defRPr sz="2400" b="0">
                <a:solidFill>
                  <a:srgbClr val="5E5E5E"/>
                </a:solidFill>
                <a:latin typeface="+mn-lt"/>
              </a:defRPr>
            </a:lvl1pPr>
          </a:lstStyle>
          <a:p>
            <a:pPr lvl="0"/>
            <a:r>
              <a:rPr lang="en-US" dirty="0"/>
              <a:t>Sub-Heading</a:t>
            </a:r>
          </a:p>
        </p:txBody>
      </p:sp>
      <p:sp>
        <p:nvSpPr>
          <p:cNvPr id="55" name="Text Placeholder 23">
            <a:extLst>
              <a:ext uri="{FF2B5EF4-FFF2-40B4-BE49-F238E27FC236}">
                <a16:creationId xmlns:a16="http://schemas.microsoft.com/office/drawing/2014/main" id="{DA3501AD-7737-3F47-84D2-F77C1B5D202C}"/>
              </a:ext>
            </a:extLst>
          </p:cNvPr>
          <p:cNvSpPr>
            <a:spLocks noGrp="1"/>
          </p:cNvSpPr>
          <p:nvPr>
            <p:ph type="body" sz="quarter" idx="29" hasCustomPrompt="1"/>
          </p:nvPr>
        </p:nvSpPr>
        <p:spPr>
          <a:xfrm>
            <a:off x="3729343" y="3534460"/>
            <a:ext cx="1154139" cy="1242784"/>
          </a:xfrm>
        </p:spPr>
        <p:txBody>
          <a:bodyPr anchor="ctr">
            <a:normAutofit/>
          </a:bodyPr>
          <a:lstStyle>
            <a:lvl1pPr marL="0" indent="0" algn="ctr">
              <a:buNone/>
              <a:defRPr sz="4800" b="0">
                <a:solidFill>
                  <a:schemeClr val="bg1"/>
                </a:solidFill>
                <a:latin typeface="+mn-lt"/>
              </a:defRPr>
            </a:lvl1pPr>
          </a:lstStyle>
          <a:p>
            <a:pPr lvl="0"/>
            <a:r>
              <a:rPr lang="en-US" dirty="0"/>
              <a:t>03</a:t>
            </a:r>
          </a:p>
        </p:txBody>
      </p:sp>
      <p:sp>
        <p:nvSpPr>
          <p:cNvPr id="56" name="Text Placeholder 23">
            <a:extLst>
              <a:ext uri="{FF2B5EF4-FFF2-40B4-BE49-F238E27FC236}">
                <a16:creationId xmlns:a16="http://schemas.microsoft.com/office/drawing/2014/main" id="{2FE41CCF-9308-E243-B0F7-753D3969890D}"/>
              </a:ext>
            </a:extLst>
          </p:cNvPr>
          <p:cNvSpPr>
            <a:spLocks noGrp="1"/>
          </p:cNvSpPr>
          <p:nvPr>
            <p:ph type="body" sz="quarter" idx="30" hasCustomPrompt="1"/>
          </p:nvPr>
        </p:nvSpPr>
        <p:spPr>
          <a:xfrm>
            <a:off x="5410340" y="3732747"/>
            <a:ext cx="2549779" cy="663686"/>
          </a:xfrm>
        </p:spPr>
        <p:txBody>
          <a:bodyPr>
            <a:normAutofit/>
          </a:bodyPr>
          <a:lstStyle>
            <a:lvl1pPr marL="0" indent="0" algn="l">
              <a:buNone/>
              <a:defRPr sz="2800" b="1">
                <a:solidFill>
                  <a:srgbClr val="E78631"/>
                </a:solidFill>
                <a:latin typeface="+mn-lt"/>
              </a:defRPr>
            </a:lvl1pPr>
          </a:lstStyle>
          <a:p>
            <a:pPr lvl="0"/>
            <a:r>
              <a:rPr lang="en-US" dirty="0"/>
              <a:t>Title</a:t>
            </a:r>
          </a:p>
        </p:txBody>
      </p:sp>
      <p:sp>
        <p:nvSpPr>
          <p:cNvPr id="57" name="Text Placeholder 23">
            <a:extLst>
              <a:ext uri="{FF2B5EF4-FFF2-40B4-BE49-F238E27FC236}">
                <a16:creationId xmlns:a16="http://schemas.microsoft.com/office/drawing/2014/main" id="{D3687C48-D8A3-7B47-9620-5D77B1CF906B}"/>
              </a:ext>
            </a:extLst>
          </p:cNvPr>
          <p:cNvSpPr>
            <a:spLocks noGrp="1"/>
          </p:cNvSpPr>
          <p:nvPr>
            <p:ph type="body" sz="quarter" idx="31" hasCustomPrompt="1"/>
          </p:nvPr>
        </p:nvSpPr>
        <p:spPr>
          <a:xfrm>
            <a:off x="5405190" y="4333442"/>
            <a:ext cx="2549779" cy="663686"/>
          </a:xfrm>
        </p:spPr>
        <p:txBody>
          <a:bodyPr>
            <a:normAutofit/>
          </a:bodyPr>
          <a:lstStyle>
            <a:lvl1pPr marL="0" indent="0" algn="l">
              <a:buNone/>
              <a:defRPr sz="2400" b="0">
                <a:solidFill>
                  <a:srgbClr val="5E5E5E"/>
                </a:solidFill>
                <a:latin typeface="+mn-lt"/>
              </a:defRPr>
            </a:lvl1pPr>
          </a:lstStyle>
          <a:p>
            <a:pPr lvl="0"/>
            <a:r>
              <a:rPr lang="en-US" dirty="0"/>
              <a:t>Sub-Heading</a:t>
            </a:r>
          </a:p>
        </p:txBody>
      </p:sp>
      <p:sp>
        <p:nvSpPr>
          <p:cNvPr id="58" name="Text Placeholder 23">
            <a:extLst>
              <a:ext uri="{FF2B5EF4-FFF2-40B4-BE49-F238E27FC236}">
                <a16:creationId xmlns:a16="http://schemas.microsoft.com/office/drawing/2014/main" id="{7E9C819E-B7AC-A64A-A11B-C71095735DD8}"/>
              </a:ext>
            </a:extLst>
          </p:cNvPr>
          <p:cNvSpPr>
            <a:spLocks noGrp="1"/>
          </p:cNvSpPr>
          <p:nvPr>
            <p:ph type="body" sz="quarter" idx="32" hasCustomPrompt="1"/>
          </p:nvPr>
        </p:nvSpPr>
        <p:spPr>
          <a:xfrm>
            <a:off x="2207126" y="4984283"/>
            <a:ext cx="1154139" cy="1242784"/>
          </a:xfrm>
        </p:spPr>
        <p:txBody>
          <a:bodyPr anchor="ctr">
            <a:normAutofit/>
          </a:bodyPr>
          <a:lstStyle>
            <a:lvl1pPr marL="0" indent="0" algn="ctr">
              <a:buNone/>
              <a:defRPr sz="4800" b="0">
                <a:solidFill>
                  <a:schemeClr val="bg1"/>
                </a:solidFill>
                <a:latin typeface="+mn-lt"/>
              </a:defRPr>
            </a:lvl1pPr>
          </a:lstStyle>
          <a:p>
            <a:pPr lvl="0"/>
            <a:r>
              <a:rPr lang="en-US" dirty="0"/>
              <a:t>04</a:t>
            </a:r>
          </a:p>
        </p:txBody>
      </p:sp>
      <p:sp>
        <p:nvSpPr>
          <p:cNvPr id="59" name="Text Placeholder 23">
            <a:extLst>
              <a:ext uri="{FF2B5EF4-FFF2-40B4-BE49-F238E27FC236}">
                <a16:creationId xmlns:a16="http://schemas.microsoft.com/office/drawing/2014/main" id="{158FC1C9-7AE1-6E44-801F-FFAB0133597C}"/>
              </a:ext>
            </a:extLst>
          </p:cNvPr>
          <p:cNvSpPr>
            <a:spLocks noGrp="1"/>
          </p:cNvSpPr>
          <p:nvPr>
            <p:ph type="body" sz="quarter" idx="33" hasCustomPrompt="1"/>
          </p:nvPr>
        </p:nvSpPr>
        <p:spPr>
          <a:xfrm>
            <a:off x="3888123" y="5182570"/>
            <a:ext cx="2549779" cy="663686"/>
          </a:xfrm>
        </p:spPr>
        <p:txBody>
          <a:bodyPr>
            <a:normAutofit/>
          </a:bodyPr>
          <a:lstStyle>
            <a:lvl1pPr marL="0" indent="0" algn="l">
              <a:buNone/>
              <a:defRPr sz="2800" b="1">
                <a:solidFill>
                  <a:srgbClr val="D6315A"/>
                </a:solidFill>
                <a:latin typeface="+mn-lt"/>
              </a:defRPr>
            </a:lvl1pPr>
          </a:lstStyle>
          <a:p>
            <a:pPr lvl="0"/>
            <a:r>
              <a:rPr lang="en-US" dirty="0"/>
              <a:t>Title</a:t>
            </a:r>
          </a:p>
        </p:txBody>
      </p:sp>
      <p:sp>
        <p:nvSpPr>
          <p:cNvPr id="60" name="Text Placeholder 23">
            <a:extLst>
              <a:ext uri="{FF2B5EF4-FFF2-40B4-BE49-F238E27FC236}">
                <a16:creationId xmlns:a16="http://schemas.microsoft.com/office/drawing/2014/main" id="{20E56C0E-5D32-9745-AE83-803635B75B2A}"/>
              </a:ext>
            </a:extLst>
          </p:cNvPr>
          <p:cNvSpPr>
            <a:spLocks noGrp="1"/>
          </p:cNvSpPr>
          <p:nvPr>
            <p:ph type="body" sz="quarter" idx="34" hasCustomPrompt="1"/>
          </p:nvPr>
        </p:nvSpPr>
        <p:spPr>
          <a:xfrm>
            <a:off x="3882973" y="5783265"/>
            <a:ext cx="2549779" cy="663686"/>
          </a:xfrm>
        </p:spPr>
        <p:txBody>
          <a:bodyPr>
            <a:normAutofit/>
          </a:bodyPr>
          <a:lstStyle>
            <a:lvl1pPr marL="0" indent="0" algn="l">
              <a:buNone/>
              <a:defRPr sz="2400" b="0">
                <a:solidFill>
                  <a:srgbClr val="5E5E5E"/>
                </a:solidFill>
                <a:latin typeface="+mn-lt"/>
              </a:defRPr>
            </a:lvl1pPr>
          </a:lstStyle>
          <a:p>
            <a:pPr lvl="0"/>
            <a:r>
              <a:rPr lang="en-US" dirty="0"/>
              <a:t>Sub-Heading</a:t>
            </a:r>
          </a:p>
        </p:txBody>
      </p:sp>
      <p:grpSp>
        <p:nvGrpSpPr>
          <p:cNvPr id="61" name="Group 60">
            <a:extLst>
              <a:ext uri="{FF2B5EF4-FFF2-40B4-BE49-F238E27FC236}">
                <a16:creationId xmlns:a16="http://schemas.microsoft.com/office/drawing/2014/main" id="{0A339818-A637-C046-A498-5CFC2B744091}"/>
              </a:ext>
            </a:extLst>
          </p:cNvPr>
          <p:cNvGrpSpPr/>
          <p:nvPr userDrawn="1"/>
        </p:nvGrpSpPr>
        <p:grpSpPr>
          <a:xfrm>
            <a:off x="10314652" y="6093162"/>
            <a:ext cx="1877348" cy="396639"/>
            <a:chOff x="9324753" y="5969157"/>
            <a:chExt cx="1877348" cy="396639"/>
          </a:xfrm>
        </p:grpSpPr>
        <p:sp>
          <p:nvSpPr>
            <p:cNvPr id="62" name="TextBox 61">
              <a:extLst>
                <a:ext uri="{FF2B5EF4-FFF2-40B4-BE49-F238E27FC236}">
                  <a16:creationId xmlns:a16="http://schemas.microsoft.com/office/drawing/2014/main" id="{3209CA7D-A4B5-3843-8070-F3C4E77ADBA0}"/>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63" name="TextBox 62">
              <a:extLst>
                <a:ext uri="{FF2B5EF4-FFF2-40B4-BE49-F238E27FC236}">
                  <a16:creationId xmlns:a16="http://schemas.microsoft.com/office/drawing/2014/main" id="{1AEE738B-3DEC-8145-909A-2DED80A96C7F}"/>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64" name="TextBox 63">
              <a:extLst>
                <a:ext uri="{FF2B5EF4-FFF2-40B4-BE49-F238E27FC236}">
                  <a16:creationId xmlns:a16="http://schemas.microsoft.com/office/drawing/2014/main" id="{33463117-969D-354F-9873-8ABE3CA78EB5}"/>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65" name="TextBox 64">
              <a:extLst>
                <a:ext uri="{FF2B5EF4-FFF2-40B4-BE49-F238E27FC236}">
                  <a16:creationId xmlns:a16="http://schemas.microsoft.com/office/drawing/2014/main" id="{921DA0C7-A047-D04E-BEF9-4174D506C513}"/>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11842492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meline Graphic Slide ">
    <p:spTree>
      <p:nvGrpSpPr>
        <p:cNvPr id="1" name=""/>
        <p:cNvGrpSpPr/>
        <p:nvPr/>
      </p:nvGrpSpPr>
      <p:grpSpPr>
        <a:xfrm>
          <a:off x="0" y="0"/>
          <a:ext cx="0" cy="0"/>
          <a:chOff x="0" y="0"/>
          <a:chExt cx="0" cy="0"/>
        </a:xfrm>
      </p:grpSpPr>
      <p:sp>
        <p:nvSpPr>
          <p:cNvPr id="17" name="Freeform: Shape 5365">
            <a:extLst>
              <a:ext uri="{FF2B5EF4-FFF2-40B4-BE49-F238E27FC236}">
                <a16:creationId xmlns:a16="http://schemas.microsoft.com/office/drawing/2014/main" id="{6E2C15F8-E10A-1F42-81A9-72628F8BDB79}"/>
              </a:ext>
            </a:extLst>
          </p:cNvPr>
          <p:cNvSpPr/>
          <p:nvPr userDrawn="1"/>
        </p:nvSpPr>
        <p:spPr>
          <a:xfrm>
            <a:off x="901348" y="2338003"/>
            <a:ext cx="2692811" cy="1346406"/>
          </a:xfrm>
          <a:custGeom>
            <a:avLst/>
            <a:gdLst/>
            <a:ahLst/>
            <a:cxnLst>
              <a:cxn ang="3cd4">
                <a:pos x="hc" y="t"/>
              </a:cxn>
              <a:cxn ang="cd2">
                <a:pos x="l" y="vc"/>
              </a:cxn>
              <a:cxn ang="cd4">
                <a:pos x="hc" y="b"/>
              </a:cxn>
              <a:cxn ang="0">
                <a:pos x="r" y="vc"/>
              </a:cxn>
            </a:cxnLst>
            <a:rect l="l" t="t" r="r" b="b"/>
            <a:pathLst>
              <a:path w="555" h="278">
                <a:moveTo>
                  <a:pt x="277" y="168"/>
                </a:moveTo>
                <a:cubicBezTo>
                  <a:pt x="339" y="168"/>
                  <a:pt x="388" y="216"/>
                  <a:pt x="388" y="278"/>
                </a:cubicBezTo>
                <a:lnTo>
                  <a:pt x="555" y="278"/>
                </a:lnTo>
                <a:cubicBezTo>
                  <a:pt x="555" y="125"/>
                  <a:pt x="431" y="0"/>
                  <a:pt x="277" y="0"/>
                </a:cubicBezTo>
                <a:cubicBezTo>
                  <a:pt x="125" y="0"/>
                  <a:pt x="0" y="125"/>
                  <a:pt x="0" y="278"/>
                </a:cubicBezTo>
                <a:lnTo>
                  <a:pt x="166" y="278"/>
                </a:lnTo>
                <a:cubicBezTo>
                  <a:pt x="166" y="216"/>
                  <a:pt x="216" y="168"/>
                  <a:pt x="277" y="168"/>
                </a:cubicBezTo>
                <a:close/>
              </a:path>
            </a:pathLst>
          </a:custGeom>
          <a:solidFill>
            <a:srgbClr val="D6315A">
              <a:alpha val="7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8" name="Freeform: Shape 5366">
            <a:extLst>
              <a:ext uri="{FF2B5EF4-FFF2-40B4-BE49-F238E27FC236}">
                <a16:creationId xmlns:a16="http://schemas.microsoft.com/office/drawing/2014/main" id="{50312930-84A5-F64B-96B0-E70832C84E58}"/>
              </a:ext>
            </a:extLst>
          </p:cNvPr>
          <p:cNvSpPr/>
          <p:nvPr userDrawn="1"/>
        </p:nvSpPr>
        <p:spPr>
          <a:xfrm>
            <a:off x="1627440" y="2125421"/>
            <a:ext cx="1245490" cy="1245489"/>
          </a:xfrm>
          <a:custGeom>
            <a:avLst/>
            <a:gdLst/>
            <a:ahLst/>
            <a:cxnLst>
              <a:cxn ang="3cd4">
                <a:pos x="hc" y="t"/>
              </a:cxn>
              <a:cxn ang="cd2">
                <a:pos x="l" y="vc"/>
              </a:cxn>
              <a:cxn ang="cd4">
                <a:pos x="hc" y="b"/>
              </a:cxn>
              <a:cxn ang="0">
                <a:pos x="r" y="vc"/>
              </a:cxn>
            </a:cxnLst>
            <a:rect l="l" t="t" r="r" b="b"/>
            <a:pathLst>
              <a:path w="342" h="342">
                <a:moveTo>
                  <a:pt x="342" y="171"/>
                </a:moveTo>
                <a:cubicBezTo>
                  <a:pt x="342" y="265"/>
                  <a:pt x="265" y="342"/>
                  <a:pt x="170" y="342"/>
                </a:cubicBezTo>
                <a:cubicBezTo>
                  <a:pt x="75" y="342"/>
                  <a:pt x="0" y="265"/>
                  <a:pt x="0" y="171"/>
                </a:cubicBezTo>
                <a:cubicBezTo>
                  <a:pt x="0" y="76"/>
                  <a:pt x="75" y="0"/>
                  <a:pt x="170" y="0"/>
                </a:cubicBezTo>
                <a:cubicBezTo>
                  <a:pt x="265" y="0"/>
                  <a:pt x="342" y="76"/>
                  <a:pt x="342" y="171"/>
                </a:cubicBezTo>
                <a:close/>
              </a:path>
            </a:pathLst>
          </a:custGeom>
          <a:solidFill>
            <a:srgbClr val="D6315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9" name="Freeform: Shape 5372">
            <a:extLst>
              <a:ext uri="{FF2B5EF4-FFF2-40B4-BE49-F238E27FC236}">
                <a16:creationId xmlns:a16="http://schemas.microsoft.com/office/drawing/2014/main" id="{F962A64A-2E56-D14C-AD3D-B28C1B3420B6}"/>
              </a:ext>
            </a:extLst>
          </p:cNvPr>
          <p:cNvSpPr/>
          <p:nvPr userDrawn="1"/>
        </p:nvSpPr>
        <p:spPr>
          <a:xfrm>
            <a:off x="4673228" y="2338003"/>
            <a:ext cx="2697672" cy="1346406"/>
          </a:xfrm>
          <a:custGeom>
            <a:avLst/>
            <a:gdLst/>
            <a:ahLst/>
            <a:cxnLst>
              <a:cxn ang="3cd4">
                <a:pos x="hc" y="t"/>
              </a:cxn>
              <a:cxn ang="cd2">
                <a:pos x="l" y="vc"/>
              </a:cxn>
              <a:cxn ang="cd4">
                <a:pos x="hc" y="b"/>
              </a:cxn>
              <a:cxn ang="0">
                <a:pos x="r" y="vc"/>
              </a:cxn>
            </a:cxnLst>
            <a:rect l="l" t="t" r="r" b="b"/>
            <a:pathLst>
              <a:path w="556" h="278">
                <a:moveTo>
                  <a:pt x="279" y="168"/>
                </a:moveTo>
                <a:cubicBezTo>
                  <a:pt x="340" y="168"/>
                  <a:pt x="390" y="216"/>
                  <a:pt x="390" y="278"/>
                </a:cubicBezTo>
                <a:lnTo>
                  <a:pt x="556" y="278"/>
                </a:lnTo>
                <a:cubicBezTo>
                  <a:pt x="556" y="125"/>
                  <a:pt x="431" y="0"/>
                  <a:pt x="279" y="0"/>
                </a:cubicBezTo>
                <a:cubicBezTo>
                  <a:pt x="125" y="0"/>
                  <a:pt x="0" y="125"/>
                  <a:pt x="0" y="278"/>
                </a:cubicBezTo>
                <a:lnTo>
                  <a:pt x="167" y="278"/>
                </a:lnTo>
                <a:cubicBezTo>
                  <a:pt x="167" y="216"/>
                  <a:pt x="216" y="168"/>
                  <a:pt x="279" y="168"/>
                </a:cubicBezTo>
                <a:close/>
              </a:path>
            </a:pathLst>
          </a:custGeom>
          <a:solidFill>
            <a:srgbClr val="E78631">
              <a:alpha val="8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0" name="Freeform: Shape 5373">
            <a:extLst>
              <a:ext uri="{FF2B5EF4-FFF2-40B4-BE49-F238E27FC236}">
                <a16:creationId xmlns:a16="http://schemas.microsoft.com/office/drawing/2014/main" id="{B5438331-38AA-BD42-B8CC-00C9861E1EE1}"/>
              </a:ext>
            </a:extLst>
          </p:cNvPr>
          <p:cNvSpPr/>
          <p:nvPr userDrawn="1"/>
        </p:nvSpPr>
        <p:spPr>
          <a:xfrm>
            <a:off x="5419366" y="2125420"/>
            <a:ext cx="1249143" cy="1245490"/>
          </a:xfrm>
          <a:custGeom>
            <a:avLst/>
            <a:gdLst/>
            <a:ahLst/>
            <a:cxnLst>
              <a:cxn ang="3cd4">
                <a:pos x="hc" y="t"/>
              </a:cxn>
              <a:cxn ang="cd2">
                <a:pos x="l" y="vc"/>
              </a:cxn>
              <a:cxn ang="cd4">
                <a:pos x="hc" y="b"/>
              </a:cxn>
              <a:cxn ang="0">
                <a:pos x="r" y="vc"/>
              </a:cxn>
            </a:cxnLst>
            <a:rect l="l" t="t" r="r" b="b"/>
            <a:pathLst>
              <a:path w="343" h="342">
                <a:moveTo>
                  <a:pt x="343" y="171"/>
                </a:moveTo>
                <a:cubicBezTo>
                  <a:pt x="343" y="265"/>
                  <a:pt x="267" y="342"/>
                  <a:pt x="172" y="342"/>
                </a:cubicBezTo>
                <a:cubicBezTo>
                  <a:pt x="77" y="342"/>
                  <a:pt x="0" y="265"/>
                  <a:pt x="0" y="171"/>
                </a:cubicBezTo>
                <a:cubicBezTo>
                  <a:pt x="0" y="76"/>
                  <a:pt x="77" y="0"/>
                  <a:pt x="172" y="0"/>
                </a:cubicBezTo>
                <a:cubicBezTo>
                  <a:pt x="267" y="0"/>
                  <a:pt x="343" y="76"/>
                  <a:pt x="343" y="171"/>
                </a:cubicBezTo>
                <a:close/>
              </a:path>
            </a:pathLst>
          </a:custGeom>
          <a:solidFill>
            <a:srgbClr val="E7863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9" name="Freeform: Shape 5379">
            <a:extLst>
              <a:ext uri="{FF2B5EF4-FFF2-40B4-BE49-F238E27FC236}">
                <a16:creationId xmlns:a16="http://schemas.microsoft.com/office/drawing/2014/main" id="{BABB5B31-D8B7-0D4C-B832-286BE44C334D}"/>
              </a:ext>
            </a:extLst>
          </p:cNvPr>
          <p:cNvSpPr/>
          <p:nvPr userDrawn="1"/>
        </p:nvSpPr>
        <p:spPr>
          <a:xfrm>
            <a:off x="8454830" y="2338003"/>
            <a:ext cx="2692811" cy="1346406"/>
          </a:xfrm>
          <a:custGeom>
            <a:avLst/>
            <a:gdLst/>
            <a:ahLst/>
            <a:cxnLst>
              <a:cxn ang="3cd4">
                <a:pos x="hc" y="t"/>
              </a:cxn>
              <a:cxn ang="cd2">
                <a:pos x="l" y="vc"/>
              </a:cxn>
              <a:cxn ang="cd4">
                <a:pos x="hc" y="b"/>
              </a:cxn>
              <a:cxn ang="0">
                <a:pos x="r" y="vc"/>
              </a:cxn>
            </a:cxnLst>
            <a:rect l="l" t="t" r="r" b="b"/>
            <a:pathLst>
              <a:path w="555" h="278">
                <a:moveTo>
                  <a:pt x="277" y="168"/>
                </a:moveTo>
                <a:cubicBezTo>
                  <a:pt x="339" y="168"/>
                  <a:pt x="388" y="216"/>
                  <a:pt x="388" y="278"/>
                </a:cubicBezTo>
                <a:lnTo>
                  <a:pt x="555" y="278"/>
                </a:lnTo>
                <a:cubicBezTo>
                  <a:pt x="555" y="125"/>
                  <a:pt x="430" y="0"/>
                  <a:pt x="277" y="0"/>
                </a:cubicBezTo>
                <a:cubicBezTo>
                  <a:pt x="124" y="0"/>
                  <a:pt x="0" y="125"/>
                  <a:pt x="0" y="278"/>
                </a:cubicBezTo>
                <a:lnTo>
                  <a:pt x="167" y="278"/>
                </a:lnTo>
                <a:cubicBezTo>
                  <a:pt x="167" y="216"/>
                  <a:pt x="216" y="168"/>
                  <a:pt x="277" y="168"/>
                </a:cubicBezTo>
                <a:close/>
              </a:path>
            </a:pathLst>
          </a:custGeom>
          <a:solidFill>
            <a:srgbClr val="00ACA7">
              <a:alpha val="81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0" name="Freeform: Shape 5380">
            <a:extLst>
              <a:ext uri="{FF2B5EF4-FFF2-40B4-BE49-F238E27FC236}">
                <a16:creationId xmlns:a16="http://schemas.microsoft.com/office/drawing/2014/main" id="{D81F4EA7-2F2A-B941-A4F3-26745D2AB069}"/>
              </a:ext>
            </a:extLst>
          </p:cNvPr>
          <p:cNvSpPr/>
          <p:nvPr userDrawn="1"/>
        </p:nvSpPr>
        <p:spPr>
          <a:xfrm>
            <a:off x="9176059" y="2125421"/>
            <a:ext cx="1245490" cy="1245489"/>
          </a:xfrm>
          <a:custGeom>
            <a:avLst/>
            <a:gdLst/>
            <a:ahLst/>
            <a:cxnLst>
              <a:cxn ang="3cd4">
                <a:pos x="hc" y="t"/>
              </a:cxn>
              <a:cxn ang="cd2">
                <a:pos x="l" y="vc"/>
              </a:cxn>
              <a:cxn ang="cd4">
                <a:pos x="hc" y="b"/>
              </a:cxn>
              <a:cxn ang="0">
                <a:pos x="r" y="vc"/>
              </a:cxn>
            </a:cxnLst>
            <a:rect l="l" t="t" r="r" b="b"/>
            <a:pathLst>
              <a:path w="342" h="342">
                <a:moveTo>
                  <a:pt x="342" y="171"/>
                </a:moveTo>
                <a:cubicBezTo>
                  <a:pt x="342" y="265"/>
                  <a:pt x="265" y="342"/>
                  <a:pt x="171" y="342"/>
                </a:cubicBezTo>
                <a:cubicBezTo>
                  <a:pt x="78" y="342"/>
                  <a:pt x="0" y="265"/>
                  <a:pt x="0" y="171"/>
                </a:cubicBezTo>
                <a:cubicBezTo>
                  <a:pt x="0" y="76"/>
                  <a:pt x="78" y="0"/>
                  <a:pt x="171" y="0"/>
                </a:cubicBezTo>
                <a:cubicBezTo>
                  <a:pt x="265" y="0"/>
                  <a:pt x="342" y="76"/>
                  <a:pt x="342" y="171"/>
                </a:cubicBezTo>
                <a:close/>
              </a:path>
            </a:pathLst>
          </a:custGeom>
          <a:solidFill>
            <a:srgbClr val="00ACA7"/>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1" name="Freeform: Shape 5386">
            <a:extLst>
              <a:ext uri="{FF2B5EF4-FFF2-40B4-BE49-F238E27FC236}">
                <a16:creationId xmlns:a16="http://schemas.microsoft.com/office/drawing/2014/main" id="{0B92434E-A470-4148-A367-FF1E1E0E6F21}"/>
              </a:ext>
            </a:extLst>
          </p:cNvPr>
          <p:cNvSpPr/>
          <p:nvPr userDrawn="1"/>
        </p:nvSpPr>
        <p:spPr>
          <a:xfrm>
            <a:off x="2787288" y="3682515"/>
            <a:ext cx="2692811" cy="1346406"/>
          </a:xfrm>
          <a:custGeom>
            <a:avLst/>
            <a:gdLst/>
            <a:ahLst/>
            <a:cxnLst>
              <a:cxn ang="3cd4">
                <a:pos x="hc" y="t"/>
              </a:cxn>
              <a:cxn ang="cd2">
                <a:pos x="l" y="vc"/>
              </a:cxn>
              <a:cxn ang="cd4">
                <a:pos x="hc" y="b"/>
              </a:cxn>
              <a:cxn ang="0">
                <a:pos x="r" y="vc"/>
              </a:cxn>
            </a:cxnLst>
            <a:rect l="l" t="t" r="r" b="b"/>
            <a:pathLst>
              <a:path w="555" h="278">
                <a:moveTo>
                  <a:pt x="278" y="112"/>
                </a:moveTo>
                <a:cubicBezTo>
                  <a:pt x="216" y="112"/>
                  <a:pt x="167" y="61"/>
                  <a:pt x="167" y="0"/>
                </a:cubicBezTo>
                <a:lnTo>
                  <a:pt x="0" y="0"/>
                </a:lnTo>
                <a:cubicBezTo>
                  <a:pt x="0" y="153"/>
                  <a:pt x="124" y="278"/>
                  <a:pt x="278" y="278"/>
                </a:cubicBezTo>
                <a:cubicBezTo>
                  <a:pt x="431" y="278"/>
                  <a:pt x="555" y="153"/>
                  <a:pt x="555" y="0"/>
                </a:cubicBezTo>
                <a:lnTo>
                  <a:pt x="388" y="0"/>
                </a:lnTo>
                <a:cubicBezTo>
                  <a:pt x="388" y="61"/>
                  <a:pt x="339" y="112"/>
                  <a:pt x="278" y="112"/>
                </a:cubicBezTo>
                <a:close/>
              </a:path>
            </a:pathLst>
          </a:custGeom>
          <a:solidFill>
            <a:srgbClr val="00ACA7">
              <a:alpha val="81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2" name="Freeform: Shape 5387">
            <a:extLst>
              <a:ext uri="{FF2B5EF4-FFF2-40B4-BE49-F238E27FC236}">
                <a16:creationId xmlns:a16="http://schemas.microsoft.com/office/drawing/2014/main" id="{658146D9-1A5F-ED44-A771-602B73B3844F}"/>
              </a:ext>
            </a:extLst>
          </p:cNvPr>
          <p:cNvSpPr/>
          <p:nvPr userDrawn="1"/>
        </p:nvSpPr>
        <p:spPr>
          <a:xfrm>
            <a:off x="3519449" y="3969743"/>
            <a:ext cx="1252795" cy="1249142"/>
          </a:xfrm>
          <a:custGeom>
            <a:avLst/>
            <a:gdLst/>
            <a:ahLst/>
            <a:cxnLst>
              <a:cxn ang="3cd4">
                <a:pos x="hc" y="t"/>
              </a:cxn>
              <a:cxn ang="cd2">
                <a:pos x="l" y="vc"/>
              </a:cxn>
              <a:cxn ang="cd4">
                <a:pos x="hc" y="b"/>
              </a:cxn>
              <a:cxn ang="0">
                <a:pos x="r" y="vc"/>
              </a:cxn>
            </a:cxnLst>
            <a:rect l="l" t="t" r="r" b="b"/>
            <a:pathLst>
              <a:path w="344" h="343">
                <a:moveTo>
                  <a:pt x="344" y="171"/>
                </a:moveTo>
                <a:cubicBezTo>
                  <a:pt x="344" y="266"/>
                  <a:pt x="267" y="343"/>
                  <a:pt x="172" y="343"/>
                </a:cubicBezTo>
                <a:cubicBezTo>
                  <a:pt x="77" y="343"/>
                  <a:pt x="0" y="266"/>
                  <a:pt x="0" y="171"/>
                </a:cubicBezTo>
                <a:cubicBezTo>
                  <a:pt x="0" y="77"/>
                  <a:pt x="77" y="0"/>
                  <a:pt x="172" y="0"/>
                </a:cubicBezTo>
                <a:cubicBezTo>
                  <a:pt x="267" y="0"/>
                  <a:pt x="344" y="77"/>
                  <a:pt x="344" y="171"/>
                </a:cubicBezTo>
                <a:close/>
              </a:path>
            </a:pathLst>
          </a:custGeom>
          <a:solidFill>
            <a:srgbClr val="00ACA7"/>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3" name="Freeform: Shape 5393">
            <a:extLst>
              <a:ext uri="{FF2B5EF4-FFF2-40B4-BE49-F238E27FC236}">
                <a16:creationId xmlns:a16="http://schemas.microsoft.com/office/drawing/2014/main" id="{78D89264-F8B3-A342-B438-CE50F9CCF9D7}"/>
              </a:ext>
            </a:extLst>
          </p:cNvPr>
          <p:cNvSpPr/>
          <p:nvPr userDrawn="1"/>
        </p:nvSpPr>
        <p:spPr>
          <a:xfrm>
            <a:off x="6568890" y="3682515"/>
            <a:ext cx="2692811" cy="1346406"/>
          </a:xfrm>
          <a:custGeom>
            <a:avLst/>
            <a:gdLst/>
            <a:ahLst/>
            <a:cxnLst>
              <a:cxn ang="3cd4">
                <a:pos x="hc" y="t"/>
              </a:cxn>
              <a:cxn ang="cd2">
                <a:pos x="l" y="vc"/>
              </a:cxn>
              <a:cxn ang="cd4">
                <a:pos x="hc" y="b"/>
              </a:cxn>
              <a:cxn ang="0">
                <a:pos x="r" y="vc"/>
              </a:cxn>
            </a:cxnLst>
            <a:rect l="l" t="t" r="r" b="b"/>
            <a:pathLst>
              <a:path w="555" h="278">
                <a:moveTo>
                  <a:pt x="276" y="112"/>
                </a:moveTo>
                <a:cubicBezTo>
                  <a:pt x="216" y="112"/>
                  <a:pt x="166" y="61"/>
                  <a:pt x="166" y="0"/>
                </a:cubicBezTo>
                <a:lnTo>
                  <a:pt x="0" y="0"/>
                </a:lnTo>
                <a:cubicBezTo>
                  <a:pt x="0" y="153"/>
                  <a:pt x="124" y="278"/>
                  <a:pt x="276" y="278"/>
                </a:cubicBezTo>
                <a:cubicBezTo>
                  <a:pt x="430" y="278"/>
                  <a:pt x="555" y="153"/>
                  <a:pt x="555" y="0"/>
                </a:cubicBezTo>
                <a:lnTo>
                  <a:pt x="388" y="0"/>
                </a:lnTo>
                <a:cubicBezTo>
                  <a:pt x="388" y="61"/>
                  <a:pt x="337" y="112"/>
                  <a:pt x="276" y="112"/>
                </a:cubicBezTo>
                <a:close/>
              </a:path>
            </a:pathLst>
          </a:custGeom>
          <a:solidFill>
            <a:srgbClr val="D6315A">
              <a:alpha val="7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4" name="Freeform: Shape 5394">
            <a:extLst>
              <a:ext uri="{FF2B5EF4-FFF2-40B4-BE49-F238E27FC236}">
                <a16:creationId xmlns:a16="http://schemas.microsoft.com/office/drawing/2014/main" id="{DCF81C32-50F0-E048-92E5-F1FB6300AD3E}"/>
              </a:ext>
            </a:extLst>
          </p:cNvPr>
          <p:cNvSpPr/>
          <p:nvPr userDrawn="1"/>
        </p:nvSpPr>
        <p:spPr>
          <a:xfrm>
            <a:off x="7276128" y="3969743"/>
            <a:ext cx="1249143" cy="1249142"/>
          </a:xfrm>
          <a:custGeom>
            <a:avLst/>
            <a:gdLst/>
            <a:ahLst/>
            <a:cxnLst>
              <a:cxn ang="3cd4">
                <a:pos x="hc" y="t"/>
              </a:cxn>
              <a:cxn ang="cd2">
                <a:pos x="l" y="vc"/>
              </a:cxn>
              <a:cxn ang="cd4">
                <a:pos x="hc" y="b"/>
              </a:cxn>
              <a:cxn ang="0">
                <a:pos x="r" y="vc"/>
              </a:cxn>
            </a:cxnLst>
            <a:rect l="l" t="t" r="r" b="b"/>
            <a:pathLst>
              <a:path w="343" h="343">
                <a:moveTo>
                  <a:pt x="343" y="171"/>
                </a:moveTo>
                <a:cubicBezTo>
                  <a:pt x="343" y="266"/>
                  <a:pt x="266" y="343"/>
                  <a:pt x="172" y="343"/>
                </a:cubicBezTo>
                <a:cubicBezTo>
                  <a:pt x="77" y="343"/>
                  <a:pt x="0" y="266"/>
                  <a:pt x="0" y="171"/>
                </a:cubicBezTo>
                <a:cubicBezTo>
                  <a:pt x="0" y="77"/>
                  <a:pt x="77" y="0"/>
                  <a:pt x="172" y="0"/>
                </a:cubicBezTo>
                <a:cubicBezTo>
                  <a:pt x="266" y="0"/>
                  <a:pt x="343" y="77"/>
                  <a:pt x="343" y="171"/>
                </a:cubicBezTo>
                <a:close/>
              </a:path>
            </a:pathLst>
          </a:custGeom>
          <a:solidFill>
            <a:srgbClr val="D6315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46" name="Text Placeholder 23">
            <a:extLst>
              <a:ext uri="{FF2B5EF4-FFF2-40B4-BE49-F238E27FC236}">
                <a16:creationId xmlns:a16="http://schemas.microsoft.com/office/drawing/2014/main" id="{0BFFF00C-E477-574F-B7F1-E37BE32A202E}"/>
              </a:ext>
            </a:extLst>
          </p:cNvPr>
          <p:cNvSpPr>
            <a:spLocks noGrp="1"/>
          </p:cNvSpPr>
          <p:nvPr>
            <p:ph type="body" sz="quarter" idx="13" hasCustomPrompt="1"/>
          </p:nvPr>
        </p:nvSpPr>
        <p:spPr>
          <a:xfrm>
            <a:off x="2901087" y="5329401"/>
            <a:ext cx="2489520" cy="781105"/>
          </a:xfrm>
        </p:spPr>
        <p:txBody>
          <a:bodyPr>
            <a:normAutofit/>
          </a:bodyPr>
          <a:lstStyle>
            <a:lvl1pPr marL="0" indent="0" algn="ctr">
              <a:buNone/>
              <a:defRPr sz="2400" b="0">
                <a:solidFill>
                  <a:srgbClr val="5E5E5E"/>
                </a:solidFill>
                <a:latin typeface="+mn-lt"/>
              </a:defRPr>
            </a:lvl1pPr>
          </a:lstStyle>
          <a:p>
            <a:pPr lvl="0"/>
            <a:r>
              <a:rPr lang="en-US" dirty="0"/>
              <a:t>TITLE</a:t>
            </a:r>
          </a:p>
        </p:txBody>
      </p:sp>
      <p:sp>
        <p:nvSpPr>
          <p:cNvPr id="47" name="Text Placeholder 23">
            <a:extLst>
              <a:ext uri="{FF2B5EF4-FFF2-40B4-BE49-F238E27FC236}">
                <a16:creationId xmlns:a16="http://schemas.microsoft.com/office/drawing/2014/main" id="{C2B98318-0949-9E47-9B45-7FE9A243DAC9}"/>
              </a:ext>
            </a:extLst>
          </p:cNvPr>
          <p:cNvSpPr>
            <a:spLocks noGrp="1"/>
          </p:cNvSpPr>
          <p:nvPr>
            <p:ph type="body" sz="quarter" idx="14" hasCustomPrompt="1"/>
          </p:nvPr>
        </p:nvSpPr>
        <p:spPr>
          <a:xfrm>
            <a:off x="6752726" y="5302521"/>
            <a:ext cx="2489520" cy="781105"/>
          </a:xfrm>
        </p:spPr>
        <p:txBody>
          <a:bodyPr>
            <a:normAutofit/>
          </a:bodyPr>
          <a:lstStyle>
            <a:lvl1pPr marL="0" indent="0" algn="ctr">
              <a:buNone/>
              <a:defRPr sz="2400" b="0">
                <a:solidFill>
                  <a:srgbClr val="5E5E5E"/>
                </a:solidFill>
                <a:latin typeface="+mn-lt"/>
              </a:defRPr>
            </a:lvl1pPr>
          </a:lstStyle>
          <a:p>
            <a:pPr lvl="0"/>
            <a:r>
              <a:rPr lang="en-US" dirty="0"/>
              <a:t>TITLE</a:t>
            </a:r>
          </a:p>
        </p:txBody>
      </p:sp>
      <p:sp>
        <p:nvSpPr>
          <p:cNvPr id="49" name="Text Placeholder 23">
            <a:extLst>
              <a:ext uri="{FF2B5EF4-FFF2-40B4-BE49-F238E27FC236}">
                <a16:creationId xmlns:a16="http://schemas.microsoft.com/office/drawing/2014/main" id="{E3B4C0C2-44B9-CD48-B17D-CB41F21728D8}"/>
              </a:ext>
            </a:extLst>
          </p:cNvPr>
          <p:cNvSpPr>
            <a:spLocks noGrp="1"/>
          </p:cNvSpPr>
          <p:nvPr>
            <p:ph type="body" sz="quarter" idx="15" hasCustomPrompt="1"/>
          </p:nvPr>
        </p:nvSpPr>
        <p:spPr>
          <a:xfrm>
            <a:off x="999601" y="1414535"/>
            <a:ext cx="2489520" cy="781105"/>
          </a:xfrm>
        </p:spPr>
        <p:txBody>
          <a:bodyPr>
            <a:normAutofit/>
          </a:bodyPr>
          <a:lstStyle>
            <a:lvl1pPr marL="0" indent="0" algn="ctr">
              <a:buNone/>
              <a:defRPr sz="2400" b="0">
                <a:solidFill>
                  <a:srgbClr val="5E5E5E"/>
                </a:solidFill>
                <a:latin typeface="+mn-lt"/>
              </a:defRPr>
            </a:lvl1pPr>
          </a:lstStyle>
          <a:p>
            <a:pPr lvl="0"/>
            <a:r>
              <a:rPr lang="en-US" dirty="0"/>
              <a:t>TITLE</a:t>
            </a:r>
          </a:p>
        </p:txBody>
      </p:sp>
      <p:sp>
        <p:nvSpPr>
          <p:cNvPr id="50" name="Text Placeholder 23">
            <a:extLst>
              <a:ext uri="{FF2B5EF4-FFF2-40B4-BE49-F238E27FC236}">
                <a16:creationId xmlns:a16="http://schemas.microsoft.com/office/drawing/2014/main" id="{8E1E8370-DF14-CB43-95EB-EBB45E520512}"/>
              </a:ext>
            </a:extLst>
          </p:cNvPr>
          <p:cNvSpPr>
            <a:spLocks noGrp="1"/>
          </p:cNvSpPr>
          <p:nvPr>
            <p:ph type="body" sz="quarter" idx="16" hasCustomPrompt="1"/>
          </p:nvPr>
        </p:nvSpPr>
        <p:spPr>
          <a:xfrm>
            <a:off x="4851240" y="1387655"/>
            <a:ext cx="2489520" cy="781105"/>
          </a:xfrm>
        </p:spPr>
        <p:txBody>
          <a:bodyPr>
            <a:normAutofit/>
          </a:bodyPr>
          <a:lstStyle>
            <a:lvl1pPr marL="0" indent="0" algn="ctr">
              <a:buNone/>
              <a:defRPr sz="2400" b="0">
                <a:solidFill>
                  <a:srgbClr val="5E5E5E"/>
                </a:solidFill>
                <a:latin typeface="+mn-lt"/>
              </a:defRPr>
            </a:lvl1pPr>
          </a:lstStyle>
          <a:p>
            <a:pPr lvl="0"/>
            <a:r>
              <a:rPr lang="en-US" dirty="0"/>
              <a:t>TITLE</a:t>
            </a:r>
          </a:p>
        </p:txBody>
      </p:sp>
      <p:sp>
        <p:nvSpPr>
          <p:cNvPr id="52" name="Text Placeholder 23">
            <a:extLst>
              <a:ext uri="{FF2B5EF4-FFF2-40B4-BE49-F238E27FC236}">
                <a16:creationId xmlns:a16="http://schemas.microsoft.com/office/drawing/2014/main" id="{45232F39-AAE7-9946-9440-A1CF975BD731}"/>
              </a:ext>
            </a:extLst>
          </p:cNvPr>
          <p:cNvSpPr>
            <a:spLocks noGrp="1"/>
          </p:cNvSpPr>
          <p:nvPr>
            <p:ph type="body" sz="quarter" idx="18" hasCustomPrompt="1"/>
          </p:nvPr>
        </p:nvSpPr>
        <p:spPr>
          <a:xfrm>
            <a:off x="8579347" y="1421369"/>
            <a:ext cx="2489520" cy="781105"/>
          </a:xfrm>
        </p:spPr>
        <p:txBody>
          <a:bodyPr>
            <a:normAutofit/>
          </a:bodyPr>
          <a:lstStyle>
            <a:lvl1pPr marL="0" indent="0" algn="ctr">
              <a:buNone/>
              <a:defRPr sz="2400" b="0">
                <a:solidFill>
                  <a:srgbClr val="5E5E5E"/>
                </a:solidFill>
                <a:latin typeface="+mn-lt"/>
              </a:defRPr>
            </a:lvl1pPr>
          </a:lstStyle>
          <a:p>
            <a:pPr lvl="0"/>
            <a:r>
              <a:rPr lang="en-US" dirty="0"/>
              <a:t>TITLE</a:t>
            </a:r>
          </a:p>
        </p:txBody>
      </p:sp>
      <p:sp>
        <p:nvSpPr>
          <p:cNvPr id="56" name="Text Placeholder 23">
            <a:extLst>
              <a:ext uri="{FF2B5EF4-FFF2-40B4-BE49-F238E27FC236}">
                <a16:creationId xmlns:a16="http://schemas.microsoft.com/office/drawing/2014/main" id="{48E771EF-1D53-F64A-A789-87115AD31405}"/>
              </a:ext>
            </a:extLst>
          </p:cNvPr>
          <p:cNvSpPr>
            <a:spLocks noGrp="1"/>
          </p:cNvSpPr>
          <p:nvPr>
            <p:ph type="body" sz="quarter" idx="19" hasCustomPrompt="1"/>
          </p:nvPr>
        </p:nvSpPr>
        <p:spPr>
          <a:xfrm>
            <a:off x="-36782" y="422900"/>
            <a:ext cx="12192000" cy="953429"/>
          </a:xfrm>
        </p:spPr>
        <p:txBody>
          <a:bodyPr>
            <a:normAutofit/>
          </a:bodyPr>
          <a:lstStyle>
            <a:lvl1pPr marL="366713" indent="0" algn="l">
              <a:buNone/>
              <a:tabLst/>
              <a:defRPr sz="3600" b="1">
                <a:solidFill>
                  <a:srgbClr val="5E5E5E"/>
                </a:solidFill>
                <a:latin typeface="+mn-lt"/>
              </a:defRPr>
            </a:lvl1pPr>
          </a:lstStyle>
          <a:p>
            <a:pPr lvl="0"/>
            <a:r>
              <a:rPr lang="en-US" dirty="0"/>
              <a:t>Timeline Graphic Slide</a:t>
            </a:r>
          </a:p>
        </p:txBody>
      </p:sp>
      <p:sp>
        <p:nvSpPr>
          <p:cNvPr id="62" name="Text Placeholder 23">
            <a:extLst>
              <a:ext uri="{FF2B5EF4-FFF2-40B4-BE49-F238E27FC236}">
                <a16:creationId xmlns:a16="http://schemas.microsoft.com/office/drawing/2014/main" id="{E7175E87-0794-4142-9CD2-D571A380CBC8}"/>
              </a:ext>
            </a:extLst>
          </p:cNvPr>
          <p:cNvSpPr>
            <a:spLocks noGrp="1"/>
          </p:cNvSpPr>
          <p:nvPr>
            <p:ph type="body" sz="quarter" idx="20" hasCustomPrompt="1"/>
          </p:nvPr>
        </p:nvSpPr>
        <p:spPr>
          <a:xfrm>
            <a:off x="1637185" y="2540303"/>
            <a:ext cx="1274631" cy="781105"/>
          </a:xfrm>
        </p:spPr>
        <p:txBody>
          <a:bodyPr>
            <a:normAutofit/>
          </a:bodyPr>
          <a:lstStyle>
            <a:lvl1pPr marL="0" indent="0" algn="ctr">
              <a:buNone/>
              <a:defRPr sz="3200" b="1">
                <a:solidFill>
                  <a:schemeClr val="bg1"/>
                </a:solidFill>
                <a:latin typeface="+mn-lt"/>
              </a:defRPr>
            </a:lvl1pPr>
          </a:lstStyle>
          <a:p>
            <a:pPr lvl="0"/>
            <a:r>
              <a:rPr lang="en-US" dirty="0"/>
              <a:t>2015</a:t>
            </a:r>
          </a:p>
        </p:txBody>
      </p:sp>
      <p:sp>
        <p:nvSpPr>
          <p:cNvPr id="63" name="Text Placeholder 23">
            <a:extLst>
              <a:ext uri="{FF2B5EF4-FFF2-40B4-BE49-F238E27FC236}">
                <a16:creationId xmlns:a16="http://schemas.microsoft.com/office/drawing/2014/main" id="{870FE825-B215-4E4D-A6E9-2E1DC4906B68}"/>
              </a:ext>
            </a:extLst>
          </p:cNvPr>
          <p:cNvSpPr>
            <a:spLocks noGrp="1"/>
          </p:cNvSpPr>
          <p:nvPr>
            <p:ph type="body" sz="quarter" idx="21" hasCustomPrompt="1"/>
          </p:nvPr>
        </p:nvSpPr>
        <p:spPr>
          <a:xfrm>
            <a:off x="5421903" y="2568800"/>
            <a:ext cx="1274631" cy="781105"/>
          </a:xfrm>
        </p:spPr>
        <p:txBody>
          <a:bodyPr>
            <a:normAutofit/>
          </a:bodyPr>
          <a:lstStyle>
            <a:lvl1pPr marL="0" indent="0" algn="ctr">
              <a:buNone/>
              <a:defRPr sz="3200" b="1">
                <a:solidFill>
                  <a:schemeClr val="bg1"/>
                </a:solidFill>
                <a:latin typeface="+mn-lt"/>
              </a:defRPr>
            </a:lvl1pPr>
          </a:lstStyle>
          <a:p>
            <a:pPr lvl="0"/>
            <a:r>
              <a:rPr lang="en-US" dirty="0"/>
              <a:t>2017</a:t>
            </a:r>
          </a:p>
        </p:txBody>
      </p:sp>
      <p:sp>
        <p:nvSpPr>
          <p:cNvPr id="64" name="Text Placeholder 23">
            <a:extLst>
              <a:ext uri="{FF2B5EF4-FFF2-40B4-BE49-F238E27FC236}">
                <a16:creationId xmlns:a16="http://schemas.microsoft.com/office/drawing/2014/main" id="{B30C2559-5097-C743-B55E-8BC045F0A04B}"/>
              </a:ext>
            </a:extLst>
          </p:cNvPr>
          <p:cNvSpPr>
            <a:spLocks noGrp="1"/>
          </p:cNvSpPr>
          <p:nvPr>
            <p:ph type="body" sz="quarter" idx="22" hasCustomPrompt="1"/>
          </p:nvPr>
        </p:nvSpPr>
        <p:spPr>
          <a:xfrm>
            <a:off x="9241134" y="2556845"/>
            <a:ext cx="1274631" cy="781105"/>
          </a:xfrm>
        </p:spPr>
        <p:txBody>
          <a:bodyPr>
            <a:normAutofit/>
          </a:bodyPr>
          <a:lstStyle>
            <a:lvl1pPr marL="0" indent="0" algn="ctr">
              <a:buNone/>
              <a:defRPr sz="3200" b="1">
                <a:solidFill>
                  <a:schemeClr val="bg1"/>
                </a:solidFill>
                <a:latin typeface="+mn-lt"/>
              </a:defRPr>
            </a:lvl1pPr>
          </a:lstStyle>
          <a:p>
            <a:pPr lvl="0"/>
            <a:r>
              <a:rPr lang="en-US" dirty="0"/>
              <a:t>2019</a:t>
            </a:r>
          </a:p>
        </p:txBody>
      </p:sp>
      <p:sp>
        <p:nvSpPr>
          <p:cNvPr id="65" name="Text Placeholder 23">
            <a:extLst>
              <a:ext uri="{FF2B5EF4-FFF2-40B4-BE49-F238E27FC236}">
                <a16:creationId xmlns:a16="http://schemas.microsoft.com/office/drawing/2014/main" id="{580F434F-C530-1D40-AC67-C2B4223D41F8}"/>
              </a:ext>
            </a:extLst>
          </p:cNvPr>
          <p:cNvSpPr>
            <a:spLocks noGrp="1"/>
          </p:cNvSpPr>
          <p:nvPr>
            <p:ph type="body" sz="quarter" idx="23" hasCustomPrompt="1"/>
          </p:nvPr>
        </p:nvSpPr>
        <p:spPr>
          <a:xfrm>
            <a:off x="3535580" y="4427431"/>
            <a:ext cx="1274631" cy="781105"/>
          </a:xfrm>
        </p:spPr>
        <p:txBody>
          <a:bodyPr>
            <a:normAutofit/>
          </a:bodyPr>
          <a:lstStyle>
            <a:lvl1pPr marL="0" indent="0" algn="ctr">
              <a:buNone/>
              <a:defRPr sz="3200" b="1">
                <a:solidFill>
                  <a:schemeClr val="bg1"/>
                </a:solidFill>
                <a:latin typeface="+mn-lt"/>
              </a:defRPr>
            </a:lvl1pPr>
          </a:lstStyle>
          <a:p>
            <a:pPr lvl="0"/>
            <a:r>
              <a:rPr lang="en-US" dirty="0"/>
              <a:t>2016</a:t>
            </a:r>
          </a:p>
        </p:txBody>
      </p:sp>
      <p:sp>
        <p:nvSpPr>
          <p:cNvPr id="66" name="Text Placeholder 23">
            <a:extLst>
              <a:ext uri="{FF2B5EF4-FFF2-40B4-BE49-F238E27FC236}">
                <a16:creationId xmlns:a16="http://schemas.microsoft.com/office/drawing/2014/main" id="{BDBC228B-8410-D346-9F40-A519D35D84E9}"/>
              </a:ext>
            </a:extLst>
          </p:cNvPr>
          <p:cNvSpPr>
            <a:spLocks noGrp="1"/>
          </p:cNvSpPr>
          <p:nvPr>
            <p:ph type="body" sz="quarter" idx="24" hasCustomPrompt="1"/>
          </p:nvPr>
        </p:nvSpPr>
        <p:spPr>
          <a:xfrm>
            <a:off x="7276128" y="4341801"/>
            <a:ext cx="1274631" cy="781105"/>
          </a:xfrm>
        </p:spPr>
        <p:txBody>
          <a:bodyPr>
            <a:normAutofit/>
          </a:bodyPr>
          <a:lstStyle>
            <a:lvl1pPr marL="0" indent="0" algn="ctr">
              <a:buNone/>
              <a:defRPr sz="3200" b="1">
                <a:solidFill>
                  <a:schemeClr val="bg1"/>
                </a:solidFill>
                <a:latin typeface="+mn-lt"/>
              </a:defRPr>
            </a:lvl1pPr>
          </a:lstStyle>
          <a:p>
            <a:pPr lvl="0"/>
            <a:r>
              <a:rPr lang="en-US" dirty="0"/>
              <a:t>2018</a:t>
            </a:r>
          </a:p>
        </p:txBody>
      </p:sp>
      <p:grpSp>
        <p:nvGrpSpPr>
          <p:cNvPr id="23" name="Group 22">
            <a:extLst>
              <a:ext uri="{FF2B5EF4-FFF2-40B4-BE49-F238E27FC236}">
                <a16:creationId xmlns:a16="http://schemas.microsoft.com/office/drawing/2014/main" id="{22E409FD-CD64-A343-8F38-E7F599BDC1CD}"/>
              </a:ext>
            </a:extLst>
          </p:cNvPr>
          <p:cNvGrpSpPr/>
          <p:nvPr userDrawn="1"/>
        </p:nvGrpSpPr>
        <p:grpSpPr>
          <a:xfrm flipH="1">
            <a:off x="0" y="6110286"/>
            <a:ext cx="1877348" cy="396639"/>
            <a:chOff x="9324753" y="5969157"/>
            <a:chExt cx="1877348" cy="396639"/>
          </a:xfrm>
        </p:grpSpPr>
        <p:sp>
          <p:nvSpPr>
            <p:cNvPr id="24" name="TextBox 23">
              <a:extLst>
                <a:ext uri="{FF2B5EF4-FFF2-40B4-BE49-F238E27FC236}">
                  <a16:creationId xmlns:a16="http://schemas.microsoft.com/office/drawing/2014/main" id="{F145077B-C414-8444-A943-AE261266D84C}"/>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5" name="TextBox 24">
              <a:extLst>
                <a:ext uri="{FF2B5EF4-FFF2-40B4-BE49-F238E27FC236}">
                  <a16:creationId xmlns:a16="http://schemas.microsoft.com/office/drawing/2014/main" id="{73899371-2D42-9D42-B4E5-9F1359B9BE21}"/>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6" name="TextBox 25">
              <a:extLst>
                <a:ext uri="{FF2B5EF4-FFF2-40B4-BE49-F238E27FC236}">
                  <a16:creationId xmlns:a16="http://schemas.microsoft.com/office/drawing/2014/main" id="{39D6E87F-DBEC-C647-A7FE-047BAB5E55DB}"/>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7" name="TextBox 26">
              <a:extLst>
                <a:ext uri="{FF2B5EF4-FFF2-40B4-BE49-F238E27FC236}">
                  <a16:creationId xmlns:a16="http://schemas.microsoft.com/office/drawing/2014/main" id="{85915CF3-417F-F54C-AAB9-31B8E648BB04}"/>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21016717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8B0A86A5-98D4-7A49-8F80-271D35FA5019}"/>
              </a:ext>
            </a:extLst>
          </p:cNvPr>
          <p:cNvGrpSpPr/>
          <p:nvPr userDrawn="1"/>
        </p:nvGrpSpPr>
        <p:grpSpPr>
          <a:xfrm rot="10800000" flipH="1" flipV="1">
            <a:off x="0" y="0"/>
            <a:ext cx="5434012" cy="6858000"/>
            <a:chOff x="327570" y="4453037"/>
            <a:chExt cx="1539689" cy="1542069"/>
          </a:xfrm>
        </p:grpSpPr>
        <p:sp>
          <p:nvSpPr>
            <p:cNvPr id="22" name="Freeform 21">
              <a:extLst>
                <a:ext uri="{FF2B5EF4-FFF2-40B4-BE49-F238E27FC236}">
                  <a16:creationId xmlns:a16="http://schemas.microsoft.com/office/drawing/2014/main" id="{39393152-D1BB-3E44-A70C-A5B953B2E6B9}"/>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22">
              <a:extLst>
                <a:ext uri="{FF2B5EF4-FFF2-40B4-BE49-F238E27FC236}">
                  <a16:creationId xmlns:a16="http://schemas.microsoft.com/office/drawing/2014/main" id="{C659853A-F32A-A445-8415-829DEAA3160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8" name="Text Placeholder 23"/>
          <p:cNvSpPr>
            <a:spLocks noGrp="1"/>
          </p:cNvSpPr>
          <p:nvPr>
            <p:ph type="body" sz="quarter" idx="19" hasCustomPrompt="1"/>
          </p:nvPr>
        </p:nvSpPr>
        <p:spPr>
          <a:xfrm>
            <a:off x="540629" y="1356348"/>
            <a:ext cx="3195486" cy="731140"/>
          </a:xfrm>
        </p:spPr>
        <p:txBody>
          <a:bodyPr anchor="ctr">
            <a:normAutofit/>
          </a:bodyPr>
          <a:lstStyle>
            <a:lvl1pPr marL="0" indent="0" algn="l">
              <a:buNone/>
              <a:defRPr sz="2800" baseline="0">
                <a:solidFill>
                  <a:schemeClr val="bg1"/>
                </a:solidFill>
                <a:latin typeface="+mn-lt"/>
              </a:defRPr>
            </a:lvl1pPr>
          </a:lstStyle>
          <a:p>
            <a:pPr lvl="0"/>
            <a:r>
              <a:rPr lang="en-US" dirty="0"/>
              <a:t>Any Questions?</a:t>
            </a:r>
          </a:p>
        </p:txBody>
      </p:sp>
      <p:sp>
        <p:nvSpPr>
          <p:cNvPr id="19" name="Text Placeholder 23"/>
          <p:cNvSpPr>
            <a:spLocks noGrp="1"/>
          </p:cNvSpPr>
          <p:nvPr>
            <p:ph type="body" sz="quarter" idx="20" hasCustomPrompt="1"/>
          </p:nvPr>
        </p:nvSpPr>
        <p:spPr>
          <a:xfrm>
            <a:off x="540629" y="546772"/>
            <a:ext cx="3195485" cy="837258"/>
          </a:xfrm>
        </p:spPr>
        <p:txBody>
          <a:bodyPr anchor="ctr">
            <a:normAutofit/>
          </a:bodyPr>
          <a:lstStyle>
            <a:lvl1pPr marL="0" indent="0" algn="l">
              <a:buNone/>
              <a:defRPr sz="5000" baseline="0">
                <a:solidFill>
                  <a:schemeClr val="bg1"/>
                </a:solidFill>
                <a:latin typeface="+mn-lt"/>
              </a:defRPr>
            </a:lvl1pPr>
          </a:lstStyle>
          <a:p>
            <a:pPr lvl="0"/>
            <a:r>
              <a:rPr lang="en-US" dirty="0"/>
              <a:t>Thank You</a:t>
            </a:r>
          </a:p>
        </p:txBody>
      </p:sp>
      <p:sp>
        <p:nvSpPr>
          <p:cNvPr id="11" name="Text Placeholder 2">
            <a:extLst>
              <a:ext uri="{FF2B5EF4-FFF2-40B4-BE49-F238E27FC236}">
                <a16:creationId xmlns:a16="http://schemas.microsoft.com/office/drawing/2014/main" id="{CF539CD9-60CE-714B-8A84-7C0BE1DC9217}"/>
              </a:ext>
            </a:extLst>
          </p:cNvPr>
          <p:cNvSpPr>
            <a:spLocks noGrp="1"/>
          </p:cNvSpPr>
          <p:nvPr>
            <p:ph type="body" sz="quarter" idx="15" hasCustomPrompt="1"/>
          </p:nvPr>
        </p:nvSpPr>
        <p:spPr>
          <a:xfrm>
            <a:off x="8832479" y="4537707"/>
            <a:ext cx="2812464" cy="323455"/>
          </a:xfrm>
        </p:spPr>
        <p:txBody>
          <a:bodyPr anchor="t">
            <a:normAutofit/>
          </a:bodyPr>
          <a:lstStyle>
            <a:lvl1pPr marL="0" indent="0">
              <a:buNone/>
              <a:defRPr sz="1600">
                <a:solidFill>
                  <a:srgbClr val="5E5E5E"/>
                </a:solidFill>
              </a:defRPr>
            </a:lvl1pPr>
          </a:lstStyle>
          <a:p>
            <a:pPr lvl="0"/>
            <a:r>
              <a:rPr lang="en-US" dirty="0"/>
              <a:t>Text 1</a:t>
            </a:r>
          </a:p>
        </p:txBody>
      </p:sp>
      <p:sp>
        <p:nvSpPr>
          <p:cNvPr id="12" name="Text Placeholder 2">
            <a:extLst>
              <a:ext uri="{FF2B5EF4-FFF2-40B4-BE49-F238E27FC236}">
                <a16:creationId xmlns:a16="http://schemas.microsoft.com/office/drawing/2014/main" id="{64A8B731-16EB-AE46-A71B-A1C8CAFF7E14}"/>
              </a:ext>
            </a:extLst>
          </p:cNvPr>
          <p:cNvSpPr>
            <a:spLocks noGrp="1"/>
          </p:cNvSpPr>
          <p:nvPr>
            <p:ph type="body" sz="quarter" idx="16" hasCustomPrompt="1"/>
          </p:nvPr>
        </p:nvSpPr>
        <p:spPr>
          <a:xfrm>
            <a:off x="8832479" y="5202103"/>
            <a:ext cx="2812464" cy="323455"/>
          </a:xfrm>
        </p:spPr>
        <p:txBody>
          <a:bodyPr anchor="t">
            <a:normAutofit/>
          </a:bodyPr>
          <a:lstStyle>
            <a:lvl1pPr marL="0" indent="0">
              <a:buNone/>
              <a:defRPr sz="1600">
                <a:solidFill>
                  <a:srgbClr val="5E5E5E"/>
                </a:solidFill>
              </a:defRPr>
            </a:lvl1pPr>
          </a:lstStyle>
          <a:p>
            <a:pPr lvl="0"/>
            <a:r>
              <a:rPr lang="en-US" dirty="0"/>
              <a:t>Text 1</a:t>
            </a:r>
          </a:p>
        </p:txBody>
      </p:sp>
      <p:sp>
        <p:nvSpPr>
          <p:cNvPr id="13" name="Text Placeholder 2">
            <a:extLst>
              <a:ext uri="{FF2B5EF4-FFF2-40B4-BE49-F238E27FC236}">
                <a16:creationId xmlns:a16="http://schemas.microsoft.com/office/drawing/2014/main" id="{21760F33-1862-4647-B6AD-A5A4D0E9396A}"/>
              </a:ext>
            </a:extLst>
          </p:cNvPr>
          <p:cNvSpPr>
            <a:spLocks noGrp="1"/>
          </p:cNvSpPr>
          <p:nvPr>
            <p:ph type="body" sz="quarter" idx="17" hasCustomPrompt="1"/>
          </p:nvPr>
        </p:nvSpPr>
        <p:spPr>
          <a:xfrm>
            <a:off x="8832479" y="5901554"/>
            <a:ext cx="2812464" cy="323455"/>
          </a:xfrm>
        </p:spPr>
        <p:txBody>
          <a:bodyPr anchor="t">
            <a:normAutofit/>
          </a:bodyPr>
          <a:lstStyle>
            <a:lvl1pPr marL="0" indent="0">
              <a:buNone/>
              <a:defRPr sz="1600">
                <a:solidFill>
                  <a:srgbClr val="5E5E5E"/>
                </a:solidFill>
              </a:defRPr>
            </a:lvl1pPr>
          </a:lstStyle>
          <a:p>
            <a:pPr lvl="0"/>
            <a:r>
              <a:rPr lang="en-US" dirty="0"/>
              <a:t>Text 1</a:t>
            </a:r>
          </a:p>
        </p:txBody>
      </p:sp>
      <p:grpSp>
        <p:nvGrpSpPr>
          <p:cNvPr id="14" name="Group 13">
            <a:extLst>
              <a:ext uri="{FF2B5EF4-FFF2-40B4-BE49-F238E27FC236}">
                <a16:creationId xmlns:a16="http://schemas.microsoft.com/office/drawing/2014/main" id="{C86B65C5-E9E8-604C-A40B-B208684F96E4}"/>
              </a:ext>
            </a:extLst>
          </p:cNvPr>
          <p:cNvGrpSpPr/>
          <p:nvPr userDrawn="1"/>
        </p:nvGrpSpPr>
        <p:grpSpPr>
          <a:xfrm>
            <a:off x="1000122" y="5823620"/>
            <a:ext cx="2735993" cy="679345"/>
            <a:chOff x="0" y="0"/>
            <a:chExt cx="2301694" cy="571500"/>
          </a:xfrm>
        </p:grpSpPr>
        <p:sp>
          <p:nvSpPr>
            <p:cNvPr id="15" name="Rectangle 14">
              <a:extLst>
                <a:ext uri="{FF2B5EF4-FFF2-40B4-BE49-F238E27FC236}">
                  <a16:creationId xmlns:a16="http://schemas.microsoft.com/office/drawing/2014/main" id="{3B3A7937-47A6-7846-B54D-34A59BB8A10A}"/>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6" name="Picture 15">
              <a:extLst>
                <a:ext uri="{FF2B5EF4-FFF2-40B4-BE49-F238E27FC236}">
                  <a16:creationId xmlns:a16="http://schemas.microsoft.com/office/drawing/2014/main" id="{415C7CBF-B3C1-654E-BFD1-8490C94E5B1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pic>
        <p:nvPicPr>
          <p:cNvPr id="17" name="Picture 16" descr="Logo&#10;&#10;Description automatically generated">
            <a:extLst>
              <a:ext uri="{FF2B5EF4-FFF2-40B4-BE49-F238E27FC236}">
                <a16:creationId xmlns:a16="http://schemas.microsoft.com/office/drawing/2014/main" id="{B42C8B12-02F0-284D-859F-E91A3CA885B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26665" y="749801"/>
            <a:ext cx="4018278" cy="2617504"/>
          </a:xfrm>
          <a:prstGeom prst="rect">
            <a:avLst/>
          </a:prstGeom>
        </p:spPr>
      </p:pic>
    </p:spTree>
    <p:extLst>
      <p:ext uri="{BB962C8B-B14F-4D97-AF65-F5344CB8AC3E}">
        <p14:creationId xmlns:p14="http://schemas.microsoft.com/office/powerpoint/2010/main" val="28132561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3/7/2022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115299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3/7/2022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5097531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7848AD-6592-B642-AC77-A3318D8B851F}" type="datetimeFigureOut">
              <a:rPr lang="en-US" smtClean="0"/>
              <a:t>3/7/2022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1109344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7417121D-5F84-4A40-9F22-5ACFFE6F1644}"/>
              </a:ext>
            </a:extLst>
          </p:cNvPr>
          <p:cNvGrpSpPr/>
          <p:nvPr userDrawn="1"/>
        </p:nvGrpSpPr>
        <p:grpSpPr>
          <a:xfrm rot="10800000">
            <a:off x="3757613" y="1584"/>
            <a:ext cx="8434386" cy="6856416"/>
            <a:chOff x="327570" y="4453037"/>
            <a:chExt cx="1539689" cy="1542069"/>
          </a:xfrm>
        </p:grpSpPr>
        <p:sp>
          <p:nvSpPr>
            <p:cNvPr id="20" name="Freeform 19">
              <a:extLst>
                <a:ext uri="{FF2B5EF4-FFF2-40B4-BE49-F238E27FC236}">
                  <a16:creationId xmlns:a16="http://schemas.microsoft.com/office/drawing/2014/main" id="{EB44DEE7-2892-EF4E-B0F3-1583DBE695B9}"/>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20">
              <a:extLst>
                <a:ext uri="{FF2B5EF4-FFF2-40B4-BE49-F238E27FC236}">
                  <a16:creationId xmlns:a16="http://schemas.microsoft.com/office/drawing/2014/main" id="{D09CF12C-F1E3-EE4A-9CBB-EAA55526BDF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19" name="Picture 18">
            <a:extLst>
              <a:ext uri="{FF2B5EF4-FFF2-40B4-BE49-F238E27FC236}">
                <a16:creationId xmlns:a16="http://schemas.microsoft.com/office/drawing/2014/main" id="{CE5713AF-C60E-944E-9727-1251D60620F7}"/>
              </a:ext>
            </a:extLst>
          </p:cNvPr>
          <p:cNvPicPr>
            <a:picLocks noChangeAspect="1"/>
          </p:cNvPicPr>
          <p:nvPr userDrawn="1"/>
        </p:nvPicPr>
        <p:blipFill>
          <a:blip r:embed="rId2"/>
          <a:stretch>
            <a:fillRect/>
          </a:stretch>
        </p:blipFill>
        <p:spPr>
          <a:xfrm>
            <a:off x="351693" y="5796212"/>
            <a:ext cx="2399704" cy="639921"/>
          </a:xfrm>
          <a:prstGeom prst="rect">
            <a:avLst/>
          </a:prstGeom>
        </p:spPr>
      </p:pic>
      <p:pic>
        <p:nvPicPr>
          <p:cNvPr id="27" name="Picture 26" descr="Logo&#10;&#10;Description automatically generated">
            <a:extLst>
              <a:ext uri="{FF2B5EF4-FFF2-40B4-BE49-F238E27FC236}">
                <a16:creationId xmlns:a16="http://schemas.microsoft.com/office/drawing/2014/main" id="{E10E0821-37F4-E14D-9012-2E63AA7C43B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3787" y="624119"/>
            <a:ext cx="4095220" cy="2667624"/>
          </a:xfrm>
          <a:prstGeom prst="rect">
            <a:avLst/>
          </a:prstGeom>
        </p:spPr>
      </p:pic>
      <p:sp>
        <p:nvSpPr>
          <p:cNvPr id="16" name="Text Placeholder 23">
            <a:extLst>
              <a:ext uri="{FF2B5EF4-FFF2-40B4-BE49-F238E27FC236}">
                <a16:creationId xmlns:a16="http://schemas.microsoft.com/office/drawing/2014/main" id="{B805EDD7-2A81-1B4E-9504-46AEB376EB8B}"/>
              </a:ext>
            </a:extLst>
          </p:cNvPr>
          <p:cNvSpPr>
            <a:spLocks noGrp="1"/>
          </p:cNvSpPr>
          <p:nvPr>
            <p:ph type="body" sz="quarter" idx="15" hasCustomPrompt="1"/>
          </p:nvPr>
        </p:nvSpPr>
        <p:spPr>
          <a:xfrm>
            <a:off x="7915014" y="4633999"/>
            <a:ext cx="3575539" cy="775681"/>
          </a:xfrm>
        </p:spPr>
        <p:txBody>
          <a:bodyPr>
            <a:noAutofit/>
          </a:bodyPr>
          <a:lstStyle>
            <a:lvl1pPr marL="0" indent="0" algn="r">
              <a:buNone/>
              <a:defRPr sz="5400" b="1" baseline="0">
                <a:solidFill>
                  <a:schemeClr val="bg1"/>
                </a:solidFill>
                <a:latin typeface="+mn-lt"/>
              </a:defRPr>
            </a:lvl1pPr>
          </a:lstStyle>
          <a:p>
            <a:pPr lvl="0"/>
            <a:r>
              <a:rPr lang="en-US" dirty="0"/>
              <a:t>Cover Slide</a:t>
            </a:r>
          </a:p>
        </p:txBody>
      </p:sp>
      <p:sp>
        <p:nvSpPr>
          <p:cNvPr id="17" name="Text Placeholder 23">
            <a:extLst>
              <a:ext uri="{FF2B5EF4-FFF2-40B4-BE49-F238E27FC236}">
                <a16:creationId xmlns:a16="http://schemas.microsoft.com/office/drawing/2014/main" id="{6F67CB86-9CF6-F240-9879-118B9C360A90}"/>
              </a:ext>
            </a:extLst>
          </p:cNvPr>
          <p:cNvSpPr>
            <a:spLocks noGrp="1"/>
          </p:cNvSpPr>
          <p:nvPr>
            <p:ph type="body" sz="quarter" idx="16" hasCustomPrompt="1"/>
          </p:nvPr>
        </p:nvSpPr>
        <p:spPr>
          <a:xfrm>
            <a:off x="7915014" y="5340492"/>
            <a:ext cx="3575539" cy="775681"/>
          </a:xfrm>
        </p:spPr>
        <p:txBody>
          <a:bodyPr>
            <a:normAutofit/>
          </a:bodyPr>
          <a:lstStyle>
            <a:lvl1pPr marL="0" indent="0" algn="r">
              <a:buNone/>
              <a:defRPr sz="3600">
                <a:solidFill>
                  <a:schemeClr val="bg1"/>
                </a:solidFill>
                <a:latin typeface="+mn-lt"/>
              </a:defRPr>
            </a:lvl1pPr>
          </a:lstStyle>
          <a:p>
            <a:pPr lvl="0"/>
            <a:r>
              <a:rPr lang="en-US" dirty="0"/>
              <a:t>Sub-Heading</a:t>
            </a:r>
          </a:p>
        </p:txBody>
      </p:sp>
    </p:spTree>
    <p:extLst>
      <p:ext uri="{BB962C8B-B14F-4D97-AF65-F5344CB8AC3E}">
        <p14:creationId xmlns:p14="http://schemas.microsoft.com/office/powerpoint/2010/main" val="3225678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hoto with 3 bullets">
    <p:spTree>
      <p:nvGrpSpPr>
        <p:cNvPr id="1" name=""/>
        <p:cNvGrpSpPr/>
        <p:nvPr/>
      </p:nvGrpSpPr>
      <p:grpSpPr>
        <a:xfrm>
          <a:off x="0" y="0"/>
          <a:ext cx="0" cy="0"/>
          <a:chOff x="0" y="0"/>
          <a:chExt cx="0" cy="0"/>
        </a:xfrm>
      </p:grpSpPr>
      <p:cxnSp>
        <p:nvCxnSpPr>
          <p:cNvPr id="41" name="Straight Connector 40">
            <a:extLst>
              <a:ext uri="{FF2B5EF4-FFF2-40B4-BE49-F238E27FC236}">
                <a16:creationId xmlns:a16="http://schemas.microsoft.com/office/drawing/2014/main" id="{592ED0C0-FBC5-C942-99B6-2690A7892ABE}"/>
              </a:ext>
            </a:extLst>
          </p:cNvPr>
          <p:cNvCxnSpPr>
            <a:cxnSpLocks/>
          </p:cNvCxnSpPr>
          <p:nvPr userDrawn="1"/>
        </p:nvCxnSpPr>
        <p:spPr>
          <a:xfrm>
            <a:off x="5300664" y="1622128"/>
            <a:ext cx="945762" cy="0"/>
          </a:xfrm>
          <a:prstGeom prst="line">
            <a:avLst/>
          </a:prstGeom>
          <a:ln w="12700">
            <a:solidFill>
              <a:srgbClr val="00ACA7"/>
            </a:solidFill>
          </a:ln>
        </p:spPr>
        <p:style>
          <a:lnRef idx="1">
            <a:schemeClr val="accent1"/>
          </a:lnRef>
          <a:fillRef idx="0">
            <a:schemeClr val="accent1"/>
          </a:fillRef>
          <a:effectRef idx="0">
            <a:schemeClr val="accent1"/>
          </a:effectRef>
          <a:fontRef idx="minor">
            <a:schemeClr val="tx1"/>
          </a:fontRef>
        </p:style>
      </p:cxnSp>
      <p:sp>
        <p:nvSpPr>
          <p:cNvPr id="30" name="Text Placeholder 25">
            <a:extLst>
              <a:ext uri="{FF2B5EF4-FFF2-40B4-BE49-F238E27FC236}">
                <a16:creationId xmlns:a16="http://schemas.microsoft.com/office/drawing/2014/main" id="{00264E86-7968-674A-99D3-31FAF4C0ECAE}"/>
              </a:ext>
            </a:extLst>
          </p:cNvPr>
          <p:cNvSpPr>
            <a:spLocks noGrp="1"/>
          </p:cNvSpPr>
          <p:nvPr>
            <p:ph type="body" sz="quarter" idx="14" hasCustomPrompt="1"/>
          </p:nvPr>
        </p:nvSpPr>
        <p:spPr>
          <a:xfrm>
            <a:off x="7194910" y="1101710"/>
            <a:ext cx="4481189" cy="968329"/>
          </a:xfrm>
        </p:spPr>
        <p:txBody>
          <a:bodyPr anchor="ct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8" name="Triangle 27">
            <a:extLst>
              <a:ext uri="{FF2B5EF4-FFF2-40B4-BE49-F238E27FC236}">
                <a16:creationId xmlns:a16="http://schemas.microsoft.com/office/drawing/2014/main" id="{93B93341-B126-F645-B084-3FE3DA57296D}"/>
              </a:ext>
            </a:extLst>
          </p:cNvPr>
          <p:cNvSpPr/>
          <p:nvPr userDrawn="1"/>
        </p:nvSpPr>
        <p:spPr>
          <a:xfrm rot="5400000">
            <a:off x="6153385" y="1156734"/>
            <a:ext cx="1003502" cy="865088"/>
          </a:xfrm>
          <a:prstGeom prst="triangle">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E7123"/>
              </a:solidFill>
            </a:endParaRPr>
          </a:p>
        </p:txBody>
      </p:sp>
      <p:sp>
        <p:nvSpPr>
          <p:cNvPr id="31" name="Text Placeholder 25">
            <a:extLst>
              <a:ext uri="{FF2B5EF4-FFF2-40B4-BE49-F238E27FC236}">
                <a16:creationId xmlns:a16="http://schemas.microsoft.com/office/drawing/2014/main" id="{0C931F30-B6FE-9943-B951-E2DED9B0D238}"/>
              </a:ext>
            </a:extLst>
          </p:cNvPr>
          <p:cNvSpPr>
            <a:spLocks noGrp="1"/>
          </p:cNvSpPr>
          <p:nvPr>
            <p:ph type="body" sz="quarter" idx="15" hasCustomPrompt="1"/>
          </p:nvPr>
        </p:nvSpPr>
        <p:spPr>
          <a:xfrm>
            <a:off x="6217455" y="1298565"/>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cxnSp>
        <p:nvCxnSpPr>
          <p:cNvPr id="62" name="Straight Connector 61">
            <a:extLst>
              <a:ext uri="{FF2B5EF4-FFF2-40B4-BE49-F238E27FC236}">
                <a16:creationId xmlns:a16="http://schemas.microsoft.com/office/drawing/2014/main" id="{BA324DF2-7E71-6C48-9FBB-BCE0BC7F895A}"/>
              </a:ext>
            </a:extLst>
          </p:cNvPr>
          <p:cNvCxnSpPr>
            <a:cxnSpLocks/>
          </p:cNvCxnSpPr>
          <p:nvPr userDrawn="1"/>
        </p:nvCxnSpPr>
        <p:spPr>
          <a:xfrm>
            <a:off x="5300664" y="2815783"/>
            <a:ext cx="945762" cy="0"/>
          </a:xfrm>
          <a:prstGeom prst="line">
            <a:avLst/>
          </a:prstGeom>
          <a:ln w="12700">
            <a:solidFill>
              <a:srgbClr val="E78631"/>
            </a:solidFill>
          </a:ln>
        </p:spPr>
        <p:style>
          <a:lnRef idx="1">
            <a:schemeClr val="accent1"/>
          </a:lnRef>
          <a:fillRef idx="0">
            <a:schemeClr val="accent1"/>
          </a:fillRef>
          <a:effectRef idx="0">
            <a:schemeClr val="accent1"/>
          </a:effectRef>
          <a:fontRef idx="minor">
            <a:schemeClr val="tx1"/>
          </a:fontRef>
        </p:style>
      </p:cxnSp>
      <p:sp>
        <p:nvSpPr>
          <p:cNvPr id="63" name="Text Placeholder 25">
            <a:extLst>
              <a:ext uri="{FF2B5EF4-FFF2-40B4-BE49-F238E27FC236}">
                <a16:creationId xmlns:a16="http://schemas.microsoft.com/office/drawing/2014/main" id="{ED8C6CBF-BE43-1247-9194-62E0AA147ABC}"/>
              </a:ext>
            </a:extLst>
          </p:cNvPr>
          <p:cNvSpPr>
            <a:spLocks noGrp="1"/>
          </p:cNvSpPr>
          <p:nvPr>
            <p:ph type="body" sz="quarter" idx="21" hasCustomPrompt="1"/>
          </p:nvPr>
        </p:nvSpPr>
        <p:spPr>
          <a:xfrm>
            <a:off x="7194910" y="2295365"/>
            <a:ext cx="4481189" cy="968329"/>
          </a:xfrm>
        </p:spPr>
        <p:txBody>
          <a:bodyPr anchor="ct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4" name="Triangle 63">
            <a:extLst>
              <a:ext uri="{FF2B5EF4-FFF2-40B4-BE49-F238E27FC236}">
                <a16:creationId xmlns:a16="http://schemas.microsoft.com/office/drawing/2014/main" id="{C5D43071-2FE0-BC49-9B71-4EF88E286BE3}"/>
              </a:ext>
            </a:extLst>
          </p:cNvPr>
          <p:cNvSpPr/>
          <p:nvPr userDrawn="1"/>
        </p:nvSpPr>
        <p:spPr>
          <a:xfrm rot="5400000">
            <a:off x="6153385" y="2350389"/>
            <a:ext cx="1003502" cy="865088"/>
          </a:xfrm>
          <a:prstGeom prst="triangle">
            <a:avLst/>
          </a:pr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E7123"/>
              </a:solidFill>
            </a:endParaRPr>
          </a:p>
        </p:txBody>
      </p:sp>
      <p:sp>
        <p:nvSpPr>
          <p:cNvPr id="65" name="Text Placeholder 25">
            <a:extLst>
              <a:ext uri="{FF2B5EF4-FFF2-40B4-BE49-F238E27FC236}">
                <a16:creationId xmlns:a16="http://schemas.microsoft.com/office/drawing/2014/main" id="{96858A1D-8A19-8B46-9FE0-76564F71DA7D}"/>
              </a:ext>
            </a:extLst>
          </p:cNvPr>
          <p:cNvSpPr>
            <a:spLocks noGrp="1"/>
          </p:cNvSpPr>
          <p:nvPr>
            <p:ph type="body" sz="quarter" idx="22" hasCustomPrompt="1"/>
          </p:nvPr>
        </p:nvSpPr>
        <p:spPr>
          <a:xfrm>
            <a:off x="6217455" y="2492220"/>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cxnSp>
        <p:nvCxnSpPr>
          <p:cNvPr id="66" name="Straight Connector 65">
            <a:extLst>
              <a:ext uri="{FF2B5EF4-FFF2-40B4-BE49-F238E27FC236}">
                <a16:creationId xmlns:a16="http://schemas.microsoft.com/office/drawing/2014/main" id="{8E702CA3-67DA-634F-8917-6A5F61AB5A46}"/>
              </a:ext>
            </a:extLst>
          </p:cNvPr>
          <p:cNvCxnSpPr>
            <a:cxnSpLocks/>
          </p:cNvCxnSpPr>
          <p:nvPr userDrawn="1"/>
        </p:nvCxnSpPr>
        <p:spPr>
          <a:xfrm>
            <a:off x="5329635" y="3995150"/>
            <a:ext cx="945762" cy="0"/>
          </a:xfrm>
          <a:prstGeom prst="line">
            <a:avLst/>
          </a:prstGeom>
          <a:ln w="12700">
            <a:solidFill>
              <a:srgbClr val="D6315A"/>
            </a:solidFill>
          </a:ln>
        </p:spPr>
        <p:style>
          <a:lnRef idx="1">
            <a:schemeClr val="accent1"/>
          </a:lnRef>
          <a:fillRef idx="0">
            <a:schemeClr val="accent1"/>
          </a:fillRef>
          <a:effectRef idx="0">
            <a:schemeClr val="accent1"/>
          </a:effectRef>
          <a:fontRef idx="minor">
            <a:schemeClr val="tx1"/>
          </a:fontRef>
        </p:style>
      </p:cxnSp>
      <p:sp>
        <p:nvSpPr>
          <p:cNvPr id="67" name="Text Placeholder 25">
            <a:extLst>
              <a:ext uri="{FF2B5EF4-FFF2-40B4-BE49-F238E27FC236}">
                <a16:creationId xmlns:a16="http://schemas.microsoft.com/office/drawing/2014/main" id="{CA2B1F1A-1B20-CC4C-915C-198DA272D347}"/>
              </a:ext>
            </a:extLst>
          </p:cNvPr>
          <p:cNvSpPr>
            <a:spLocks noGrp="1"/>
          </p:cNvSpPr>
          <p:nvPr>
            <p:ph type="body" sz="quarter" idx="23" hasCustomPrompt="1"/>
          </p:nvPr>
        </p:nvSpPr>
        <p:spPr>
          <a:xfrm>
            <a:off x="7223881" y="3474732"/>
            <a:ext cx="4481189" cy="968329"/>
          </a:xfrm>
        </p:spPr>
        <p:txBody>
          <a:bodyPr anchor="ct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8" name="Triangle 67">
            <a:extLst>
              <a:ext uri="{FF2B5EF4-FFF2-40B4-BE49-F238E27FC236}">
                <a16:creationId xmlns:a16="http://schemas.microsoft.com/office/drawing/2014/main" id="{D0D2218B-3124-9249-AFC9-17B5AC97C30D}"/>
              </a:ext>
            </a:extLst>
          </p:cNvPr>
          <p:cNvSpPr/>
          <p:nvPr userDrawn="1"/>
        </p:nvSpPr>
        <p:spPr>
          <a:xfrm rot="5400000">
            <a:off x="6182356" y="3529756"/>
            <a:ext cx="1003502" cy="865088"/>
          </a:xfrm>
          <a:prstGeom prst="triangle">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E7123"/>
              </a:solidFill>
            </a:endParaRPr>
          </a:p>
        </p:txBody>
      </p:sp>
      <p:sp>
        <p:nvSpPr>
          <p:cNvPr id="69" name="Text Placeholder 25">
            <a:extLst>
              <a:ext uri="{FF2B5EF4-FFF2-40B4-BE49-F238E27FC236}">
                <a16:creationId xmlns:a16="http://schemas.microsoft.com/office/drawing/2014/main" id="{9AD791BC-9EC2-9144-8E65-CADCFF95D15F}"/>
              </a:ext>
            </a:extLst>
          </p:cNvPr>
          <p:cNvSpPr>
            <a:spLocks noGrp="1"/>
          </p:cNvSpPr>
          <p:nvPr>
            <p:ph type="body" sz="quarter" idx="24" hasCustomPrompt="1"/>
          </p:nvPr>
        </p:nvSpPr>
        <p:spPr>
          <a:xfrm>
            <a:off x="6246426" y="3671587"/>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cxnSp>
        <p:nvCxnSpPr>
          <p:cNvPr id="70" name="Straight Connector 69">
            <a:extLst>
              <a:ext uri="{FF2B5EF4-FFF2-40B4-BE49-F238E27FC236}">
                <a16:creationId xmlns:a16="http://schemas.microsoft.com/office/drawing/2014/main" id="{0DAE1421-BC97-3E46-A19F-06DDB85DD42B}"/>
              </a:ext>
            </a:extLst>
          </p:cNvPr>
          <p:cNvCxnSpPr>
            <a:cxnSpLocks/>
          </p:cNvCxnSpPr>
          <p:nvPr userDrawn="1"/>
        </p:nvCxnSpPr>
        <p:spPr>
          <a:xfrm>
            <a:off x="5329635" y="5188805"/>
            <a:ext cx="945762" cy="0"/>
          </a:xfrm>
          <a:prstGeom prst="line">
            <a:avLst/>
          </a:prstGeom>
          <a:ln w="12700">
            <a:solidFill>
              <a:srgbClr val="00ACA7"/>
            </a:solidFill>
          </a:ln>
        </p:spPr>
        <p:style>
          <a:lnRef idx="1">
            <a:schemeClr val="accent1"/>
          </a:lnRef>
          <a:fillRef idx="0">
            <a:schemeClr val="accent1"/>
          </a:fillRef>
          <a:effectRef idx="0">
            <a:schemeClr val="accent1"/>
          </a:effectRef>
          <a:fontRef idx="minor">
            <a:schemeClr val="tx1"/>
          </a:fontRef>
        </p:style>
      </p:cxnSp>
      <p:sp>
        <p:nvSpPr>
          <p:cNvPr id="71" name="Text Placeholder 25">
            <a:extLst>
              <a:ext uri="{FF2B5EF4-FFF2-40B4-BE49-F238E27FC236}">
                <a16:creationId xmlns:a16="http://schemas.microsoft.com/office/drawing/2014/main" id="{6CD9FCDC-8873-7E40-B19E-E562989FCCF1}"/>
              </a:ext>
            </a:extLst>
          </p:cNvPr>
          <p:cNvSpPr>
            <a:spLocks noGrp="1"/>
          </p:cNvSpPr>
          <p:nvPr>
            <p:ph type="body" sz="quarter" idx="25" hasCustomPrompt="1"/>
          </p:nvPr>
        </p:nvSpPr>
        <p:spPr>
          <a:xfrm>
            <a:off x="7223881" y="4668387"/>
            <a:ext cx="4481189" cy="968329"/>
          </a:xfrm>
        </p:spPr>
        <p:txBody>
          <a:bodyPr anchor="ct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2" name="Triangle 71">
            <a:extLst>
              <a:ext uri="{FF2B5EF4-FFF2-40B4-BE49-F238E27FC236}">
                <a16:creationId xmlns:a16="http://schemas.microsoft.com/office/drawing/2014/main" id="{FEA159A0-5472-5744-AAA7-56D489030E36}"/>
              </a:ext>
            </a:extLst>
          </p:cNvPr>
          <p:cNvSpPr/>
          <p:nvPr userDrawn="1"/>
        </p:nvSpPr>
        <p:spPr>
          <a:xfrm rot="5400000">
            <a:off x="6182356" y="4723411"/>
            <a:ext cx="1003502" cy="865088"/>
          </a:xfrm>
          <a:prstGeom prst="triangle">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E7123"/>
              </a:solidFill>
            </a:endParaRPr>
          </a:p>
        </p:txBody>
      </p:sp>
      <p:sp>
        <p:nvSpPr>
          <p:cNvPr id="73" name="Text Placeholder 25">
            <a:extLst>
              <a:ext uri="{FF2B5EF4-FFF2-40B4-BE49-F238E27FC236}">
                <a16:creationId xmlns:a16="http://schemas.microsoft.com/office/drawing/2014/main" id="{8B2C0B39-A5A3-BF41-B9A9-D8922F4C2770}"/>
              </a:ext>
            </a:extLst>
          </p:cNvPr>
          <p:cNvSpPr>
            <a:spLocks noGrp="1"/>
          </p:cNvSpPr>
          <p:nvPr>
            <p:ph type="body" sz="quarter" idx="26" hasCustomPrompt="1"/>
          </p:nvPr>
        </p:nvSpPr>
        <p:spPr>
          <a:xfrm>
            <a:off x="6246426" y="4865242"/>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sp>
        <p:nvSpPr>
          <p:cNvPr id="50" name="Rectangle 49">
            <a:extLst>
              <a:ext uri="{FF2B5EF4-FFF2-40B4-BE49-F238E27FC236}">
                <a16:creationId xmlns:a16="http://schemas.microsoft.com/office/drawing/2014/main" id="{F3E68E54-018C-7E47-8388-54ADF54F2908}"/>
              </a:ext>
            </a:extLst>
          </p:cNvPr>
          <p:cNvSpPr/>
          <p:nvPr userDrawn="1"/>
        </p:nvSpPr>
        <p:spPr>
          <a:xfrm>
            <a:off x="245788" y="314324"/>
            <a:ext cx="5505289" cy="6243639"/>
          </a:xfrm>
          <a:prstGeom prst="rect">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48" name="Text Placeholder 23">
            <a:extLst>
              <a:ext uri="{FF2B5EF4-FFF2-40B4-BE49-F238E27FC236}">
                <a16:creationId xmlns:a16="http://schemas.microsoft.com/office/drawing/2014/main" id="{11D673AD-E5A9-BA42-8A00-B525B7FA6C79}"/>
              </a:ext>
            </a:extLst>
          </p:cNvPr>
          <p:cNvSpPr>
            <a:spLocks noGrp="1"/>
          </p:cNvSpPr>
          <p:nvPr>
            <p:ph type="body" sz="quarter" idx="13" hasCustomPrompt="1"/>
          </p:nvPr>
        </p:nvSpPr>
        <p:spPr>
          <a:xfrm>
            <a:off x="0" y="715211"/>
            <a:ext cx="4908281" cy="649186"/>
          </a:xfrm>
          <a:solidFill>
            <a:srgbClr val="E78631"/>
          </a:solidFill>
        </p:spPr>
        <p:txBody>
          <a:bodyPr>
            <a:normAutofit/>
          </a:bodyPr>
          <a:lstStyle>
            <a:lvl1pPr marL="450850" indent="0" algn="l">
              <a:buNone/>
              <a:tabLst/>
              <a:defRPr sz="3600" b="1">
                <a:solidFill>
                  <a:schemeClr val="bg1"/>
                </a:solidFill>
                <a:latin typeface="+mn-lt"/>
              </a:defRPr>
            </a:lvl1pPr>
          </a:lstStyle>
          <a:p>
            <a:pPr lvl="0"/>
            <a:r>
              <a:rPr lang="en-US" dirty="0" err="1"/>
              <a:t>Overivew</a:t>
            </a:r>
            <a:endParaRPr lang="en-US" dirty="0"/>
          </a:p>
        </p:txBody>
      </p:sp>
      <p:sp>
        <p:nvSpPr>
          <p:cNvPr id="49" name="Text Placeholder 25">
            <a:extLst>
              <a:ext uri="{FF2B5EF4-FFF2-40B4-BE49-F238E27FC236}">
                <a16:creationId xmlns:a16="http://schemas.microsoft.com/office/drawing/2014/main" id="{53C72A15-0A1E-654D-AB92-09BFC93913DD}"/>
              </a:ext>
            </a:extLst>
          </p:cNvPr>
          <p:cNvSpPr>
            <a:spLocks noGrp="1"/>
          </p:cNvSpPr>
          <p:nvPr>
            <p:ph type="body" sz="quarter" idx="20" hasCustomPrompt="1"/>
          </p:nvPr>
        </p:nvSpPr>
        <p:spPr>
          <a:xfrm>
            <a:off x="515901" y="1776829"/>
            <a:ext cx="4902027" cy="4442769"/>
          </a:xfrm>
        </p:spPr>
        <p:txBody>
          <a:bodyPr>
            <a:noAutofit/>
          </a:bodyPr>
          <a:lstStyle>
            <a:lvl1pPr marL="0" indent="0" algn="l">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Divider Slide - Pink">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33B2DC8-500A-3A4F-B251-CD2EF8833B4D}"/>
              </a:ext>
            </a:extLst>
          </p:cNvPr>
          <p:cNvSpPr/>
          <p:nvPr userDrawn="1"/>
        </p:nvSpPr>
        <p:spPr>
          <a:xfrm>
            <a:off x="405433" y="370011"/>
            <a:ext cx="11381134" cy="5121467"/>
          </a:xfrm>
          <a:prstGeom prst="rect">
            <a:avLst/>
          </a:prstGeom>
          <a:solidFill>
            <a:srgbClr val="DD1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iangle 7">
            <a:extLst>
              <a:ext uri="{FF2B5EF4-FFF2-40B4-BE49-F238E27FC236}">
                <a16:creationId xmlns:a16="http://schemas.microsoft.com/office/drawing/2014/main" id="{FA8BB311-9369-234F-9DA5-490898F9945E}"/>
              </a:ext>
            </a:extLst>
          </p:cNvPr>
          <p:cNvSpPr/>
          <p:nvPr userDrawn="1"/>
        </p:nvSpPr>
        <p:spPr>
          <a:xfrm rot="10800000" flipV="1">
            <a:off x="243546" y="3838277"/>
            <a:ext cx="4358995" cy="1995746"/>
          </a:xfrm>
          <a:prstGeom prst="triangle">
            <a:avLst>
              <a:gd name="adj" fmla="val 100000"/>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icture Placeholder 2">
            <a:extLst>
              <a:ext uri="{FF2B5EF4-FFF2-40B4-BE49-F238E27FC236}">
                <a16:creationId xmlns:a16="http://schemas.microsoft.com/office/drawing/2014/main" id="{46F4AE76-94D8-0A4B-8769-FD0E3C670864}"/>
              </a:ext>
            </a:extLst>
          </p:cNvPr>
          <p:cNvSpPr>
            <a:spLocks noGrp="1"/>
          </p:cNvSpPr>
          <p:nvPr>
            <p:ph type="pic" sz="quarter" idx="19"/>
          </p:nvPr>
        </p:nvSpPr>
        <p:spPr>
          <a:xfrm>
            <a:off x="5734225" y="-1"/>
            <a:ext cx="5689601"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4" name="Group 13">
            <a:extLst>
              <a:ext uri="{FF2B5EF4-FFF2-40B4-BE49-F238E27FC236}">
                <a16:creationId xmlns:a16="http://schemas.microsoft.com/office/drawing/2014/main" id="{F3744C63-1D17-D749-8384-9C61D0D48CB0}"/>
              </a:ext>
            </a:extLst>
          </p:cNvPr>
          <p:cNvGrpSpPr/>
          <p:nvPr userDrawn="1"/>
        </p:nvGrpSpPr>
        <p:grpSpPr>
          <a:xfrm flipH="1">
            <a:off x="0" y="6110286"/>
            <a:ext cx="1877348" cy="396639"/>
            <a:chOff x="9324753" y="5969157"/>
            <a:chExt cx="1877348" cy="396639"/>
          </a:xfrm>
        </p:grpSpPr>
        <p:sp>
          <p:nvSpPr>
            <p:cNvPr id="15" name="TextBox 14">
              <a:extLst>
                <a:ext uri="{FF2B5EF4-FFF2-40B4-BE49-F238E27FC236}">
                  <a16:creationId xmlns:a16="http://schemas.microsoft.com/office/drawing/2014/main" id="{FF69AD93-FF59-EE49-A675-1D8C12BC2F72}"/>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6" name="TextBox 15">
              <a:extLst>
                <a:ext uri="{FF2B5EF4-FFF2-40B4-BE49-F238E27FC236}">
                  <a16:creationId xmlns:a16="http://schemas.microsoft.com/office/drawing/2014/main" id="{38EA3AC9-F32C-D145-80DD-7B122D590CAE}"/>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7" name="TextBox 16">
              <a:extLst>
                <a:ext uri="{FF2B5EF4-FFF2-40B4-BE49-F238E27FC236}">
                  <a16:creationId xmlns:a16="http://schemas.microsoft.com/office/drawing/2014/main" id="{F7CF130A-CE1B-9C4E-8D8E-9ED5DBF74E51}"/>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18" name="TextBox 17">
              <a:extLst>
                <a:ext uri="{FF2B5EF4-FFF2-40B4-BE49-F238E27FC236}">
                  <a16:creationId xmlns:a16="http://schemas.microsoft.com/office/drawing/2014/main" id="{4B47C643-D4FC-AA46-B59E-4200044CBE64}"/>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
        <p:nvSpPr>
          <p:cNvPr id="19" name="Text Placeholder 23">
            <a:extLst>
              <a:ext uri="{FF2B5EF4-FFF2-40B4-BE49-F238E27FC236}">
                <a16:creationId xmlns:a16="http://schemas.microsoft.com/office/drawing/2014/main" id="{7351DDBA-F28A-154D-BD22-8DEB3627A200}"/>
              </a:ext>
            </a:extLst>
          </p:cNvPr>
          <p:cNvSpPr>
            <a:spLocks noGrp="1"/>
          </p:cNvSpPr>
          <p:nvPr>
            <p:ph type="body" sz="quarter" idx="13" hasCustomPrompt="1"/>
          </p:nvPr>
        </p:nvSpPr>
        <p:spPr>
          <a:xfrm>
            <a:off x="768174" y="709438"/>
            <a:ext cx="4570242" cy="697353"/>
          </a:xfrm>
        </p:spPr>
        <p:txBody>
          <a:bodyPr>
            <a:noAutofit/>
          </a:bodyPr>
          <a:lstStyle>
            <a:lvl1pPr marL="0" indent="0" algn="l">
              <a:buNone/>
              <a:defRPr sz="4800" b="1" baseline="0">
                <a:solidFill>
                  <a:schemeClr val="bg1"/>
                </a:solidFill>
                <a:latin typeface="+mn-lt"/>
              </a:defRPr>
            </a:lvl1pPr>
          </a:lstStyle>
          <a:p>
            <a:pPr lvl="0"/>
            <a:r>
              <a:rPr lang="en-US" dirty="0"/>
              <a:t>DIVIDER</a:t>
            </a:r>
          </a:p>
        </p:txBody>
      </p:sp>
      <p:sp>
        <p:nvSpPr>
          <p:cNvPr id="20" name="Text Placeholder 23">
            <a:extLst>
              <a:ext uri="{FF2B5EF4-FFF2-40B4-BE49-F238E27FC236}">
                <a16:creationId xmlns:a16="http://schemas.microsoft.com/office/drawing/2014/main" id="{8DCC8C66-12D3-4448-A059-1001D4A7BFC9}"/>
              </a:ext>
            </a:extLst>
          </p:cNvPr>
          <p:cNvSpPr>
            <a:spLocks noGrp="1"/>
          </p:cNvSpPr>
          <p:nvPr>
            <p:ph type="body" sz="quarter" idx="14" hasCustomPrompt="1"/>
          </p:nvPr>
        </p:nvSpPr>
        <p:spPr>
          <a:xfrm>
            <a:off x="768174" y="1406791"/>
            <a:ext cx="4570242" cy="1193534"/>
          </a:xfrm>
        </p:spPr>
        <p:txBody>
          <a:bodyPr>
            <a:noAutofit/>
          </a:bodyPr>
          <a:lstStyle>
            <a:lvl1pPr marL="0" indent="0" algn="l">
              <a:buNone/>
              <a:defRPr sz="4800" baseline="0">
                <a:solidFill>
                  <a:schemeClr val="bg1"/>
                </a:solidFill>
                <a:latin typeface="+mn-lt"/>
              </a:defRPr>
            </a:lvl1pPr>
          </a:lstStyle>
          <a:p>
            <a:pPr lvl="0"/>
            <a:r>
              <a:rPr lang="en-US" dirty="0"/>
              <a:t>Slide</a:t>
            </a:r>
          </a:p>
        </p:txBody>
      </p:sp>
    </p:spTree>
    <p:extLst>
      <p:ext uri="{BB962C8B-B14F-4D97-AF65-F5344CB8AC3E}">
        <p14:creationId xmlns:p14="http://schemas.microsoft.com/office/powerpoint/2010/main" val="3378874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Divider Slide - Blu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33B2DC8-500A-3A4F-B251-CD2EF8833B4D}"/>
              </a:ext>
            </a:extLst>
          </p:cNvPr>
          <p:cNvSpPr/>
          <p:nvPr userDrawn="1"/>
        </p:nvSpPr>
        <p:spPr>
          <a:xfrm>
            <a:off x="405433" y="370011"/>
            <a:ext cx="11381134" cy="5121467"/>
          </a:xfrm>
          <a:prstGeom prst="rect">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iangle 7">
            <a:extLst>
              <a:ext uri="{FF2B5EF4-FFF2-40B4-BE49-F238E27FC236}">
                <a16:creationId xmlns:a16="http://schemas.microsoft.com/office/drawing/2014/main" id="{FA8BB311-9369-234F-9DA5-490898F9945E}"/>
              </a:ext>
            </a:extLst>
          </p:cNvPr>
          <p:cNvSpPr/>
          <p:nvPr userDrawn="1"/>
        </p:nvSpPr>
        <p:spPr>
          <a:xfrm rot="10800000" flipV="1">
            <a:off x="243546" y="3838277"/>
            <a:ext cx="4358995" cy="1995746"/>
          </a:xfrm>
          <a:prstGeom prst="triangle">
            <a:avLst>
              <a:gd name="adj" fmla="val 100000"/>
            </a:avLst>
          </a:pr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icture Placeholder 2">
            <a:extLst>
              <a:ext uri="{FF2B5EF4-FFF2-40B4-BE49-F238E27FC236}">
                <a16:creationId xmlns:a16="http://schemas.microsoft.com/office/drawing/2014/main" id="{46F4AE76-94D8-0A4B-8769-FD0E3C670864}"/>
              </a:ext>
            </a:extLst>
          </p:cNvPr>
          <p:cNvSpPr>
            <a:spLocks noGrp="1"/>
          </p:cNvSpPr>
          <p:nvPr>
            <p:ph type="pic" sz="quarter" idx="19"/>
          </p:nvPr>
        </p:nvSpPr>
        <p:spPr>
          <a:xfrm>
            <a:off x="5734225" y="-1"/>
            <a:ext cx="5689601"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4" name="Group 13">
            <a:extLst>
              <a:ext uri="{FF2B5EF4-FFF2-40B4-BE49-F238E27FC236}">
                <a16:creationId xmlns:a16="http://schemas.microsoft.com/office/drawing/2014/main" id="{F3744C63-1D17-D749-8384-9C61D0D48CB0}"/>
              </a:ext>
            </a:extLst>
          </p:cNvPr>
          <p:cNvGrpSpPr/>
          <p:nvPr userDrawn="1"/>
        </p:nvGrpSpPr>
        <p:grpSpPr>
          <a:xfrm flipH="1">
            <a:off x="0" y="6110286"/>
            <a:ext cx="1877348" cy="396639"/>
            <a:chOff x="9324753" y="5969157"/>
            <a:chExt cx="1877348" cy="396639"/>
          </a:xfrm>
        </p:grpSpPr>
        <p:sp>
          <p:nvSpPr>
            <p:cNvPr id="15" name="TextBox 14">
              <a:extLst>
                <a:ext uri="{FF2B5EF4-FFF2-40B4-BE49-F238E27FC236}">
                  <a16:creationId xmlns:a16="http://schemas.microsoft.com/office/drawing/2014/main" id="{FF69AD93-FF59-EE49-A675-1D8C12BC2F72}"/>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6" name="TextBox 15">
              <a:extLst>
                <a:ext uri="{FF2B5EF4-FFF2-40B4-BE49-F238E27FC236}">
                  <a16:creationId xmlns:a16="http://schemas.microsoft.com/office/drawing/2014/main" id="{38EA3AC9-F32C-D145-80DD-7B122D590CAE}"/>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7" name="TextBox 16">
              <a:extLst>
                <a:ext uri="{FF2B5EF4-FFF2-40B4-BE49-F238E27FC236}">
                  <a16:creationId xmlns:a16="http://schemas.microsoft.com/office/drawing/2014/main" id="{F7CF130A-CE1B-9C4E-8D8E-9ED5DBF74E51}"/>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18" name="TextBox 17">
              <a:extLst>
                <a:ext uri="{FF2B5EF4-FFF2-40B4-BE49-F238E27FC236}">
                  <a16:creationId xmlns:a16="http://schemas.microsoft.com/office/drawing/2014/main" id="{4B47C643-D4FC-AA46-B59E-4200044CBE64}"/>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
        <p:nvSpPr>
          <p:cNvPr id="19" name="Text Placeholder 23">
            <a:extLst>
              <a:ext uri="{FF2B5EF4-FFF2-40B4-BE49-F238E27FC236}">
                <a16:creationId xmlns:a16="http://schemas.microsoft.com/office/drawing/2014/main" id="{7351DDBA-F28A-154D-BD22-8DEB3627A200}"/>
              </a:ext>
            </a:extLst>
          </p:cNvPr>
          <p:cNvSpPr>
            <a:spLocks noGrp="1"/>
          </p:cNvSpPr>
          <p:nvPr>
            <p:ph type="body" sz="quarter" idx="13" hasCustomPrompt="1"/>
          </p:nvPr>
        </p:nvSpPr>
        <p:spPr>
          <a:xfrm>
            <a:off x="768174" y="709438"/>
            <a:ext cx="4570242" cy="697353"/>
          </a:xfrm>
        </p:spPr>
        <p:txBody>
          <a:bodyPr>
            <a:noAutofit/>
          </a:bodyPr>
          <a:lstStyle>
            <a:lvl1pPr marL="0" indent="0" algn="l">
              <a:buNone/>
              <a:defRPr sz="4800" b="1" baseline="0">
                <a:solidFill>
                  <a:schemeClr val="bg1"/>
                </a:solidFill>
                <a:latin typeface="+mn-lt"/>
              </a:defRPr>
            </a:lvl1pPr>
          </a:lstStyle>
          <a:p>
            <a:pPr lvl="0"/>
            <a:r>
              <a:rPr lang="en-US" dirty="0"/>
              <a:t>DIVIDER</a:t>
            </a:r>
          </a:p>
        </p:txBody>
      </p:sp>
      <p:sp>
        <p:nvSpPr>
          <p:cNvPr id="20" name="Text Placeholder 23">
            <a:extLst>
              <a:ext uri="{FF2B5EF4-FFF2-40B4-BE49-F238E27FC236}">
                <a16:creationId xmlns:a16="http://schemas.microsoft.com/office/drawing/2014/main" id="{8DCC8C66-12D3-4448-A059-1001D4A7BFC9}"/>
              </a:ext>
            </a:extLst>
          </p:cNvPr>
          <p:cNvSpPr>
            <a:spLocks noGrp="1"/>
          </p:cNvSpPr>
          <p:nvPr>
            <p:ph type="body" sz="quarter" idx="14" hasCustomPrompt="1"/>
          </p:nvPr>
        </p:nvSpPr>
        <p:spPr>
          <a:xfrm>
            <a:off x="768174" y="1406791"/>
            <a:ext cx="4570242" cy="1193534"/>
          </a:xfrm>
        </p:spPr>
        <p:txBody>
          <a:bodyPr>
            <a:noAutofit/>
          </a:bodyPr>
          <a:lstStyle>
            <a:lvl1pPr marL="0" indent="0" algn="l">
              <a:buNone/>
              <a:defRPr sz="4800" baseline="0">
                <a:solidFill>
                  <a:schemeClr val="bg1"/>
                </a:solidFill>
                <a:latin typeface="+mn-lt"/>
              </a:defRPr>
            </a:lvl1pPr>
          </a:lstStyle>
          <a:p>
            <a:pPr lvl="0"/>
            <a:r>
              <a:rPr lang="en-US" dirty="0"/>
              <a:t>Slide</a:t>
            </a:r>
          </a:p>
        </p:txBody>
      </p:sp>
    </p:spTree>
    <p:extLst>
      <p:ext uri="{BB962C8B-B14F-4D97-AF65-F5344CB8AC3E}">
        <p14:creationId xmlns:p14="http://schemas.microsoft.com/office/powerpoint/2010/main" val="3715288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Slide - Oragn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33B2DC8-500A-3A4F-B251-CD2EF8833B4D}"/>
              </a:ext>
            </a:extLst>
          </p:cNvPr>
          <p:cNvSpPr/>
          <p:nvPr userDrawn="1"/>
        </p:nvSpPr>
        <p:spPr>
          <a:xfrm>
            <a:off x="405433" y="370011"/>
            <a:ext cx="11381134" cy="5121467"/>
          </a:xfrm>
          <a:prstGeom prst="rect">
            <a:avLst/>
          </a:pr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iangle 7">
            <a:extLst>
              <a:ext uri="{FF2B5EF4-FFF2-40B4-BE49-F238E27FC236}">
                <a16:creationId xmlns:a16="http://schemas.microsoft.com/office/drawing/2014/main" id="{FA8BB311-9369-234F-9DA5-490898F9945E}"/>
              </a:ext>
            </a:extLst>
          </p:cNvPr>
          <p:cNvSpPr/>
          <p:nvPr userDrawn="1"/>
        </p:nvSpPr>
        <p:spPr>
          <a:xfrm rot="10800000" flipV="1">
            <a:off x="243546" y="3838277"/>
            <a:ext cx="4358995" cy="1995746"/>
          </a:xfrm>
          <a:prstGeom prst="triangle">
            <a:avLst>
              <a:gd name="adj" fmla="val 100000"/>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icture Placeholder 2">
            <a:extLst>
              <a:ext uri="{FF2B5EF4-FFF2-40B4-BE49-F238E27FC236}">
                <a16:creationId xmlns:a16="http://schemas.microsoft.com/office/drawing/2014/main" id="{46F4AE76-94D8-0A4B-8769-FD0E3C670864}"/>
              </a:ext>
            </a:extLst>
          </p:cNvPr>
          <p:cNvSpPr>
            <a:spLocks noGrp="1"/>
          </p:cNvSpPr>
          <p:nvPr>
            <p:ph type="pic" sz="quarter" idx="19"/>
          </p:nvPr>
        </p:nvSpPr>
        <p:spPr>
          <a:xfrm>
            <a:off x="5734225" y="-1"/>
            <a:ext cx="5689601"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4" name="Group 13">
            <a:extLst>
              <a:ext uri="{FF2B5EF4-FFF2-40B4-BE49-F238E27FC236}">
                <a16:creationId xmlns:a16="http://schemas.microsoft.com/office/drawing/2014/main" id="{F3744C63-1D17-D749-8384-9C61D0D48CB0}"/>
              </a:ext>
            </a:extLst>
          </p:cNvPr>
          <p:cNvGrpSpPr/>
          <p:nvPr userDrawn="1"/>
        </p:nvGrpSpPr>
        <p:grpSpPr>
          <a:xfrm flipH="1">
            <a:off x="0" y="6110286"/>
            <a:ext cx="1877348" cy="396639"/>
            <a:chOff x="9324753" y="5969157"/>
            <a:chExt cx="1877348" cy="396639"/>
          </a:xfrm>
        </p:grpSpPr>
        <p:sp>
          <p:nvSpPr>
            <p:cNvPr id="15" name="TextBox 14">
              <a:extLst>
                <a:ext uri="{FF2B5EF4-FFF2-40B4-BE49-F238E27FC236}">
                  <a16:creationId xmlns:a16="http://schemas.microsoft.com/office/drawing/2014/main" id="{FF69AD93-FF59-EE49-A675-1D8C12BC2F72}"/>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6" name="TextBox 15">
              <a:extLst>
                <a:ext uri="{FF2B5EF4-FFF2-40B4-BE49-F238E27FC236}">
                  <a16:creationId xmlns:a16="http://schemas.microsoft.com/office/drawing/2014/main" id="{38EA3AC9-F32C-D145-80DD-7B122D590CAE}"/>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7" name="TextBox 16">
              <a:extLst>
                <a:ext uri="{FF2B5EF4-FFF2-40B4-BE49-F238E27FC236}">
                  <a16:creationId xmlns:a16="http://schemas.microsoft.com/office/drawing/2014/main" id="{F7CF130A-CE1B-9C4E-8D8E-9ED5DBF74E51}"/>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18" name="TextBox 17">
              <a:extLst>
                <a:ext uri="{FF2B5EF4-FFF2-40B4-BE49-F238E27FC236}">
                  <a16:creationId xmlns:a16="http://schemas.microsoft.com/office/drawing/2014/main" id="{4B47C643-D4FC-AA46-B59E-4200044CBE64}"/>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
        <p:nvSpPr>
          <p:cNvPr id="19" name="Text Placeholder 23">
            <a:extLst>
              <a:ext uri="{FF2B5EF4-FFF2-40B4-BE49-F238E27FC236}">
                <a16:creationId xmlns:a16="http://schemas.microsoft.com/office/drawing/2014/main" id="{7351DDBA-F28A-154D-BD22-8DEB3627A200}"/>
              </a:ext>
            </a:extLst>
          </p:cNvPr>
          <p:cNvSpPr>
            <a:spLocks noGrp="1"/>
          </p:cNvSpPr>
          <p:nvPr>
            <p:ph type="body" sz="quarter" idx="13" hasCustomPrompt="1"/>
          </p:nvPr>
        </p:nvSpPr>
        <p:spPr>
          <a:xfrm>
            <a:off x="768174" y="709438"/>
            <a:ext cx="4570242" cy="697353"/>
          </a:xfrm>
        </p:spPr>
        <p:txBody>
          <a:bodyPr>
            <a:noAutofit/>
          </a:bodyPr>
          <a:lstStyle>
            <a:lvl1pPr marL="0" indent="0" algn="l">
              <a:buNone/>
              <a:defRPr sz="4800" b="1" baseline="0">
                <a:solidFill>
                  <a:schemeClr val="bg1"/>
                </a:solidFill>
                <a:latin typeface="+mn-lt"/>
              </a:defRPr>
            </a:lvl1pPr>
          </a:lstStyle>
          <a:p>
            <a:pPr lvl="0"/>
            <a:r>
              <a:rPr lang="en-US" dirty="0"/>
              <a:t>DIVIDER</a:t>
            </a:r>
          </a:p>
        </p:txBody>
      </p:sp>
      <p:sp>
        <p:nvSpPr>
          <p:cNvPr id="20" name="Text Placeholder 23">
            <a:extLst>
              <a:ext uri="{FF2B5EF4-FFF2-40B4-BE49-F238E27FC236}">
                <a16:creationId xmlns:a16="http://schemas.microsoft.com/office/drawing/2014/main" id="{8DCC8C66-12D3-4448-A059-1001D4A7BFC9}"/>
              </a:ext>
            </a:extLst>
          </p:cNvPr>
          <p:cNvSpPr>
            <a:spLocks noGrp="1"/>
          </p:cNvSpPr>
          <p:nvPr>
            <p:ph type="body" sz="quarter" idx="14" hasCustomPrompt="1"/>
          </p:nvPr>
        </p:nvSpPr>
        <p:spPr>
          <a:xfrm>
            <a:off x="768174" y="1406791"/>
            <a:ext cx="4570242" cy="1193534"/>
          </a:xfrm>
        </p:spPr>
        <p:txBody>
          <a:bodyPr>
            <a:noAutofit/>
          </a:bodyPr>
          <a:lstStyle>
            <a:lvl1pPr marL="0" indent="0" algn="l">
              <a:buNone/>
              <a:defRPr sz="4800" baseline="0">
                <a:solidFill>
                  <a:schemeClr val="bg1"/>
                </a:solidFill>
                <a:latin typeface="+mn-lt"/>
              </a:defRPr>
            </a:lvl1pPr>
          </a:lstStyle>
          <a:p>
            <a:pPr lvl="0"/>
            <a:r>
              <a:rPr lang="en-US" dirty="0"/>
              <a:t>Slide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pic/Intro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0F6592B-7F59-3445-BEEC-F5D11A16E243}"/>
              </a:ext>
            </a:extLst>
          </p:cNvPr>
          <p:cNvSpPr/>
          <p:nvPr userDrawn="1"/>
        </p:nvSpPr>
        <p:spPr>
          <a:xfrm>
            <a:off x="-3" y="-1544"/>
            <a:ext cx="12192000" cy="6858000"/>
          </a:xfrm>
          <a:prstGeom prst="rect">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iangle 11">
            <a:extLst>
              <a:ext uri="{FF2B5EF4-FFF2-40B4-BE49-F238E27FC236}">
                <a16:creationId xmlns:a16="http://schemas.microsoft.com/office/drawing/2014/main" id="{FFDC648E-CACA-8346-B30D-AFFE168EEA2D}"/>
              </a:ext>
            </a:extLst>
          </p:cNvPr>
          <p:cNvSpPr/>
          <p:nvPr userDrawn="1"/>
        </p:nvSpPr>
        <p:spPr>
          <a:xfrm>
            <a:off x="3634154" y="3429000"/>
            <a:ext cx="8557846" cy="3429000"/>
          </a:xfrm>
          <a:prstGeom prst="triangle">
            <a:avLst>
              <a:gd name="adj" fmla="val 100000"/>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riangle 10">
            <a:extLst>
              <a:ext uri="{FF2B5EF4-FFF2-40B4-BE49-F238E27FC236}">
                <a16:creationId xmlns:a16="http://schemas.microsoft.com/office/drawing/2014/main" id="{31CC15D0-EF60-E642-96B2-98FC479E846D}"/>
              </a:ext>
            </a:extLst>
          </p:cNvPr>
          <p:cNvSpPr/>
          <p:nvPr userDrawn="1"/>
        </p:nvSpPr>
        <p:spPr>
          <a:xfrm flipH="1" flipV="1">
            <a:off x="-3" y="0"/>
            <a:ext cx="7596556" cy="4161692"/>
          </a:xfrm>
          <a:prstGeom prst="triangle">
            <a:avLst>
              <a:gd name="adj" fmla="val 100000"/>
            </a:avLst>
          </a:pr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FE890BD0-BEDD-9944-B755-4F10331EABD1}"/>
              </a:ext>
            </a:extLst>
          </p:cNvPr>
          <p:cNvSpPr/>
          <p:nvPr userDrawn="1"/>
        </p:nvSpPr>
        <p:spPr>
          <a:xfrm>
            <a:off x="231691" y="242888"/>
            <a:ext cx="11750024" cy="6343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23">
            <a:extLst>
              <a:ext uri="{FF2B5EF4-FFF2-40B4-BE49-F238E27FC236}">
                <a16:creationId xmlns:a16="http://schemas.microsoft.com/office/drawing/2014/main" id="{74608F64-6F39-344A-9307-DF199655E0C9}"/>
              </a:ext>
            </a:extLst>
          </p:cNvPr>
          <p:cNvSpPr>
            <a:spLocks noGrp="1"/>
          </p:cNvSpPr>
          <p:nvPr>
            <p:ph type="body" sz="quarter" idx="13" hasCustomPrompt="1"/>
          </p:nvPr>
        </p:nvSpPr>
        <p:spPr>
          <a:xfrm>
            <a:off x="515902" y="751463"/>
            <a:ext cx="11171222" cy="844269"/>
          </a:xfrm>
        </p:spPr>
        <p:txBody>
          <a:bodyPr>
            <a:normAutofit/>
          </a:bodyPr>
          <a:lstStyle>
            <a:lvl1pPr marL="0" indent="0" algn="l">
              <a:buNone/>
              <a:defRPr sz="3600" b="1">
                <a:solidFill>
                  <a:srgbClr val="5E5E5E"/>
                </a:solidFill>
                <a:latin typeface="+mn-lt"/>
              </a:defRPr>
            </a:lvl1pPr>
          </a:lstStyle>
          <a:p>
            <a:pPr lvl="0"/>
            <a:r>
              <a:rPr lang="en-US" dirty="0"/>
              <a:t>Topic/Intro Slide</a:t>
            </a:r>
          </a:p>
        </p:txBody>
      </p:sp>
      <p:sp>
        <p:nvSpPr>
          <p:cNvPr id="31" name="Text Placeholder 25">
            <a:extLst>
              <a:ext uri="{FF2B5EF4-FFF2-40B4-BE49-F238E27FC236}">
                <a16:creationId xmlns:a16="http://schemas.microsoft.com/office/drawing/2014/main" id="{C781FB8A-944B-B441-8781-A9DFEAE4F81F}"/>
              </a:ext>
            </a:extLst>
          </p:cNvPr>
          <p:cNvSpPr>
            <a:spLocks noGrp="1"/>
          </p:cNvSpPr>
          <p:nvPr>
            <p:ph type="body" sz="quarter" idx="14" hasCustomPrompt="1"/>
          </p:nvPr>
        </p:nvSpPr>
        <p:spPr>
          <a:xfrm>
            <a:off x="515901" y="1776830"/>
            <a:ext cx="11156987" cy="3537886"/>
          </a:xfrm>
        </p:spPr>
        <p:txBody>
          <a:bodyP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32" name="Group 31">
            <a:extLst>
              <a:ext uri="{FF2B5EF4-FFF2-40B4-BE49-F238E27FC236}">
                <a16:creationId xmlns:a16="http://schemas.microsoft.com/office/drawing/2014/main" id="{FFBF8643-57D3-7944-A3AE-BA50E01A8EBF}"/>
              </a:ext>
            </a:extLst>
          </p:cNvPr>
          <p:cNvGrpSpPr/>
          <p:nvPr userDrawn="1"/>
        </p:nvGrpSpPr>
        <p:grpSpPr>
          <a:xfrm>
            <a:off x="10314649" y="5867562"/>
            <a:ext cx="1877348" cy="396639"/>
            <a:chOff x="9324753" y="5969157"/>
            <a:chExt cx="1877348" cy="396639"/>
          </a:xfrm>
        </p:grpSpPr>
        <p:sp>
          <p:nvSpPr>
            <p:cNvPr id="33" name="TextBox 32">
              <a:extLst>
                <a:ext uri="{FF2B5EF4-FFF2-40B4-BE49-F238E27FC236}">
                  <a16:creationId xmlns:a16="http://schemas.microsoft.com/office/drawing/2014/main" id="{D19B82AF-477C-B546-8FCB-87228C610530}"/>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34" name="TextBox 33">
              <a:extLst>
                <a:ext uri="{FF2B5EF4-FFF2-40B4-BE49-F238E27FC236}">
                  <a16:creationId xmlns:a16="http://schemas.microsoft.com/office/drawing/2014/main" id="{FEE9ECFF-F0FF-6E40-86EB-E1A555B4F906}"/>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35" name="TextBox 34">
              <a:extLst>
                <a:ext uri="{FF2B5EF4-FFF2-40B4-BE49-F238E27FC236}">
                  <a16:creationId xmlns:a16="http://schemas.microsoft.com/office/drawing/2014/main" id="{BCE501B5-644C-CF44-9A5E-A55B12EA9FBC}"/>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36" name="TextBox 35">
              <a:extLst>
                <a:ext uri="{FF2B5EF4-FFF2-40B4-BE49-F238E27FC236}">
                  <a16:creationId xmlns:a16="http://schemas.microsoft.com/office/drawing/2014/main" id="{AAAD12E8-6672-DC45-A40B-17266F1CF351}"/>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126656327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7848AD-6592-B642-AC77-A3318D8B851F}" type="datetimeFigureOut">
              <a:rPr lang="en-US" smtClean="0"/>
              <a:t>3/7/2022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D58B29-4516-0E41-9E10-164871924BBC}" type="slidenum">
              <a:rPr lang="en-US" smtClean="0"/>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680" r:id="rId4"/>
    <p:sldLayoutId id="2147483665" r:id="rId5"/>
    <p:sldLayoutId id="2147483685" r:id="rId6"/>
    <p:sldLayoutId id="2147483686" r:id="rId7"/>
    <p:sldLayoutId id="2147483667" r:id="rId8"/>
    <p:sldLayoutId id="2147483683" r:id="rId9"/>
    <p:sldLayoutId id="2147483688" r:id="rId10"/>
    <p:sldLayoutId id="2147483662" r:id="rId11"/>
    <p:sldLayoutId id="2147483689" r:id="rId12"/>
    <p:sldLayoutId id="2147483687" r:id="rId13"/>
    <p:sldLayoutId id="2147483684" r:id="rId14"/>
    <p:sldLayoutId id="2147483690" r:id="rId15"/>
    <p:sldLayoutId id="2147483691" r:id="rId16"/>
    <p:sldLayoutId id="2147483661" r:id="rId17"/>
    <p:sldLayoutId id="2147483692" r:id="rId18"/>
    <p:sldLayoutId id="2147483693" r:id="rId19"/>
    <p:sldLayoutId id="2147483679" r:id="rId20"/>
    <p:sldLayoutId id="2147483694" r:id="rId21"/>
    <p:sldLayoutId id="2147483695" r:id="rId22"/>
    <p:sldLayoutId id="2147483652" r:id="rId23"/>
    <p:sldLayoutId id="2147483696" r:id="rId24"/>
    <p:sldLayoutId id="2147483697" r:id="rId25"/>
    <p:sldLayoutId id="2147483673" r:id="rId26"/>
    <p:sldLayoutId id="2147483698" r:id="rId27"/>
    <p:sldLayoutId id="2147483699" r:id="rId28"/>
    <p:sldLayoutId id="2147483677" r:id="rId29"/>
    <p:sldLayoutId id="2147483676" r:id="rId30"/>
    <p:sldLayoutId id="2147483700" r:id="rId31"/>
    <p:sldLayoutId id="2147483702" r:id="rId32"/>
    <p:sldLayoutId id="2147483703" r:id="rId33"/>
    <p:sldLayoutId id="2147483701" r:id="rId34"/>
    <p:sldLayoutId id="2147483669" r:id="rId35"/>
    <p:sldLayoutId id="2147483656" r:id="rId36"/>
    <p:sldLayoutId id="2147483657" r:id="rId37"/>
    <p:sldLayoutId id="2147483658" r:id="rId3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30.xml"/><Relationship Id="rId1" Type="http://schemas.openxmlformats.org/officeDocument/2006/relationships/video" Target="https://www.youtube.com/embed/3YIPQrEWOeY?feature=oembed" TargetMode="External"/><Relationship Id="rId4" Type="http://schemas.openxmlformats.org/officeDocument/2006/relationships/hyperlink" Target="https://www.youtube.com/watch?v=3YIPQrEWOeY&amp;feature=emb_logo"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9.xml"/><Relationship Id="rId5" Type="http://schemas.openxmlformats.org/officeDocument/2006/relationships/image" Target="../media/image19.sv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hyperlink" Target="https://pribot.org/" TargetMode="Externa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0.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hyperlink" Target="https://blog.infoarmor.com/employees/whats-digital-footprint-why-does-it-matter-tips-protecting-data?__hstc=241286365.7e8ce69bf7145513b501d8fd5529943d.1643797123944.1643797123944.1643797123944.1&amp;__hssc=241286365.1.1643797123944&amp;__hsfp=3683844833&amp;_gl=1*1qsqixn*_ga*MjcxODAwMzM1LjE2NDM3OTcxMjM.*_ga_RLKEQV2WQ7*MTY0Mzc5NzEyMi4xLjAuMTY0Mzc5NzEyMi42MA..&amp;_ga=2.181683239.1004312135.1643797123-271800335.1643797123" TargetMode="External"/><Relationship Id="rId1" Type="http://schemas.openxmlformats.org/officeDocument/2006/relationships/slideLayout" Target="../slideLayouts/slideLayout1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digitalcityofrefuge.com/people/berlin/migration-matters" TargetMode="External"/><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3.svg"/><Relationship Id="rId7" Type="http://schemas.openxmlformats.org/officeDocument/2006/relationships/image" Target="../media/image26.svg"/><Relationship Id="rId2" Type="http://schemas.openxmlformats.org/officeDocument/2006/relationships/image" Target="../media/image22.png"/><Relationship Id="rId1" Type="http://schemas.openxmlformats.org/officeDocument/2006/relationships/slideLayout" Target="../slideLayouts/slideLayout19.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hyperlink" Target="https://classroom.thenational.academy/lessons/how-the-online-world-is-different-to-real-life-c8vk4d"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s://studentspace.org.uk/wellbeing/student-story-digital-wellbeing" TargetMode="External"/><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hyperlink" Target="https://whatis.techtarget.com/definition/Facebook" TargetMode="External"/><Relationship Id="rId2" Type="http://schemas.openxmlformats.org/officeDocument/2006/relationships/hyperlink" Target="https://whatis.techtarget.com/definition/social-media" TargetMode="External"/><Relationship Id="rId1" Type="http://schemas.openxmlformats.org/officeDocument/2006/relationships/slideLayout" Target="../slideLayouts/slideLayout11.xml"/><Relationship Id="rId5" Type="http://schemas.openxmlformats.org/officeDocument/2006/relationships/image" Target="../media/image31.png"/><Relationship Id="rId4" Type="http://schemas.openxmlformats.org/officeDocument/2006/relationships/hyperlink" Target="https://www.techtarget.com/searchcio/definition/Instagram"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techtarget.com/searchmobilecomputing/definition/Android-OS" TargetMode="External"/><Relationship Id="rId2" Type="http://schemas.openxmlformats.org/officeDocument/2006/relationships/hyperlink" Target="https://freedom.to/blog/8-website-blockers-for-studying-productivity-focus/" TargetMode="External"/><Relationship Id="rId1" Type="http://schemas.openxmlformats.org/officeDocument/2006/relationships/slideLayout" Target="../slideLayouts/slideLayout9.xml"/><Relationship Id="rId5" Type="http://schemas.openxmlformats.org/officeDocument/2006/relationships/hyperlink" Target="https://www.androidauthority.com/android-p-shush-feature-863086/" TargetMode="External"/><Relationship Id="rId4" Type="http://schemas.openxmlformats.org/officeDocument/2006/relationships/hyperlink" Target="https://www.pocket-lint.com/phones/news/google/144468-android-pie-digital-wellbeing-how-to-test-the-dashboard-right-now"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hyperlink" Target="https://www.holdstudent.com/" TargetMode="External"/><Relationship Id="rId2" Type="http://schemas.openxmlformats.org/officeDocument/2006/relationships/hyperlink" Target="https://findyourphonelifebalance.com/" TargetMode="External"/><Relationship Id="rId1" Type="http://schemas.openxmlformats.org/officeDocument/2006/relationships/slideLayout" Target="../slideLayouts/slideLayout9.xml"/><Relationship Id="rId6" Type="http://schemas.openxmlformats.org/officeDocument/2006/relationships/hyperlink" Target="https://www.digitaltrends.com/mobile/android-heads-up-feature-aims-to-prevent-distracted-walking/" TargetMode="External"/><Relationship Id="rId5" Type="http://schemas.openxmlformats.org/officeDocument/2006/relationships/hyperlink" Target="https://www.calm.com/" TargetMode="External"/><Relationship Id="rId4" Type="http://schemas.openxmlformats.org/officeDocument/2006/relationships/hyperlink" Target="https://www.theguardian.com/technology/shortcuts/2018/jan/15/hold-app-norway-facebook-beat-smartphone-addiction"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hyperlink" Target="https://www.digital-wellbeing.eu/" TargetMode="Externa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s://civilresilience.net/en/das-digitale-selbst-politische-bildung/" TargetMode="Externa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darkpatterns.org/" TargetMode="External"/><Relationship Id="rId1" Type="http://schemas.openxmlformats.org/officeDocument/2006/relationships/slideLayout" Target="../slideLayouts/slideLayout11.xml"/><Relationship Id="rId5" Type="http://schemas.openxmlformats.org/officeDocument/2006/relationships/image" Target="../media/image300.png"/><Relationship Id="rId4" Type="http://schemas.openxmlformats.org/officeDocument/2006/relationships/customXml" Target="../ink/ink1.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s://www.storycenter.org/stories" TargetMode="External"/><Relationship Id="rId1" Type="http://schemas.openxmlformats.org/officeDocument/2006/relationships/slideLayout" Target="../slideLayouts/slideLayout9.xml"/><Relationship Id="rId4" Type="http://schemas.openxmlformats.org/officeDocument/2006/relationships/image" Target="../media/image38.gif"/></Relationships>
</file>

<file path=ppt/slides/_rels/slide38.xml.rels><?xml version="1.0" encoding="UTF-8" standalone="yes"?>
<Relationships xmlns="http://schemas.openxmlformats.org/package/2006/relationships"><Relationship Id="rId3" Type="http://schemas.openxmlformats.org/officeDocument/2006/relationships/hyperlink" Target="https://msmagazine.com/2019/10/14/empowering-migrant-women-through-digital-storytelling/" TargetMode="External"/><Relationship Id="rId2" Type="http://schemas.openxmlformats.org/officeDocument/2006/relationships/image" Target="../media/image39.jpeg"/><Relationship Id="rId1" Type="http://schemas.openxmlformats.org/officeDocument/2006/relationships/slideLayout" Target="../slideLayouts/slideLayout27.xml"/></Relationships>
</file>

<file path=ppt/slides/_rels/slide3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hyperlink" Target="https://eurostories.eu/toolbox/" TargetMode="Externa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hyperlink" Target="https://www.rrc.ca/coronavirus/2020/08/11/how-to-make-your-study-at-home-space-ergonomic/" TargetMode="Externa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hyperlink" Target="https://www.calendar.com/blog/how-technology-influences-productivity/" TargetMode="External"/><Relationship Id="rId2" Type="http://schemas.microsoft.com/office/2018/10/relationships/comments" Target="../comments/modernComment_2DA_76A4767.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s://www.rescuetime.com/" TargetMode="Externa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hyperlink" Target="https://www.entrepreneur.com/article/251251" TargetMode="Externa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hyperlink" Target="https://www.calendar.com/blog/5-evening-routines/" TargetMode="External"/><Relationship Id="rId2" Type="http://schemas.microsoft.com/office/2018/10/relationships/comments" Target="../comments/modernComment_2E4_9A57A98A.xml"/><Relationship Id="rId1" Type="http://schemas.openxmlformats.org/officeDocument/2006/relationships/slideLayout" Target="../slideLayouts/slideLayout12.xml"/><Relationship Id="rId4" Type="http://schemas.openxmlformats.org/officeDocument/2006/relationships/image" Target="../media/image44.jpg"/></Relationships>
</file>

<file path=ppt/slides/_rels/slide4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46.jpeg"/><Relationship Id="rId2" Type="http://schemas.microsoft.com/office/2018/10/relationships/comments" Target="../comments/modernComment_2E6_E7459E0C.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3" Type="http://schemas.openxmlformats.org/officeDocument/2006/relationships/hyperlink" Target="https://www.sciencedirect.com/science/article/abs/pii/S002210311730505X" TargetMode="External"/><Relationship Id="rId2" Type="http://schemas.microsoft.com/office/2018/10/relationships/comments" Target="../comments/modernComment_2E9_23E9A4AE.xml"/><Relationship Id="rId1" Type="http://schemas.openxmlformats.org/officeDocument/2006/relationships/slideLayout" Target="../slideLayouts/slideLayout12.xml"/><Relationship Id="rId4" Type="http://schemas.openxmlformats.org/officeDocument/2006/relationships/image" Target="../media/image49.jpeg"/></Relationships>
</file>

<file path=ppt/slides/_rels/slide51.xml.rels><?xml version="1.0" encoding="UTF-8" standalone="yes"?>
<Relationships xmlns="http://schemas.openxmlformats.org/package/2006/relationships"><Relationship Id="rId3" Type="http://schemas.openxmlformats.org/officeDocument/2006/relationships/image" Target="../media/image50.jpeg"/><Relationship Id="rId2" Type="http://schemas.microsoft.com/office/2018/10/relationships/comments" Target="../comments/modernComment_2EA_AD3C95D2.xml"/><Relationship Id="rId1" Type="http://schemas.openxmlformats.org/officeDocument/2006/relationships/slideLayout" Target="../slideLayouts/slideLayout12.xml"/><Relationship Id="rId4" Type="http://schemas.openxmlformats.org/officeDocument/2006/relationships/hyperlink" Target="https://www.calendar.com/blog/12-productive-ways-to-spend-downtime/" TargetMode="External"/></Relationships>
</file>

<file path=ppt/slides/_rels/slide5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jpeg"/><Relationship Id="rId1" Type="http://schemas.openxmlformats.org/officeDocument/2006/relationships/slideLayout" Target="../slideLayouts/slideLayout11.xml"/><Relationship Id="rId4" Type="http://schemas.openxmlformats.org/officeDocument/2006/relationships/image" Target="../media/image54.sv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3" Type="http://schemas.openxmlformats.org/officeDocument/2006/relationships/hyperlink" Target="https://www.techradar.com/broadband/how-to-change-your-router-password" TargetMode="External"/><Relationship Id="rId2" Type="http://schemas.openxmlformats.org/officeDocument/2006/relationships/hyperlink" Target="https://www.netspotapp.com/blog/wifi-settings/how-to-change-wifi-name.html" TargetMode="External"/><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3" Type="http://schemas.openxmlformats.org/officeDocument/2006/relationships/hyperlink" Target="https://lifehacker.com/how-to-turn-your-computers-firewall-on-and-off-for-begi-5805326" TargetMode="External"/><Relationship Id="rId2" Type="http://schemas.openxmlformats.org/officeDocument/2006/relationships/hyperlink" Target="https://support.google.com/googlenest/answer/6327302?hl=en" TargetMode="External"/><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hyperlink" Target="https://nordvpn.com/what-is-a-vpn/" TargetMode="External"/><Relationship Id="rId1" Type="http://schemas.openxmlformats.org/officeDocument/2006/relationships/slideLayout" Target="../slideLayouts/slideLayout11.xml"/><Relationship Id="rId4" Type="http://schemas.openxmlformats.org/officeDocument/2006/relationships/image" Target="../media/image56.svg"/></Relationships>
</file>

<file path=ppt/slides/_rels/slide59.xml.rels><?xml version="1.0" encoding="UTF-8" standalone="yes"?>
<Relationships xmlns="http://schemas.openxmlformats.org/package/2006/relationships"><Relationship Id="rId2" Type="http://schemas.openxmlformats.org/officeDocument/2006/relationships/hyperlink" Target="https://www.f-secure.com/en/home/free-tools/identity-theft-checker" TargetMode="Externa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image" Target="../media/image57.jpeg"/><Relationship Id="rId2" Type="http://schemas.microsoft.com/office/2018/10/relationships/comments" Target="../comments/modernComment_2ED_D4E7DB20.xml"/><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3" Type="http://schemas.openxmlformats.org/officeDocument/2006/relationships/image" Target="../media/image60.jpeg"/><Relationship Id="rId2" Type="http://schemas.microsoft.com/office/2018/10/relationships/comments" Target="../comments/modernComment_2F4_65CF40C5.xml"/><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2" Type="http://schemas.openxmlformats.org/officeDocument/2006/relationships/hyperlink" Target="https://www.ictworks.org/tag/ict4d/" TargetMode="External"/><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3" Type="http://schemas.openxmlformats.org/officeDocument/2006/relationships/image" Target="../media/image61.jpeg"/><Relationship Id="rId2" Type="http://schemas.microsoft.com/office/2018/10/relationships/comments" Target="../comments/modernComment_2FA_C25A5D76.xml"/><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3" Type="http://schemas.openxmlformats.org/officeDocument/2006/relationships/image" Target="../media/image62.jpeg"/><Relationship Id="rId2" Type="http://schemas.microsoft.com/office/2018/10/relationships/comments" Target="../comments/modernComment_2F3_4770946.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3" Type="http://schemas.openxmlformats.org/officeDocument/2006/relationships/hyperlink" Target="https://www.ictworks.org/digital-technologies-climate-change-problem/#.YgT4XN_MKUk" TargetMode="External"/><Relationship Id="rId2" Type="http://schemas.openxmlformats.org/officeDocument/2006/relationships/image" Target="../media/image63.jpe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hyperlink" Target="https://www.salesforce.com/au/blog/2019/06/state-of-the-connected-customer--engagement-trends-you-need-to-k" TargetMode="External"/><Relationship Id="rId2" Type="http://schemas.openxmlformats.org/officeDocument/2006/relationships/chart" Target="../charts/chart1.xml"/><Relationship Id="rId1" Type="http://schemas.openxmlformats.org/officeDocument/2006/relationships/slideLayout" Target="../slideLayouts/slideLayout19.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1.xml.rels><?xml version="1.0" encoding="UTF-8" standalone="yes"?>
<Relationships xmlns="http://schemas.openxmlformats.org/package/2006/relationships"><Relationship Id="rId3" Type="http://schemas.openxmlformats.org/officeDocument/2006/relationships/hyperlink" Target="https://www.ictworks.org/digital-technologies-climate-change-problem/#.YgT4XN_MKUk" TargetMode="External"/><Relationship Id="rId2" Type="http://schemas.openxmlformats.org/officeDocument/2006/relationships/image" Target="../media/image64.jpeg"/><Relationship Id="rId1" Type="http://schemas.openxmlformats.org/officeDocument/2006/relationships/slideLayout" Target="../slideLayouts/slideLayout11.xml"/></Relationships>
</file>

<file path=ppt/slides/_rels/slide72.xml.rels><?xml version="1.0" encoding="UTF-8" standalone="yes"?>
<Relationships xmlns="http://schemas.openxmlformats.org/package/2006/relationships"><Relationship Id="rId3" Type="http://schemas.openxmlformats.org/officeDocument/2006/relationships/image" Target="../media/image65.jpeg"/><Relationship Id="rId2" Type="http://schemas.microsoft.com/office/2018/10/relationships/comments" Target="../comments/modernComment_123_DC273CCB.xml"/><Relationship Id="rId1" Type="http://schemas.openxmlformats.org/officeDocument/2006/relationships/slideLayout" Target="../slideLayouts/slideLayout21.xml"/><Relationship Id="rId6" Type="http://schemas.openxmlformats.org/officeDocument/2006/relationships/hyperlink" Target="https://www.ecosia.org/" TargetMode="External"/><Relationship Id="rId5" Type="http://schemas.openxmlformats.org/officeDocument/2006/relationships/hyperlink" Target="http://www.ecosia.org/" TargetMode="External"/><Relationship Id="rId4" Type="http://schemas.openxmlformats.org/officeDocument/2006/relationships/image" Target="../media/image66.png"/></Relationships>
</file>

<file path=ppt/slides/_rels/slide73.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18.xml"/><Relationship Id="rId5" Type="http://schemas.openxmlformats.org/officeDocument/2006/relationships/hyperlink" Target="https://www.ecosia.org/" TargetMode="External"/><Relationship Id="rId4" Type="http://schemas.openxmlformats.org/officeDocument/2006/relationships/image" Target="../media/image66.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5.xml.rels><?xml version="1.0" encoding="UTF-8" standalone="yes"?>
<Relationships xmlns="http://schemas.openxmlformats.org/package/2006/relationships"><Relationship Id="rId2" Type="http://schemas.microsoft.com/office/2018/10/relationships/comments" Target="../comments/modernComment_2B0_63BAD0C0.xml"/><Relationship Id="rId1" Type="http://schemas.openxmlformats.org/officeDocument/2006/relationships/slideLayout" Target="../slideLayouts/slideLayout9.xml"/></Relationships>
</file>

<file path=ppt/slides/_rels/slide76.xml.rels><?xml version="1.0" encoding="UTF-8" standalone="yes"?>
<Relationships xmlns="http://schemas.openxmlformats.org/package/2006/relationships"><Relationship Id="rId2" Type="http://schemas.openxmlformats.org/officeDocument/2006/relationships/hyperlink" Target="http://www.includeher.eu/" TargetMode="Externa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gartner.com/smarterwithgartner/gartner-predicts-for-the-future-of-privacy-2020/" TargetMode="Externa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hyperlink" Target="https://en.wikipedia.org/wiki/Human_rights_law" TargetMode="External"/><Relationship Id="rId7" Type="http://schemas.openxmlformats.org/officeDocument/2006/relationships/hyperlink" Target="https://gdpr-info.eu/" TargetMode="External"/><Relationship Id="rId2" Type="http://schemas.openxmlformats.org/officeDocument/2006/relationships/hyperlink" Target="https://en.wikipedia.org/wiki/Privacy_law" TargetMode="External"/><Relationship Id="rId1" Type="http://schemas.openxmlformats.org/officeDocument/2006/relationships/slideLayout" Target="../slideLayouts/slideLayout9.xml"/><Relationship Id="rId6" Type="http://schemas.openxmlformats.org/officeDocument/2006/relationships/image" Target="../media/image14.png"/><Relationship Id="rId5" Type="http://schemas.openxmlformats.org/officeDocument/2006/relationships/image" Target="../media/image13.jpg"/><Relationship Id="rId4" Type="http://schemas.openxmlformats.org/officeDocument/2006/relationships/hyperlink" Target="https://en.wikipedia.org/wiki/Personal_dat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26699B-F1B2-F143-B2BC-17CF1E1A2645}"/>
              </a:ext>
            </a:extLst>
          </p:cNvPr>
          <p:cNvSpPr>
            <a:spLocks noGrp="1"/>
          </p:cNvSpPr>
          <p:nvPr>
            <p:ph type="body" sz="quarter" idx="13"/>
          </p:nvPr>
        </p:nvSpPr>
        <p:spPr>
          <a:xfrm>
            <a:off x="691759" y="709438"/>
            <a:ext cx="4570242" cy="697353"/>
          </a:xfrm>
        </p:spPr>
        <p:txBody>
          <a:bodyPr/>
          <a:lstStyle/>
          <a:p>
            <a:r>
              <a:rPr lang="hr-BA" dirty="0"/>
              <a:t>Welcome to</a:t>
            </a:r>
            <a:endParaRPr lang="en-US" dirty="0"/>
          </a:p>
        </p:txBody>
      </p:sp>
      <p:sp>
        <p:nvSpPr>
          <p:cNvPr id="3" name="Text Placeholder 2">
            <a:extLst>
              <a:ext uri="{FF2B5EF4-FFF2-40B4-BE49-F238E27FC236}">
                <a16:creationId xmlns:a16="http://schemas.microsoft.com/office/drawing/2014/main" id="{940E6239-8785-3C4F-B574-52C35FDA1FB0}"/>
              </a:ext>
            </a:extLst>
          </p:cNvPr>
          <p:cNvSpPr>
            <a:spLocks noGrp="1"/>
          </p:cNvSpPr>
          <p:nvPr>
            <p:ph type="body" sz="quarter" idx="14"/>
          </p:nvPr>
        </p:nvSpPr>
        <p:spPr>
          <a:xfrm>
            <a:off x="691759" y="1533687"/>
            <a:ext cx="4570242" cy="2484074"/>
          </a:xfrm>
        </p:spPr>
        <p:txBody>
          <a:bodyPr/>
          <a:lstStyle/>
          <a:p>
            <a:r>
              <a:rPr lang="hr-BA" sz="3600" b="1" dirty="0">
                <a:solidFill>
                  <a:srgbClr val="F5B020"/>
                </a:solidFill>
              </a:rPr>
              <a:t>Module 4 </a:t>
            </a:r>
            <a:endParaRPr lang="en-IE" sz="3600" b="1" dirty="0">
              <a:solidFill>
                <a:srgbClr val="F5B020"/>
              </a:solidFill>
            </a:endParaRPr>
          </a:p>
          <a:p>
            <a:r>
              <a:rPr lang="en-US" sz="4400" b="1" dirty="0">
                <a:solidFill>
                  <a:srgbClr val="F5B020"/>
                </a:solidFill>
              </a:rPr>
              <a:t>Digital Safety</a:t>
            </a:r>
          </a:p>
          <a:p>
            <a:r>
              <a:rPr lang="en-IE" sz="2400" dirty="0"/>
              <a:t>Part of our </a:t>
            </a:r>
          </a:p>
          <a:p>
            <a:r>
              <a:rPr lang="hr-BA" sz="2400" dirty="0"/>
              <a:t>INCLUDE HER Digital Development Resources</a:t>
            </a:r>
            <a:endParaRPr lang="en-US" sz="2400" dirty="0"/>
          </a:p>
        </p:txBody>
      </p:sp>
      <p:pic>
        <p:nvPicPr>
          <p:cNvPr id="6" name="Picture Placeholder 5">
            <a:extLst>
              <a:ext uri="{FF2B5EF4-FFF2-40B4-BE49-F238E27FC236}">
                <a16:creationId xmlns:a16="http://schemas.microsoft.com/office/drawing/2014/main" id="{94D00351-1607-5E4E-8DAF-6923770D301E}"/>
              </a:ext>
            </a:extLst>
          </p:cNvPr>
          <p:cNvPicPr>
            <a:picLocks noGrp="1" noChangeAspect="1"/>
          </p:cNvPicPr>
          <p:nvPr>
            <p:ph type="pic" sz="quarter" idx="19"/>
          </p:nvPr>
        </p:nvPicPr>
        <p:blipFill>
          <a:blip r:embed="rId3">
            <a:extLst>
              <a:ext uri="{BEBA8EAE-BF5A-486C-A8C5-ECC9F3942E4B}">
                <a14:imgProps xmlns:a14="http://schemas.microsoft.com/office/drawing/2010/main">
                  <a14:imgLayer r:embed="rId4">
                    <a14:imgEffect>
                      <a14:brightnessContrast contrast="-40000"/>
                    </a14:imgEffect>
                  </a14:imgLayer>
                </a14:imgProps>
              </a:ext>
            </a:extLst>
          </a:blip>
          <a:srcRect/>
          <a:stretch/>
        </p:blipFill>
        <p:spPr>
          <a:xfrm>
            <a:off x="5338416" y="0"/>
            <a:ext cx="5905501" cy="6858000"/>
          </a:xfrm>
        </p:spPr>
      </p:pic>
      <p:pic>
        <p:nvPicPr>
          <p:cNvPr id="5" name="Picture 4">
            <a:extLst>
              <a:ext uri="{FF2B5EF4-FFF2-40B4-BE49-F238E27FC236}">
                <a16:creationId xmlns:a16="http://schemas.microsoft.com/office/drawing/2014/main" id="{B7A4EB36-CAB7-49D5-AF6B-772D64A5E36A}"/>
              </a:ext>
            </a:extLst>
          </p:cNvPr>
          <p:cNvPicPr>
            <a:picLocks noChangeAspect="1"/>
          </p:cNvPicPr>
          <p:nvPr/>
        </p:nvPicPr>
        <p:blipFill>
          <a:blip r:embed="rId5"/>
          <a:stretch>
            <a:fillRect/>
          </a:stretch>
        </p:blipFill>
        <p:spPr>
          <a:xfrm>
            <a:off x="8869680" y="-26722"/>
            <a:ext cx="3322320" cy="2298893"/>
          </a:xfrm>
          <a:prstGeom prst="rect">
            <a:avLst/>
          </a:prstGeom>
        </p:spPr>
      </p:pic>
      <p:sp>
        <p:nvSpPr>
          <p:cNvPr id="7" name="Rectangle 6">
            <a:extLst>
              <a:ext uri="{FF2B5EF4-FFF2-40B4-BE49-F238E27FC236}">
                <a16:creationId xmlns:a16="http://schemas.microsoft.com/office/drawing/2014/main" id="{F81B916A-2501-4D04-BE35-A656A8897EE5}"/>
              </a:ext>
            </a:extLst>
          </p:cNvPr>
          <p:cNvSpPr/>
          <p:nvPr/>
        </p:nvSpPr>
        <p:spPr>
          <a:xfrm>
            <a:off x="1313793" y="6031883"/>
            <a:ext cx="3948209" cy="584775"/>
          </a:xfrm>
          <a:prstGeom prst="rect">
            <a:avLst/>
          </a:prstGeom>
          <a:solidFill>
            <a:schemeClr val="bg1"/>
          </a:solidFill>
        </p:spPr>
        <p:txBody>
          <a:bodyPr wrap="square">
            <a:spAutoFit/>
          </a:bodyPr>
          <a:lstStyle/>
          <a:p>
            <a:pPr algn="r"/>
            <a:r>
              <a:rPr lang="en-US" sz="800" dirty="0">
                <a:solidFill>
                  <a:srgbClr val="5E5E5E"/>
                </a:solidFill>
                <a:latin typeface="+mj-lt"/>
              </a:rPr>
              <a:t>This </a:t>
            </a:r>
            <a:r>
              <a:rPr lang="en-US" sz="800" dirty="0" err="1">
                <a:solidFill>
                  <a:srgbClr val="5E5E5E"/>
                </a:solidFill>
                <a:latin typeface="+mj-lt"/>
              </a:rPr>
              <a:t>programme</a:t>
            </a:r>
            <a:r>
              <a:rPr lang="en-US" sz="800" dirty="0">
                <a:solidFill>
                  <a:srgbClr val="5E5E5E"/>
                </a:solidFill>
                <a:latin typeface="+mj-lt"/>
              </a:rPr>
              <a:t>  has been funded with support from the European Commission. The author is solely responsible for this publication (communication) and the Commission accepts no responsibility for any  use that may be made of the information contained therein</a:t>
            </a:r>
            <a:r>
              <a:rPr lang="fi-FI" sz="800" dirty="0">
                <a:solidFill>
                  <a:srgbClr val="5E5E5E"/>
                </a:solidFill>
                <a:latin typeface="+mj-lt"/>
              </a:rPr>
              <a:t>                                    </a:t>
            </a:r>
            <a:r>
              <a:rPr lang="en-IE" sz="800" dirty="0">
                <a:solidFill>
                  <a:srgbClr val="5E5E5E"/>
                </a:solidFill>
                <a:latin typeface="+mj-lt"/>
              </a:rPr>
              <a:t>2020-1-DE01-KA203-005668 </a:t>
            </a:r>
            <a:endParaRPr lang="en-US" sz="800" dirty="0">
              <a:solidFill>
                <a:srgbClr val="5E5E5E"/>
              </a:solidFill>
              <a:latin typeface="+mj-lt"/>
            </a:endParaRPr>
          </a:p>
        </p:txBody>
      </p:sp>
      <p:pic>
        <p:nvPicPr>
          <p:cNvPr id="9" name="Picture 8">
            <a:extLst>
              <a:ext uri="{FF2B5EF4-FFF2-40B4-BE49-F238E27FC236}">
                <a16:creationId xmlns:a16="http://schemas.microsoft.com/office/drawing/2014/main" id="{1891A330-B03C-446C-9D66-741A53C7275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2434" y="6082157"/>
            <a:ext cx="1301359" cy="484226"/>
          </a:xfrm>
          <a:prstGeom prst="rect">
            <a:avLst/>
          </a:prstGeom>
        </p:spPr>
      </p:pic>
    </p:spTree>
    <p:extLst>
      <p:ext uri="{BB962C8B-B14F-4D97-AF65-F5344CB8AC3E}">
        <p14:creationId xmlns:p14="http://schemas.microsoft.com/office/powerpoint/2010/main" val="23231340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7DD527C-A337-A048-B71D-9165E140C845}"/>
              </a:ext>
            </a:extLst>
          </p:cNvPr>
          <p:cNvSpPr>
            <a:spLocks noGrp="1"/>
          </p:cNvSpPr>
          <p:nvPr>
            <p:ph type="body" sz="quarter" idx="13"/>
          </p:nvPr>
        </p:nvSpPr>
        <p:spPr>
          <a:xfrm>
            <a:off x="315361" y="402190"/>
            <a:ext cx="3735936" cy="4727266"/>
          </a:xfrm>
        </p:spPr>
        <p:txBody>
          <a:bodyPr/>
          <a:lstStyle/>
          <a:p>
            <a:r>
              <a:rPr lang="en-US" dirty="0"/>
              <a:t>Learn more about Digital Privacy and security</a:t>
            </a:r>
          </a:p>
        </p:txBody>
      </p:sp>
      <p:sp>
        <p:nvSpPr>
          <p:cNvPr id="3" name="Picture Placeholder 2">
            <a:extLst>
              <a:ext uri="{FF2B5EF4-FFF2-40B4-BE49-F238E27FC236}">
                <a16:creationId xmlns:a16="http://schemas.microsoft.com/office/drawing/2014/main" id="{8D2D93ED-410F-A849-820A-1AAEC77682F6}"/>
              </a:ext>
            </a:extLst>
          </p:cNvPr>
          <p:cNvSpPr>
            <a:spLocks noGrp="1"/>
          </p:cNvSpPr>
          <p:nvPr>
            <p:ph type="pic" sz="quarter" idx="15"/>
          </p:nvPr>
        </p:nvSpPr>
        <p:spPr/>
      </p:sp>
      <p:sp>
        <p:nvSpPr>
          <p:cNvPr id="5" name="Arrow: Right 4">
            <a:extLst>
              <a:ext uri="{FF2B5EF4-FFF2-40B4-BE49-F238E27FC236}">
                <a16:creationId xmlns:a16="http://schemas.microsoft.com/office/drawing/2014/main" id="{48877317-F8CD-4278-8A77-061346AE5D2C}"/>
              </a:ext>
            </a:extLst>
          </p:cNvPr>
          <p:cNvSpPr/>
          <p:nvPr/>
        </p:nvSpPr>
        <p:spPr>
          <a:xfrm>
            <a:off x="3481431" y="3263317"/>
            <a:ext cx="1132514" cy="478173"/>
          </a:xfrm>
          <a:prstGeom prst="rightArrow">
            <a:avLst/>
          </a:prstGeom>
          <a:solidFill>
            <a:srgbClr val="D6315A"/>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E"/>
          </a:p>
        </p:txBody>
      </p:sp>
      <p:sp>
        <p:nvSpPr>
          <p:cNvPr id="6" name="TextBox 5">
            <a:extLst>
              <a:ext uri="{FF2B5EF4-FFF2-40B4-BE49-F238E27FC236}">
                <a16:creationId xmlns:a16="http://schemas.microsoft.com/office/drawing/2014/main" id="{DCA7D221-3654-4CA1-BD54-B2F1C3A0B7AF}"/>
              </a:ext>
            </a:extLst>
          </p:cNvPr>
          <p:cNvSpPr txBox="1"/>
          <p:nvPr/>
        </p:nvSpPr>
        <p:spPr>
          <a:xfrm>
            <a:off x="3317181" y="3716323"/>
            <a:ext cx="1638220" cy="369115"/>
          </a:xfrm>
          <a:prstGeom prst="rect">
            <a:avLst/>
          </a:prstGeom>
          <a:noFill/>
        </p:spPr>
        <p:txBody>
          <a:bodyPr wrap="square" rtlCol="0">
            <a:spAutoFit/>
          </a:bodyPr>
          <a:lstStyle/>
          <a:p>
            <a:r>
              <a:rPr lang="en-IE" b="1" dirty="0">
                <a:solidFill>
                  <a:srgbClr val="00ACA7"/>
                </a:solidFill>
              </a:rPr>
              <a:t>WATCH HERE</a:t>
            </a:r>
          </a:p>
        </p:txBody>
      </p:sp>
      <p:pic>
        <p:nvPicPr>
          <p:cNvPr id="4" name="Online Media 3" title="Data Privacy Explained | Cybersecurity Insights #11">
            <a:hlinkClick r:id="" action="ppaction://media"/>
            <a:extLst>
              <a:ext uri="{FF2B5EF4-FFF2-40B4-BE49-F238E27FC236}">
                <a16:creationId xmlns:a16="http://schemas.microsoft.com/office/drawing/2014/main" id="{A7696122-87D3-4BAA-8B72-305E55C2EE93}"/>
              </a:ext>
            </a:extLst>
          </p:cNvPr>
          <p:cNvPicPr>
            <a:picLocks noRot="1" noChangeAspect="1"/>
          </p:cNvPicPr>
          <p:nvPr>
            <a:videoFile r:link="rId1"/>
          </p:nvPr>
        </p:nvPicPr>
        <p:blipFill>
          <a:blip r:embed="rId3"/>
          <a:stretch>
            <a:fillRect/>
          </a:stretch>
        </p:blipFill>
        <p:spPr>
          <a:xfrm>
            <a:off x="5176271" y="1403721"/>
            <a:ext cx="5928867" cy="3478212"/>
          </a:xfrm>
          <a:prstGeom prst="rect">
            <a:avLst/>
          </a:prstGeom>
        </p:spPr>
      </p:pic>
      <p:sp>
        <p:nvSpPr>
          <p:cNvPr id="7" name="TextBox 6">
            <a:extLst>
              <a:ext uri="{FF2B5EF4-FFF2-40B4-BE49-F238E27FC236}">
                <a16:creationId xmlns:a16="http://schemas.microsoft.com/office/drawing/2014/main" id="{8D4163DC-BA0B-4520-9BE1-92FF584F637D}"/>
              </a:ext>
            </a:extLst>
          </p:cNvPr>
          <p:cNvSpPr txBox="1"/>
          <p:nvPr/>
        </p:nvSpPr>
        <p:spPr>
          <a:xfrm>
            <a:off x="1998194" y="4052238"/>
            <a:ext cx="3067641" cy="1077218"/>
          </a:xfrm>
          <a:prstGeom prst="rect">
            <a:avLst/>
          </a:prstGeom>
          <a:noFill/>
        </p:spPr>
        <p:txBody>
          <a:bodyPr wrap="square" rtlCol="0">
            <a:spAutoFit/>
          </a:bodyPr>
          <a:lstStyle/>
          <a:p>
            <a:pPr algn="ctr"/>
            <a:r>
              <a:rPr lang="hr-BA" sz="1600" dirty="0"/>
              <a:t>Or watch directly on YouTube: </a:t>
            </a:r>
            <a:r>
              <a:rPr lang="hr-BA" sz="1600" dirty="0">
                <a:hlinkClick r:id="rId4"/>
              </a:rPr>
              <a:t>https://www.youtube.com/watch?v=3YIPQrEWOeY&amp;feature=emb_logo</a:t>
            </a:r>
            <a:r>
              <a:rPr lang="hr-BA" sz="1600" dirty="0"/>
              <a:t> </a:t>
            </a:r>
            <a:endParaRPr lang="en-IE" sz="1600" dirty="0"/>
          </a:p>
        </p:txBody>
      </p:sp>
      <p:sp>
        <p:nvSpPr>
          <p:cNvPr id="9" name="TextBox 8">
            <a:extLst>
              <a:ext uri="{FF2B5EF4-FFF2-40B4-BE49-F238E27FC236}">
                <a16:creationId xmlns:a16="http://schemas.microsoft.com/office/drawing/2014/main" id="{BE8F27E7-23BF-47E0-B4B5-FC6802FAA40B}"/>
              </a:ext>
            </a:extLst>
          </p:cNvPr>
          <p:cNvSpPr txBox="1"/>
          <p:nvPr/>
        </p:nvSpPr>
        <p:spPr>
          <a:xfrm>
            <a:off x="2183329" y="5657671"/>
            <a:ext cx="9200532" cy="1015663"/>
          </a:xfrm>
          <a:prstGeom prst="rect">
            <a:avLst/>
          </a:prstGeom>
          <a:noFill/>
        </p:spPr>
        <p:txBody>
          <a:bodyPr wrap="square" rtlCol="0">
            <a:spAutoFit/>
          </a:bodyPr>
          <a:lstStyle/>
          <a:p>
            <a:r>
              <a:rPr lang="hr-BA" sz="2000" dirty="0">
                <a:solidFill>
                  <a:srgbClr val="00ACA7"/>
                </a:solidFill>
              </a:rPr>
              <a:t>It’s easy to spot how our world is changed in terms of technology – take a look around your home. We live in digital reality. Our lives are becoming dematerialised – summarised in digital data</a:t>
            </a:r>
            <a:endParaRPr lang="en-US" sz="2000" dirty="0">
              <a:solidFill>
                <a:srgbClr val="00ACA7"/>
              </a:solidFill>
            </a:endParaRPr>
          </a:p>
        </p:txBody>
      </p:sp>
    </p:spTree>
    <p:extLst>
      <p:ext uri="{BB962C8B-B14F-4D97-AF65-F5344CB8AC3E}">
        <p14:creationId xmlns:p14="http://schemas.microsoft.com/office/powerpoint/2010/main" val="1638364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208FB98-E7E1-DD4F-A471-220E6C1B23D4}"/>
              </a:ext>
            </a:extLst>
          </p:cNvPr>
          <p:cNvSpPr>
            <a:spLocks noGrp="1"/>
          </p:cNvSpPr>
          <p:nvPr>
            <p:ph type="body" sz="quarter" idx="13"/>
          </p:nvPr>
        </p:nvSpPr>
        <p:spPr/>
        <p:txBody>
          <a:bodyPr/>
          <a:lstStyle/>
          <a:p>
            <a:r>
              <a:rPr lang="hr-BA" dirty="0"/>
              <a:t>U</a:t>
            </a:r>
            <a:r>
              <a:rPr lang="en-US" dirty="0"/>
              <a:t>sing and sharing personally identifiable information </a:t>
            </a:r>
          </a:p>
        </p:txBody>
      </p:sp>
      <p:sp>
        <p:nvSpPr>
          <p:cNvPr id="3" name="Text Placeholder 2">
            <a:extLst>
              <a:ext uri="{FF2B5EF4-FFF2-40B4-BE49-F238E27FC236}">
                <a16:creationId xmlns:a16="http://schemas.microsoft.com/office/drawing/2014/main" id="{D2F32267-F7BC-784C-BCD7-5A84CA49B3EF}"/>
              </a:ext>
            </a:extLst>
          </p:cNvPr>
          <p:cNvSpPr>
            <a:spLocks noGrp="1"/>
          </p:cNvSpPr>
          <p:nvPr>
            <p:ph type="body" sz="quarter" idx="14"/>
          </p:nvPr>
        </p:nvSpPr>
        <p:spPr>
          <a:xfrm>
            <a:off x="515901" y="1416102"/>
            <a:ext cx="11156987" cy="1470409"/>
          </a:xfrm>
        </p:spPr>
        <p:txBody>
          <a:bodyPr/>
          <a:lstStyle/>
          <a:p>
            <a:r>
              <a:rPr lang="en-US" b="0" i="0" dirty="0">
                <a:solidFill>
                  <a:schemeClr val="bg2">
                    <a:lumMod val="25000"/>
                  </a:schemeClr>
                </a:solidFill>
                <a:effectLst/>
              </a:rPr>
              <a:t>Personally Identifiable Information (PII) consists of information that, on its own or combined with a limited amount of other data, can be used to identify a person.</a:t>
            </a:r>
            <a:r>
              <a:rPr lang="en-US" b="0" i="0" dirty="0">
                <a:solidFill>
                  <a:schemeClr val="bg2">
                    <a:lumMod val="25000"/>
                  </a:schemeClr>
                </a:solidFill>
                <a:effectLst/>
                <a:latin typeface="Nunito Sans" pitchFamily="2" charset="0"/>
              </a:rPr>
              <a:t> </a:t>
            </a:r>
            <a:r>
              <a:rPr lang="en-US" b="0" i="0" dirty="0">
                <a:solidFill>
                  <a:schemeClr val="bg2">
                    <a:lumMod val="25000"/>
                  </a:schemeClr>
                </a:solidFill>
                <a:effectLst/>
              </a:rPr>
              <a:t>Some types of information are considered more sensitive than others.</a:t>
            </a:r>
          </a:p>
          <a:p>
            <a:r>
              <a:rPr lang="en-US" dirty="0">
                <a:solidFill>
                  <a:schemeClr val="bg2">
                    <a:lumMod val="25000"/>
                  </a:schemeClr>
                </a:solidFill>
              </a:rPr>
              <a:t>There are two types of PIIs:</a:t>
            </a:r>
            <a:endParaRPr lang="en-US" b="0" i="0" dirty="0">
              <a:solidFill>
                <a:schemeClr val="bg2">
                  <a:lumMod val="25000"/>
                </a:schemeClr>
              </a:solidFill>
              <a:effectLst/>
            </a:endParaRPr>
          </a:p>
          <a:p>
            <a:endParaRPr lang="en-US" dirty="0">
              <a:solidFill>
                <a:schemeClr val="bg2">
                  <a:lumMod val="25000"/>
                </a:schemeClr>
              </a:solidFill>
            </a:endParaRPr>
          </a:p>
          <a:p>
            <a:endParaRPr lang="en-US" b="0" i="0" dirty="0">
              <a:solidFill>
                <a:srgbClr val="021836"/>
              </a:solidFill>
              <a:effectLst/>
            </a:endParaRPr>
          </a:p>
          <a:p>
            <a:endParaRPr lang="en-US" dirty="0"/>
          </a:p>
        </p:txBody>
      </p:sp>
      <p:pic>
        <p:nvPicPr>
          <p:cNvPr id="5" name="Graphic 4" descr="Shield Tick outline">
            <a:extLst>
              <a:ext uri="{FF2B5EF4-FFF2-40B4-BE49-F238E27FC236}">
                <a16:creationId xmlns:a16="http://schemas.microsoft.com/office/drawing/2014/main" id="{48A27505-172A-4F58-9267-3EEDB1CFBF2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518096" y="3286587"/>
            <a:ext cx="1369806" cy="1369806"/>
          </a:xfrm>
          <a:prstGeom prst="rect">
            <a:avLst/>
          </a:prstGeom>
        </p:spPr>
      </p:pic>
      <p:pic>
        <p:nvPicPr>
          <p:cNvPr id="7" name="Graphic 6" descr="Shield Cross outline">
            <a:extLst>
              <a:ext uri="{FF2B5EF4-FFF2-40B4-BE49-F238E27FC236}">
                <a16:creationId xmlns:a16="http://schemas.microsoft.com/office/drawing/2014/main" id="{26B8C82D-3025-479C-8795-C8EF1ADC65C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02764" y="3286587"/>
            <a:ext cx="1369806" cy="1369806"/>
          </a:xfrm>
          <a:prstGeom prst="rect">
            <a:avLst/>
          </a:prstGeom>
        </p:spPr>
      </p:pic>
      <p:sp>
        <p:nvSpPr>
          <p:cNvPr id="8" name="TextBox 7">
            <a:extLst>
              <a:ext uri="{FF2B5EF4-FFF2-40B4-BE49-F238E27FC236}">
                <a16:creationId xmlns:a16="http://schemas.microsoft.com/office/drawing/2014/main" id="{4AF1FE4A-0A0D-49CC-954B-AEF9DAB01091}"/>
              </a:ext>
            </a:extLst>
          </p:cNvPr>
          <p:cNvSpPr txBox="1"/>
          <p:nvPr/>
        </p:nvSpPr>
        <p:spPr>
          <a:xfrm>
            <a:off x="1073791" y="4572000"/>
            <a:ext cx="4546833" cy="1477328"/>
          </a:xfrm>
          <a:prstGeom prst="rect">
            <a:avLst/>
          </a:prstGeom>
          <a:noFill/>
        </p:spPr>
        <p:txBody>
          <a:bodyPr wrap="square" rtlCol="0">
            <a:spAutoFit/>
          </a:bodyPr>
          <a:lstStyle/>
          <a:p>
            <a:pPr algn="ctr"/>
            <a:r>
              <a:rPr lang="en-IE" sz="2400" b="0" i="0" dirty="0">
                <a:solidFill>
                  <a:srgbClr val="D6315A"/>
                </a:solidFill>
                <a:effectLst/>
              </a:rPr>
              <a:t>Sensitive Personally Identifiable Information</a:t>
            </a:r>
          </a:p>
          <a:p>
            <a:pPr algn="ctr"/>
            <a:endParaRPr lang="en-IE" sz="2400" dirty="0">
              <a:solidFill>
                <a:srgbClr val="021836"/>
              </a:solidFill>
            </a:endParaRPr>
          </a:p>
          <a:p>
            <a:endParaRPr lang="en-IE" dirty="0"/>
          </a:p>
        </p:txBody>
      </p:sp>
      <p:sp>
        <p:nvSpPr>
          <p:cNvPr id="9" name="TextBox 8">
            <a:extLst>
              <a:ext uri="{FF2B5EF4-FFF2-40B4-BE49-F238E27FC236}">
                <a16:creationId xmlns:a16="http://schemas.microsoft.com/office/drawing/2014/main" id="{4A7D58B9-D7BD-4020-8B37-49D992E3829F}"/>
              </a:ext>
            </a:extLst>
          </p:cNvPr>
          <p:cNvSpPr txBox="1"/>
          <p:nvPr/>
        </p:nvSpPr>
        <p:spPr>
          <a:xfrm>
            <a:off x="6258187" y="4530055"/>
            <a:ext cx="5059821" cy="1107996"/>
          </a:xfrm>
          <a:prstGeom prst="rect">
            <a:avLst/>
          </a:prstGeom>
          <a:noFill/>
        </p:spPr>
        <p:txBody>
          <a:bodyPr wrap="square" rtlCol="0">
            <a:spAutoFit/>
          </a:bodyPr>
          <a:lstStyle/>
          <a:p>
            <a:pPr algn="ctr"/>
            <a:r>
              <a:rPr lang="en-IE" sz="2400" b="0" i="0" dirty="0">
                <a:solidFill>
                  <a:srgbClr val="00ACA7"/>
                </a:solidFill>
                <a:effectLst/>
              </a:rPr>
              <a:t>Non-Sensitive Personally Identifiable Information</a:t>
            </a:r>
            <a:endParaRPr lang="en-IE" sz="2400" b="1" i="0" dirty="0">
              <a:solidFill>
                <a:srgbClr val="00ACA7"/>
              </a:solidFill>
              <a:effectLst/>
            </a:endParaRPr>
          </a:p>
          <a:p>
            <a:endParaRPr lang="en-IE" dirty="0"/>
          </a:p>
        </p:txBody>
      </p:sp>
      <p:sp>
        <p:nvSpPr>
          <p:cNvPr id="10" name="TextBox 9">
            <a:extLst>
              <a:ext uri="{FF2B5EF4-FFF2-40B4-BE49-F238E27FC236}">
                <a16:creationId xmlns:a16="http://schemas.microsoft.com/office/drawing/2014/main" id="{9FC7823C-3196-48E0-9B0F-7E8A38833B62}"/>
              </a:ext>
            </a:extLst>
          </p:cNvPr>
          <p:cNvSpPr txBox="1"/>
          <p:nvPr/>
        </p:nvSpPr>
        <p:spPr>
          <a:xfrm>
            <a:off x="3036814" y="6203382"/>
            <a:ext cx="7264866" cy="276999"/>
          </a:xfrm>
          <a:prstGeom prst="rect">
            <a:avLst/>
          </a:prstGeom>
          <a:noFill/>
        </p:spPr>
        <p:txBody>
          <a:bodyPr wrap="square" rtlCol="0">
            <a:spAutoFit/>
          </a:bodyPr>
          <a:lstStyle/>
          <a:p>
            <a:r>
              <a:rPr lang="en-IE" sz="1200" b="1" dirty="0"/>
              <a:t>SOURCE  </a:t>
            </a:r>
            <a:r>
              <a:rPr lang="en-IE" sz="1200" dirty="0"/>
              <a:t> https://usercentrics.com/knowledge-hub/personally-identifiable-information-vs-personal-data/</a:t>
            </a:r>
          </a:p>
        </p:txBody>
      </p:sp>
    </p:spTree>
    <p:extLst>
      <p:ext uri="{BB962C8B-B14F-4D97-AF65-F5344CB8AC3E}">
        <p14:creationId xmlns:p14="http://schemas.microsoft.com/office/powerpoint/2010/main" val="10926820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FDB1EA0-BCFE-1244-9831-F349304DBC01}"/>
              </a:ext>
            </a:extLst>
          </p:cNvPr>
          <p:cNvSpPr>
            <a:spLocks noGrp="1"/>
          </p:cNvSpPr>
          <p:nvPr>
            <p:ph type="body" sz="quarter" idx="20"/>
          </p:nvPr>
        </p:nvSpPr>
        <p:spPr>
          <a:xfrm>
            <a:off x="5617827" y="224458"/>
            <a:ext cx="5145248" cy="6216359"/>
          </a:xfrm>
        </p:spPr>
        <p:txBody>
          <a:bodyPr/>
          <a:lstStyle/>
          <a:p>
            <a:pPr algn="l" fontAlgn="base">
              <a:lnSpc>
                <a:spcPct val="100000"/>
              </a:lnSpc>
              <a:spcBef>
                <a:spcPts val="0"/>
              </a:spcBef>
            </a:pPr>
            <a:r>
              <a:rPr lang="en-US" b="0" i="0" dirty="0">
                <a:solidFill>
                  <a:schemeClr val="bg2">
                    <a:lumMod val="25000"/>
                  </a:schemeClr>
                </a:solidFill>
                <a:effectLst/>
              </a:rPr>
              <a:t>Some examples of linked/sensitive PII:</a:t>
            </a:r>
          </a:p>
          <a:p>
            <a:pPr algn="l" fontAlgn="base">
              <a:lnSpc>
                <a:spcPct val="100000"/>
              </a:lnSpc>
              <a:spcBef>
                <a:spcPts val="0"/>
              </a:spcBef>
            </a:pPr>
            <a:r>
              <a:rPr lang="en-US" b="0" i="0" dirty="0">
                <a:solidFill>
                  <a:schemeClr val="bg2">
                    <a:lumMod val="25000"/>
                  </a:schemeClr>
                </a:solidFill>
                <a:effectLst/>
              </a:rPr>
              <a:t> </a:t>
            </a:r>
          </a:p>
          <a:p>
            <a:pPr lvl="1" algn="l" fontAlgn="base">
              <a:lnSpc>
                <a:spcPct val="100000"/>
              </a:lnSpc>
              <a:spcBef>
                <a:spcPts val="0"/>
              </a:spcBef>
              <a:buFont typeface="Arial" panose="020B0604020202020204" pitchFamily="34" charset="0"/>
              <a:buChar char="•"/>
            </a:pPr>
            <a:r>
              <a:rPr lang="en-US" b="0" i="0" dirty="0">
                <a:solidFill>
                  <a:schemeClr val="bg2">
                    <a:lumMod val="25000"/>
                  </a:schemeClr>
                </a:solidFill>
                <a:effectLst/>
              </a:rPr>
              <a:t> first and last name</a:t>
            </a:r>
          </a:p>
          <a:p>
            <a:pPr lvl="1" algn="l" fontAlgn="base">
              <a:lnSpc>
                <a:spcPct val="100000"/>
              </a:lnSpc>
              <a:spcBef>
                <a:spcPts val="0"/>
              </a:spcBef>
              <a:buFont typeface="Arial" panose="020B0604020202020204" pitchFamily="34" charset="0"/>
              <a:buChar char="•"/>
            </a:pPr>
            <a:r>
              <a:rPr lang="en-US" b="0" i="0" dirty="0">
                <a:solidFill>
                  <a:schemeClr val="bg2">
                    <a:lumMod val="25000"/>
                  </a:schemeClr>
                </a:solidFill>
                <a:effectLst/>
              </a:rPr>
              <a:t> home address</a:t>
            </a:r>
          </a:p>
          <a:p>
            <a:pPr lvl="1" algn="l" fontAlgn="base">
              <a:lnSpc>
                <a:spcPct val="100000"/>
              </a:lnSpc>
              <a:spcBef>
                <a:spcPts val="0"/>
              </a:spcBef>
              <a:buFont typeface="Arial" panose="020B0604020202020204" pitchFamily="34" charset="0"/>
              <a:buChar char="•"/>
            </a:pPr>
            <a:r>
              <a:rPr lang="en-US" b="0" i="0" dirty="0">
                <a:solidFill>
                  <a:schemeClr val="bg2">
                    <a:lumMod val="25000"/>
                  </a:schemeClr>
                </a:solidFill>
                <a:effectLst/>
              </a:rPr>
              <a:t> email address</a:t>
            </a:r>
          </a:p>
          <a:p>
            <a:pPr lvl="1" algn="l" fontAlgn="base">
              <a:lnSpc>
                <a:spcPct val="100000"/>
              </a:lnSpc>
              <a:spcBef>
                <a:spcPts val="0"/>
              </a:spcBef>
              <a:buFont typeface="Arial" panose="020B0604020202020204" pitchFamily="34" charset="0"/>
              <a:buChar char="•"/>
            </a:pPr>
            <a:r>
              <a:rPr lang="en-US" b="0" i="0" dirty="0">
                <a:solidFill>
                  <a:schemeClr val="bg2">
                    <a:lumMod val="25000"/>
                  </a:schemeClr>
                </a:solidFill>
                <a:effectLst/>
              </a:rPr>
              <a:t> telephone number</a:t>
            </a:r>
          </a:p>
          <a:p>
            <a:pPr lvl="1" algn="l" fontAlgn="base">
              <a:lnSpc>
                <a:spcPct val="100000"/>
              </a:lnSpc>
              <a:spcBef>
                <a:spcPts val="0"/>
              </a:spcBef>
              <a:buFont typeface="Arial" panose="020B0604020202020204" pitchFamily="34" charset="0"/>
              <a:buChar char="•"/>
            </a:pPr>
            <a:r>
              <a:rPr lang="en-US" b="0" i="0" dirty="0">
                <a:solidFill>
                  <a:schemeClr val="bg2">
                    <a:lumMod val="25000"/>
                  </a:schemeClr>
                </a:solidFill>
                <a:effectLst/>
              </a:rPr>
              <a:t> passport number</a:t>
            </a:r>
          </a:p>
          <a:p>
            <a:pPr lvl="1" algn="l" fontAlgn="base">
              <a:lnSpc>
                <a:spcPct val="100000"/>
              </a:lnSpc>
              <a:spcBef>
                <a:spcPts val="0"/>
              </a:spcBef>
              <a:buFont typeface="Arial" panose="020B0604020202020204" pitchFamily="34" charset="0"/>
              <a:buChar char="•"/>
            </a:pPr>
            <a:r>
              <a:rPr lang="en-US" b="0" i="0" dirty="0">
                <a:solidFill>
                  <a:schemeClr val="bg2">
                    <a:lumMod val="25000"/>
                  </a:schemeClr>
                </a:solidFill>
                <a:effectLst/>
              </a:rPr>
              <a:t> driver’s license number</a:t>
            </a:r>
          </a:p>
          <a:p>
            <a:pPr lvl="1" algn="l" fontAlgn="base">
              <a:lnSpc>
                <a:spcPct val="100000"/>
              </a:lnSpc>
              <a:spcBef>
                <a:spcPts val="0"/>
              </a:spcBef>
              <a:buFont typeface="Arial" panose="020B0604020202020204" pitchFamily="34" charset="0"/>
              <a:buChar char="•"/>
            </a:pPr>
            <a:r>
              <a:rPr lang="en-US" b="0" i="0" dirty="0">
                <a:solidFill>
                  <a:schemeClr val="bg2">
                    <a:lumMod val="25000"/>
                  </a:schemeClr>
                </a:solidFill>
                <a:effectLst/>
              </a:rPr>
              <a:t> Social Security Number</a:t>
            </a:r>
          </a:p>
          <a:p>
            <a:pPr lvl="1" algn="l" fontAlgn="base">
              <a:lnSpc>
                <a:spcPct val="100000"/>
              </a:lnSpc>
              <a:spcBef>
                <a:spcPts val="0"/>
              </a:spcBef>
              <a:buFont typeface="Arial" panose="020B0604020202020204" pitchFamily="34" charset="0"/>
              <a:buChar char="•"/>
            </a:pPr>
            <a:r>
              <a:rPr lang="en-US" b="0" i="0" dirty="0">
                <a:solidFill>
                  <a:schemeClr val="bg2">
                    <a:lumMod val="25000"/>
                  </a:schemeClr>
                </a:solidFill>
                <a:effectLst/>
              </a:rPr>
              <a:t> photo of a face</a:t>
            </a:r>
          </a:p>
          <a:p>
            <a:pPr lvl="1" algn="l" fontAlgn="base">
              <a:lnSpc>
                <a:spcPct val="100000"/>
              </a:lnSpc>
              <a:spcBef>
                <a:spcPts val="0"/>
              </a:spcBef>
              <a:buFont typeface="Arial" panose="020B0604020202020204" pitchFamily="34" charset="0"/>
              <a:buChar char="•"/>
            </a:pPr>
            <a:r>
              <a:rPr lang="en-US" b="0" i="0" dirty="0">
                <a:solidFill>
                  <a:schemeClr val="bg2">
                    <a:lumMod val="25000"/>
                  </a:schemeClr>
                </a:solidFill>
                <a:effectLst/>
              </a:rPr>
              <a:t> credit card number </a:t>
            </a:r>
          </a:p>
          <a:p>
            <a:pPr lvl="1" algn="l" fontAlgn="base">
              <a:lnSpc>
                <a:spcPct val="100000"/>
              </a:lnSpc>
              <a:spcBef>
                <a:spcPts val="0"/>
              </a:spcBef>
              <a:buFont typeface="Arial" panose="020B0604020202020204" pitchFamily="34" charset="0"/>
              <a:buChar char="•"/>
            </a:pPr>
            <a:r>
              <a:rPr lang="en-US" b="0" i="0" dirty="0">
                <a:solidFill>
                  <a:schemeClr val="bg2">
                    <a:lumMod val="25000"/>
                  </a:schemeClr>
                </a:solidFill>
                <a:effectLst/>
              </a:rPr>
              <a:t> account username</a:t>
            </a:r>
          </a:p>
          <a:p>
            <a:pPr lvl="1" algn="l" fontAlgn="base">
              <a:lnSpc>
                <a:spcPct val="100000"/>
              </a:lnSpc>
              <a:spcBef>
                <a:spcPts val="0"/>
              </a:spcBef>
              <a:buFont typeface="Arial" panose="020B0604020202020204" pitchFamily="34" charset="0"/>
              <a:buChar char="•"/>
            </a:pPr>
            <a:r>
              <a:rPr lang="en-US" b="0" i="0" dirty="0">
                <a:solidFill>
                  <a:schemeClr val="bg2">
                    <a:lumMod val="25000"/>
                  </a:schemeClr>
                </a:solidFill>
                <a:effectLst/>
              </a:rPr>
              <a:t> fingerprints</a:t>
            </a:r>
          </a:p>
          <a:p>
            <a:pPr lvl="1" algn="l" fontAlgn="base">
              <a:lnSpc>
                <a:spcPct val="100000"/>
              </a:lnSpc>
              <a:spcBef>
                <a:spcPts val="0"/>
              </a:spcBef>
              <a:buFont typeface="Arial" panose="020B0604020202020204" pitchFamily="34" charset="0"/>
              <a:buChar char="•"/>
            </a:pPr>
            <a:r>
              <a:rPr lang="en-US" b="0" i="0" dirty="0">
                <a:solidFill>
                  <a:schemeClr val="bg2">
                    <a:lumMod val="25000"/>
                  </a:schemeClr>
                </a:solidFill>
                <a:effectLst/>
              </a:rPr>
              <a:t> financial records</a:t>
            </a:r>
          </a:p>
          <a:p>
            <a:pPr lvl="1" algn="l" fontAlgn="base">
              <a:lnSpc>
                <a:spcPct val="100000"/>
              </a:lnSpc>
              <a:spcBef>
                <a:spcPts val="0"/>
              </a:spcBef>
              <a:buFont typeface="Arial" panose="020B0604020202020204" pitchFamily="34" charset="0"/>
              <a:buChar char="•"/>
            </a:pPr>
            <a:r>
              <a:rPr lang="en-US" b="0" i="0" dirty="0">
                <a:solidFill>
                  <a:schemeClr val="bg2">
                    <a:lumMod val="25000"/>
                  </a:schemeClr>
                </a:solidFill>
                <a:effectLst/>
              </a:rPr>
              <a:t> medical records</a:t>
            </a:r>
          </a:p>
          <a:p>
            <a:endParaRPr lang="en-US" dirty="0"/>
          </a:p>
        </p:txBody>
      </p:sp>
      <p:sp>
        <p:nvSpPr>
          <p:cNvPr id="3" name="Text Placeholder 2">
            <a:extLst>
              <a:ext uri="{FF2B5EF4-FFF2-40B4-BE49-F238E27FC236}">
                <a16:creationId xmlns:a16="http://schemas.microsoft.com/office/drawing/2014/main" id="{DF092222-AFDD-4244-BBED-74068814BF29}"/>
              </a:ext>
            </a:extLst>
          </p:cNvPr>
          <p:cNvSpPr>
            <a:spLocks noGrp="1"/>
          </p:cNvSpPr>
          <p:nvPr>
            <p:ph type="body" sz="quarter" idx="22"/>
          </p:nvPr>
        </p:nvSpPr>
        <p:spPr>
          <a:xfrm>
            <a:off x="192945" y="2489091"/>
            <a:ext cx="3892493" cy="3005701"/>
          </a:xfrm>
        </p:spPr>
        <p:txBody>
          <a:bodyPr>
            <a:normAutofit fontScale="25000" lnSpcReduction="20000"/>
          </a:bodyPr>
          <a:lstStyle/>
          <a:p>
            <a:pPr>
              <a:lnSpc>
                <a:spcPct val="120000"/>
              </a:lnSpc>
              <a:spcBef>
                <a:spcPts val="0"/>
              </a:spcBef>
            </a:pPr>
            <a:r>
              <a:rPr lang="en-US" sz="8800" b="0" i="0" dirty="0">
                <a:solidFill>
                  <a:schemeClr val="bg2">
                    <a:lumMod val="25000"/>
                  </a:schemeClr>
                </a:solidFill>
                <a:effectLst/>
              </a:rPr>
              <a:t>Information that is directly tied to a person’s identity, like first and last name or credit card number, is sensitive Personally Identifiable Information, or linked data. This is because this information is directly or almost directly linked to, and can reveal, an individual’s identity.</a:t>
            </a:r>
            <a:endParaRPr lang="en-IE" sz="8800" i="0" dirty="0">
              <a:solidFill>
                <a:schemeClr val="bg2">
                  <a:lumMod val="25000"/>
                </a:schemeClr>
              </a:solidFill>
              <a:effectLst/>
            </a:endParaRPr>
          </a:p>
          <a:p>
            <a:endParaRPr lang="en-US" dirty="0"/>
          </a:p>
        </p:txBody>
      </p:sp>
      <p:sp>
        <p:nvSpPr>
          <p:cNvPr id="4" name="Text Placeholder 3">
            <a:extLst>
              <a:ext uri="{FF2B5EF4-FFF2-40B4-BE49-F238E27FC236}">
                <a16:creationId xmlns:a16="http://schemas.microsoft.com/office/drawing/2014/main" id="{C6C7CEED-4B3E-7D49-A8DE-D3583E9E509F}"/>
              </a:ext>
            </a:extLst>
          </p:cNvPr>
          <p:cNvSpPr>
            <a:spLocks noGrp="1"/>
          </p:cNvSpPr>
          <p:nvPr>
            <p:ph type="body" sz="quarter" idx="23"/>
          </p:nvPr>
        </p:nvSpPr>
        <p:spPr>
          <a:xfrm>
            <a:off x="266909" y="211886"/>
            <a:ext cx="3452394" cy="2237699"/>
          </a:xfrm>
        </p:spPr>
        <p:txBody>
          <a:bodyPr>
            <a:normAutofit/>
          </a:bodyPr>
          <a:lstStyle/>
          <a:p>
            <a:r>
              <a:rPr lang="en-IE" sz="3600" b="0" i="0" dirty="0">
                <a:solidFill>
                  <a:srgbClr val="D6315A"/>
                </a:solidFill>
                <a:effectLst/>
              </a:rPr>
              <a:t>Sensitive Personally Identifiable Information</a:t>
            </a:r>
          </a:p>
        </p:txBody>
      </p:sp>
      <p:pic>
        <p:nvPicPr>
          <p:cNvPr id="6" name="Graphic 5" descr="Shield Tick outline">
            <a:extLst>
              <a:ext uri="{FF2B5EF4-FFF2-40B4-BE49-F238E27FC236}">
                <a16:creationId xmlns:a16="http://schemas.microsoft.com/office/drawing/2014/main" id="{F4334829-DF83-4036-8506-97032FC82E5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37616" y="4879996"/>
            <a:ext cx="1369806" cy="1369806"/>
          </a:xfrm>
          <a:prstGeom prst="rect">
            <a:avLst/>
          </a:prstGeom>
        </p:spPr>
      </p:pic>
    </p:spTree>
    <p:extLst>
      <p:ext uri="{BB962C8B-B14F-4D97-AF65-F5344CB8AC3E}">
        <p14:creationId xmlns:p14="http://schemas.microsoft.com/office/powerpoint/2010/main" val="9662560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96E9B9-41D0-42FF-9D03-11C201C070B7}"/>
              </a:ext>
            </a:extLst>
          </p:cNvPr>
          <p:cNvSpPr>
            <a:spLocks noGrp="1"/>
          </p:cNvSpPr>
          <p:nvPr>
            <p:ph type="body" sz="quarter" idx="22"/>
          </p:nvPr>
        </p:nvSpPr>
        <p:spPr>
          <a:xfrm>
            <a:off x="5598162" y="265669"/>
            <a:ext cx="5385917" cy="5319845"/>
          </a:xfrm>
        </p:spPr>
        <p:txBody>
          <a:bodyPr>
            <a:normAutofit/>
          </a:bodyPr>
          <a:lstStyle/>
          <a:p>
            <a:pPr>
              <a:lnSpc>
                <a:spcPct val="100000"/>
              </a:lnSpc>
              <a:spcBef>
                <a:spcPts val="0"/>
              </a:spcBef>
            </a:pPr>
            <a:r>
              <a:rPr lang="en-US" sz="2400" b="0" i="0" dirty="0">
                <a:solidFill>
                  <a:schemeClr val="bg2">
                    <a:lumMod val="25000"/>
                  </a:schemeClr>
                </a:solidFill>
                <a:effectLst/>
              </a:rPr>
              <a:t>Some examples of linkable or </a:t>
            </a:r>
          </a:p>
          <a:p>
            <a:pPr>
              <a:lnSpc>
                <a:spcPct val="100000"/>
              </a:lnSpc>
              <a:spcBef>
                <a:spcPts val="0"/>
              </a:spcBef>
            </a:pPr>
            <a:r>
              <a:rPr lang="en-US" sz="2400" b="0" i="0" dirty="0">
                <a:solidFill>
                  <a:schemeClr val="bg2">
                    <a:lumMod val="25000"/>
                  </a:schemeClr>
                </a:solidFill>
                <a:effectLst/>
              </a:rPr>
              <a:t>non-sensitive PII:</a:t>
            </a:r>
          </a:p>
          <a:p>
            <a:endParaRPr lang="en-US" sz="2400" dirty="0">
              <a:solidFill>
                <a:schemeClr val="bg2">
                  <a:lumMod val="25000"/>
                </a:schemeClr>
              </a:solidFill>
            </a:endParaRPr>
          </a:p>
          <a:p>
            <a:pPr lvl="1" algn="l" fontAlgn="base">
              <a:buFont typeface="Arial" panose="020B0604020202020204" pitchFamily="34" charset="0"/>
              <a:buChar char="•"/>
            </a:pPr>
            <a:r>
              <a:rPr lang="en-US" b="0" i="0" dirty="0">
                <a:solidFill>
                  <a:schemeClr val="bg2">
                    <a:lumMod val="25000"/>
                  </a:schemeClr>
                </a:solidFill>
                <a:effectLst/>
              </a:rPr>
              <a:t>first or last name (if it’s common)</a:t>
            </a:r>
          </a:p>
          <a:p>
            <a:pPr lvl="1" algn="l" fontAlgn="base">
              <a:buFont typeface="Arial" panose="020B0604020202020204" pitchFamily="34" charset="0"/>
              <a:buChar char="•"/>
            </a:pPr>
            <a:r>
              <a:rPr lang="en-US" b="0" i="0" dirty="0">
                <a:solidFill>
                  <a:schemeClr val="bg2">
                    <a:lumMod val="25000"/>
                  </a:schemeClr>
                </a:solidFill>
                <a:effectLst/>
              </a:rPr>
              <a:t>mother’s maiden name</a:t>
            </a:r>
          </a:p>
          <a:p>
            <a:pPr lvl="1" algn="l" fontAlgn="base">
              <a:buFont typeface="Arial" panose="020B0604020202020204" pitchFamily="34" charset="0"/>
              <a:buChar char="•"/>
            </a:pPr>
            <a:r>
              <a:rPr lang="en-US" b="0" i="0" dirty="0">
                <a:solidFill>
                  <a:schemeClr val="bg2">
                    <a:lumMod val="25000"/>
                  </a:schemeClr>
                </a:solidFill>
                <a:effectLst/>
              </a:rPr>
              <a:t>partial address, like a country or zip code</a:t>
            </a:r>
          </a:p>
          <a:p>
            <a:pPr lvl="1" algn="l" fontAlgn="base">
              <a:buFont typeface="Arial" panose="020B0604020202020204" pitchFamily="34" charset="0"/>
              <a:buChar char="•"/>
            </a:pPr>
            <a:r>
              <a:rPr lang="en-US" b="0" i="0" dirty="0">
                <a:solidFill>
                  <a:schemeClr val="bg2">
                    <a:lumMod val="25000"/>
                  </a:schemeClr>
                </a:solidFill>
                <a:effectLst/>
              </a:rPr>
              <a:t>age range, e.g. 35-44</a:t>
            </a:r>
          </a:p>
          <a:p>
            <a:pPr lvl="1" algn="l" fontAlgn="base">
              <a:buFont typeface="Arial" panose="020B0604020202020204" pitchFamily="34" charset="0"/>
              <a:buChar char="•"/>
            </a:pPr>
            <a:r>
              <a:rPr lang="en-US" b="0" i="0" dirty="0">
                <a:solidFill>
                  <a:schemeClr val="bg2">
                    <a:lumMod val="25000"/>
                  </a:schemeClr>
                </a:solidFill>
                <a:effectLst/>
              </a:rPr>
              <a:t>date of birth</a:t>
            </a:r>
          </a:p>
          <a:p>
            <a:pPr lvl="1" algn="l" fontAlgn="base">
              <a:buFont typeface="Arial" panose="020B0604020202020204" pitchFamily="34" charset="0"/>
              <a:buChar char="•"/>
            </a:pPr>
            <a:r>
              <a:rPr lang="en-US" b="0" i="0" dirty="0">
                <a:solidFill>
                  <a:schemeClr val="bg2">
                    <a:lumMod val="25000"/>
                  </a:schemeClr>
                </a:solidFill>
                <a:effectLst/>
              </a:rPr>
              <a:t>gender</a:t>
            </a:r>
          </a:p>
          <a:p>
            <a:pPr lvl="1" algn="l" fontAlgn="base">
              <a:buFont typeface="Arial" panose="020B0604020202020204" pitchFamily="34" charset="0"/>
              <a:buChar char="•"/>
            </a:pPr>
            <a:r>
              <a:rPr lang="en-US" b="0" i="0" dirty="0">
                <a:solidFill>
                  <a:schemeClr val="bg2">
                    <a:lumMod val="25000"/>
                  </a:schemeClr>
                </a:solidFill>
                <a:effectLst/>
              </a:rPr>
              <a:t>employer</a:t>
            </a:r>
          </a:p>
          <a:p>
            <a:endParaRPr lang="en-US" sz="2400" dirty="0"/>
          </a:p>
        </p:txBody>
      </p:sp>
      <p:sp>
        <p:nvSpPr>
          <p:cNvPr id="4" name="Text Placeholder 3">
            <a:extLst>
              <a:ext uri="{FF2B5EF4-FFF2-40B4-BE49-F238E27FC236}">
                <a16:creationId xmlns:a16="http://schemas.microsoft.com/office/drawing/2014/main" id="{1CC98D0E-99BE-4D49-A65A-F9D97CFD8182}"/>
              </a:ext>
            </a:extLst>
          </p:cNvPr>
          <p:cNvSpPr>
            <a:spLocks noGrp="1"/>
          </p:cNvSpPr>
          <p:nvPr>
            <p:ph type="body" sz="quarter" idx="23"/>
          </p:nvPr>
        </p:nvSpPr>
        <p:spPr>
          <a:xfrm>
            <a:off x="239265" y="265669"/>
            <a:ext cx="3452394" cy="2125193"/>
          </a:xfrm>
        </p:spPr>
        <p:txBody>
          <a:bodyPr/>
          <a:lstStyle/>
          <a:p>
            <a:r>
              <a:rPr lang="en-IE" sz="3600" b="0" i="0" dirty="0">
                <a:solidFill>
                  <a:srgbClr val="00ACA7"/>
                </a:solidFill>
                <a:effectLst/>
              </a:rPr>
              <a:t>Non-Sensitive Personally Identifiable Information</a:t>
            </a:r>
            <a:endParaRPr lang="en-IE" sz="3600" b="1" i="0" dirty="0">
              <a:solidFill>
                <a:srgbClr val="00ACA7"/>
              </a:solidFill>
              <a:effectLst/>
            </a:endParaRPr>
          </a:p>
        </p:txBody>
      </p:sp>
      <p:sp>
        <p:nvSpPr>
          <p:cNvPr id="7" name="TextBox 6">
            <a:extLst>
              <a:ext uri="{FF2B5EF4-FFF2-40B4-BE49-F238E27FC236}">
                <a16:creationId xmlns:a16="http://schemas.microsoft.com/office/drawing/2014/main" id="{595A638F-80BC-4019-A4FB-E03D8E0B901E}"/>
              </a:ext>
            </a:extLst>
          </p:cNvPr>
          <p:cNvSpPr txBox="1"/>
          <p:nvPr/>
        </p:nvSpPr>
        <p:spPr>
          <a:xfrm>
            <a:off x="239870" y="2558209"/>
            <a:ext cx="3719734" cy="3139321"/>
          </a:xfrm>
          <a:prstGeom prst="rect">
            <a:avLst/>
          </a:prstGeom>
          <a:noFill/>
        </p:spPr>
        <p:txBody>
          <a:bodyPr wrap="square">
            <a:spAutoFit/>
          </a:bodyPr>
          <a:lstStyle/>
          <a:p>
            <a:r>
              <a:rPr lang="en-US" sz="2200" b="0" i="0" dirty="0">
                <a:solidFill>
                  <a:schemeClr val="bg2">
                    <a:lumMod val="25000"/>
                  </a:schemeClr>
                </a:solidFill>
                <a:effectLst/>
              </a:rPr>
              <a:t>This kind of information is also referred to as linkable data, because it requires more data elements to be linked together to establish an individual’s identity. Whereas sensitive PII can reveal identity on its own or with very limited combined information sources.</a:t>
            </a:r>
            <a:endParaRPr lang="en-IE" sz="2200" i="0" dirty="0">
              <a:solidFill>
                <a:schemeClr val="bg2">
                  <a:lumMod val="25000"/>
                </a:schemeClr>
              </a:solidFill>
              <a:effectLst/>
            </a:endParaRPr>
          </a:p>
        </p:txBody>
      </p:sp>
      <p:pic>
        <p:nvPicPr>
          <p:cNvPr id="8" name="Graphic 7" descr="Shield Cross outline">
            <a:extLst>
              <a:ext uri="{FF2B5EF4-FFF2-40B4-BE49-F238E27FC236}">
                <a16:creationId xmlns:a16="http://schemas.microsoft.com/office/drawing/2014/main" id="{6E65D71E-7725-462C-8F6E-2713D1E055F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57899" y="5012627"/>
            <a:ext cx="1369806" cy="1369806"/>
          </a:xfrm>
          <a:prstGeom prst="rect">
            <a:avLst/>
          </a:prstGeom>
        </p:spPr>
      </p:pic>
    </p:spTree>
    <p:extLst>
      <p:ext uri="{BB962C8B-B14F-4D97-AF65-F5344CB8AC3E}">
        <p14:creationId xmlns:p14="http://schemas.microsoft.com/office/powerpoint/2010/main" val="9289006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5F699D-3E60-4242-8A9C-AF3B24FBD438}"/>
              </a:ext>
            </a:extLst>
          </p:cNvPr>
          <p:cNvSpPr>
            <a:spLocks noGrp="1"/>
          </p:cNvSpPr>
          <p:nvPr>
            <p:ph type="body" sz="quarter" idx="13"/>
          </p:nvPr>
        </p:nvSpPr>
        <p:spPr>
          <a:xfrm>
            <a:off x="3186841" y="758857"/>
            <a:ext cx="8486047" cy="953429"/>
          </a:xfrm>
        </p:spPr>
        <p:txBody>
          <a:bodyPr/>
          <a:lstStyle/>
          <a:p>
            <a:r>
              <a:rPr lang="hr-BA" dirty="0"/>
              <a:t>Understanding </a:t>
            </a:r>
            <a:r>
              <a:rPr lang="en-US" dirty="0"/>
              <a:t>privacy policy statements </a:t>
            </a:r>
          </a:p>
        </p:txBody>
      </p:sp>
      <p:sp>
        <p:nvSpPr>
          <p:cNvPr id="3" name="Text Placeholder 2">
            <a:extLst>
              <a:ext uri="{FF2B5EF4-FFF2-40B4-BE49-F238E27FC236}">
                <a16:creationId xmlns:a16="http://schemas.microsoft.com/office/drawing/2014/main" id="{FC981521-0B25-47C4-83D5-54321716D503}"/>
              </a:ext>
            </a:extLst>
          </p:cNvPr>
          <p:cNvSpPr>
            <a:spLocks noGrp="1"/>
          </p:cNvSpPr>
          <p:nvPr>
            <p:ph type="body" sz="quarter" idx="14"/>
          </p:nvPr>
        </p:nvSpPr>
        <p:spPr>
          <a:xfrm>
            <a:off x="1085850" y="2053829"/>
            <a:ext cx="10587038" cy="3995320"/>
          </a:xfrm>
        </p:spPr>
        <p:txBody>
          <a:bodyPr/>
          <a:lstStyle/>
          <a:p>
            <a:r>
              <a:rPr lang="en-US" b="0" i="0" dirty="0">
                <a:solidFill>
                  <a:schemeClr val="bg2">
                    <a:lumMod val="25000"/>
                  </a:schemeClr>
                </a:solidFill>
                <a:effectLst/>
              </a:rPr>
              <a:t>Websites and apps are increasingly prompting you to </a:t>
            </a:r>
            <a:r>
              <a:rPr lang="en-US" b="0" i="0" dirty="0">
                <a:solidFill>
                  <a:srgbClr val="D6315A"/>
                </a:solidFill>
                <a:effectLst/>
              </a:rPr>
              <a:t>read and acknowledge</a:t>
            </a:r>
            <a:r>
              <a:rPr lang="en-US" b="0" i="0" dirty="0">
                <a:solidFill>
                  <a:schemeClr val="bg2">
                    <a:lumMod val="25000"/>
                  </a:schemeClr>
                </a:solidFill>
                <a:effectLst/>
              </a:rPr>
              <a:t> their privacy policies, a statement that indicates how a company will handle your data. </a:t>
            </a:r>
          </a:p>
          <a:p>
            <a:r>
              <a:rPr lang="en-US" b="0" i="0" dirty="0">
                <a:solidFill>
                  <a:srgbClr val="D6315A"/>
                </a:solidFill>
                <a:effectLst/>
              </a:rPr>
              <a:t>A good privacy policy </a:t>
            </a:r>
            <a:r>
              <a:rPr lang="en-US" b="0" i="0" dirty="0">
                <a:solidFill>
                  <a:schemeClr val="bg2">
                    <a:lumMod val="25000"/>
                  </a:schemeClr>
                </a:solidFill>
                <a:effectLst/>
              </a:rPr>
              <a:t>will thoroughly explain the types of information collected, how that information is gathered, and whether it will be shared with </a:t>
            </a:r>
            <a:r>
              <a:rPr lang="en-US" b="0" i="0" dirty="0">
                <a:solidFill>
                  <a:srgbClr val="D6315A"/>
                </a:solidFill>
                <a:effectLst/>
              </a:rPr>
              <a:t>third parties</a:t>
            </a:r>
            <a:r>
              <a:rPr lang="en-US" b="0" i="0" dirty="0">
                <a:solidFill>
                  <a:schemeClr val="bg2">
                    <a:lumMod val="25000"/>
                  </a:schemeClr>
                </a:solidFill>
                <a:effectLst/>
              </a:rPr>
              <a:t>. A privacy policy should also indicate how or if your information will be tracked. </a:t>
            </a:r>
          </a:p>
          <a:p>
            <a:r>
              <a:rPr lang="en-US" b="0" i="0" dirty="0">
                <a:solidFill>
                  <a:schemeClr val="bg2">
                    <a:lumMod val="25000"/>
                  </a:schemeClr>
                </a:solidFill>
                <a:effectLst/>
              </a:rPr>
              <a:t>To minimize information tracking, consider opting out of ad trackers and proactively </a:t>
            </a:r>
            <a:r>
              <a:rPr lang="en-US" b="0" i="0" dirty="0">
                <a:solidFill>
                  <a:srgbClr val="D6315A"/>
                </a:solidFill>
                <a:effectLst/>
              </a:rPr>
              <a:t>managing your cookies </a:t>
            </a:r>
            <a:r>
              <a:rPr lang="en-US" b="0" i="0" dirty="0">
                <a:solidFill>
                  <a:schemeClr val="bg2">
                    <a:lumMod val="25000"/>
                  </a:schemeClr>
                </a:solidFill>
                <a:effectLst/>
              </a:rPr>
              <a:t>by deleting them, as well as your </a:t>
            </a:r>
            <a:r>
              <a:rPr lang="en-US" b="0" i="0" dirty="0">
                <a:solidFill>
                  <a:srgbClr val="D6315A"/>
                </a:solidFill>
                <a:effectLst/>
              </a:rPr>
              <a:t>history</a:t>
            </a:r>
            <a:r>
              <a:rPr lang="en-US" b="0" i="0" dirty="0">
                <a:solidFill>
                  <a:schemeClr val="bg2">
                    <a:lumMod val="25000"/>
                  </a:schemeClr>
                </a:solidFill>
                <a:effectLst/>
              </a:rPr>
              <a:t> and </a:t>
            </a:r>
            <a:r>
              <a:rPr lang="en-US" b="0" i="0" dirty="0">
                <a:solidFill>
                  <a:srgbClr val="D6315A"/>
                </a:solidFill>
                <a:effectLst/>
              </a:rPr>
              <a:t>cache</a:t>
            </a:r>
            <a:r>
              <a:rPr lang="en-US" b="0" i="0" dirty="0">
                <a:solidFill>
                  <a:schemeClr val="bg2">
                    <a:lumMod val="25000"/>
                  </a:schemeClr>
                </a:solidFill>
                <a:effectLst/>
              </a:rPr>
              <a:t>. </a:t>
            </a:r>
            <a:endParaRPr lang="en-US" dirty="0">
              <a:solidFill>
                <a:schemeClr val="bg2">
                  <a:lumMod val="25000"/>
                </a:schemeClr>
              </a:solidFill>
            </a:endParaRPr>
          </a:p>
        </p:txBody>
      </p:sp>
      <p:sp>
        <p:nvSpPr>
          <p:cNvPr id="4" name="TextBox 3">
            <a:extLst>
              <a:ext uri="{FF2B5EF4-FFF2-40B4-BE49-F238E27FC236}">
                <a16:creationId xmlns:a16="http://schemas.microsoft.com/office/drawing/2014/main" id="{449BBDE3-6147-4F7F-AF08-3A02769E0E7E}"/>
              </a:ext>
            </a:extLst>
          </p:cNvPr>
          <p:cNvSpPr txBox="1"/>
          <p:nvPr/>
        </p:nvSpPr>
        <p:spPr>
          <a:xfrm>
            <a:off x="2289736" y="6367244"/>
            <a:ext cx="8179266" cy="276999"/>
          </a:xfrm>
          <a:prstGeom prst="rect">
            <a:avLst/>
          </a:prstGeom>
          <a:noFill/>
        </p:spPr>
        <p:txBody>
          <a:bodyPr wrap="square" rtlCol="0">
            <a:spAutoFit/>
          </a:bodyPr>
          <a:lstStyle/>
          <a:p>
            <a:r>
              <a:rPr lang="en-IE" sz="1200" dirty="0"/>
              <a:t>https://www.allstateidentityprotection.com/content-hub/beginners-guide-understanding-privacy-settings</a:t>
            </a:r>
          </a:p>
        </p:txBody>
      </p:sp>
      <p:pic>
        <p:nvPicPr>
          <p:cNvPr id="6" name="Graphic 5" descr="Comment Important with solid fill">
            <a:extLst>
              <a:ext uri="{FF2B5EF4-FFF2-40B4-BE49-F238E27FC236}">
                <a16:creationId xmlns:a16="http://schemas.microsoft.com/office/drawing/2014/main" id="{F614FD39-5C73-45EC-B720-64AD2625E0D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52600" y="397836"/>
            <a:ext cx="1314450" cy="1314450"/>
          </a:xfrm>
          <a:prstGeom prst="rect">
            <a:avLst/>
          </a:prstGeom>
        </p:spPr>
      </p:pic>
    </p:spTree>
    <p:extLst>
      <p:ext uri="{BB962C8B-B14F-4D97-AF65-F5344CB8AC3E}">
        <p14:creationId xmlns:p14="http://schemas.microsoft.com/office/powerpoint/2010/main" val="419078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481F1B-AF5C-4A2C-B0DB-53E391A79075}"/>
              </a:ext>
            </a:extLst>
          </p:cNvPr>
          <p:cNvSpPr>
            <a:spLocks noGrp="1"/>
          </p:cNvSpPr>
          <p:nvPr>
            <p:ph type="body" sz="quarter" idx="13"/>
          </p:nvPr>
        </p:nvSpPr>
        <p:spPr>
          <a:xfrm>
            <a:off x="1489251" y="180216"/>
            <a:ext cx="10600546" cy="953429"/>
          </a:xfrm>
        </p:spPr>
        <p:txBody>
          <a:bodyPr/>
          <a:lstStyle/>
          <a:p>
            <a:r>
              <a:rPr lang="en-US" i="0" dirty="0">
                <a:solidFill>
                  <a:schemeClr val="bg2">
                    <a:lumMod val="50000"/>
                  </a:schemeClr>
                </a:solidFill>
                <a:effectLst/>
              </a:rPr>
              <a:t>What a good privacy policy will include?  (1/2)</a:t>
            </a:r>
          </a:p>
        </p:txBody>
      </p:sp>
      <p:sp>
        <p:nvSpPr>
          <p:cNvPr id="6" name="TextBox 5">
            <a:extLst>
              <a:ext uri="{FF2B5EF4-FFF2-40B4-BE49-F238E27FC236}">
                <a16:creationId xmlns:a16="http://schemas.microsoft.com/office/drawing/2014/main" id="{9E412937-EE42-4CE9-9ACD-FD88CF2A3316}"/>
              </a:ext>
            </a:extLst>
          </p:cNvPr>
          <p:cNvSpPr txBox="1"/>
          <p:nvPr/>
        </p:nvSpPr>
        <p:spPr>
          <a:xfrm>
            <a:off x="520117" y="2323750"/>
            <a:ext cx="2516698" cy="3323987"/>
          </a:xfrm>
          <a:prstGeom prst="rect">
            <a:avLst/>
          </a:prstGeom>
          <a:noFill/>
        </p:spPr>
        <p:txBody>
          <a:bodyPr wrap="square" rtlCol="0">
            <a:spAutoFit/>
          </a:bodyPr>
          <a:lstStyle/>
          <a:p>
            <a:r>
              <a:rPr lang="en-US" sz="2400" b="1" i="0" dirty="0">
                <a:solidFill>
                  <a:schemeClr val="bg1"/>
                </a:solidFill>
              </a:rPr>
              <a:t>Describe the types of information that’s collected, such as payment methods and IP addresses, and outline how they’re used</a:t>
            </a:r>
            <a:endParaRPr lang="en-IE" sz="2400" b="1" dirty="0">
              <a:solidFill>
                <a:schemeClr val="bg1"/>
              </a:solidFill>
            </a:endParaRPr>
          </a:p>
          <a:p>
            <a:endParaRPr lang="en-IE" dirty="0"/>
          </a:p>
        </p:txBody>
      </p:sp>
      <p:sp>
        <p:nvSpPr>
          <p:cNvPr id="7" name="Rectangle: Rounded Corners 6">
            <a:extLst>
              <a:ext uri="{FF2B5EF4-FFF2-40B4-BE49-F238E27FC236}">
                <a16:creationId xmlns:a16="http://schemas.microsoft.com/office/drawing/2014/main" id="{617C2FC3-20B4-47F5-ABFF-B86F74EE8EBE}"/>
              </a:ext>
            </a:extLst>
          </p:cNvPr>
          <p:cNvSpPr/>
          <p:nvPr/>
        </p:nvSpPr>
        <p:spPr>
          <a:xfrm>
            <a:off x="2099272" y="3001734"/>
            <a:ext cx="2516698" cy="3323987"/>
          </a:xfrm>
          <a:prstGeom prst="roundRect">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TextBox 7">
            <a:extLst>
              <a:ext uri="{FF2B5EF4-FFF2-40B4-BE49-F238E27FC236}">
                <a16:creationId xmlns:a16="http://schemas.microsoft.com/office/drawing/2014/main" id="{2CE1A0D6-923D-49AB-956A-87293D81D509}"/>
              </a:ext>
            </a:extLst>
          </p:cNvPr>
          <p:cNvSpPr txBox="1"/>
          <p:nvPr/>
        </p:nvSpPr>
        <p:spPr>
          <a:xfrm>
            <a:off x="2183162" y="3177902"/>
            <a:ext cx="2323749" cy="3077766"/>
          </a:xfrm>
          <a:prstGeom prst="rect">
            <a:avLst/>
          </a:prstGeom>
          <a:noFill/>
        </p:spPr>
        <p:txBody>
          <a:bodyPr wrap="square" rtlCol="0">
            <a:spAutoFit/>
          </a:bodyPr>
          <a:lstStyle/>
          <a:p>
            <a:pPr algn="ctr"/>
            <a:r>
              <a:rPr lang="en-US" sz="2200" b="1" i="0" dirty="0">
                <a:solidFill>
                  <a:schemeClr val="bg1"/>
                </a:solidFill>
              </a:rPr>
              <a:t>Describe the types of information that’s collected, such as payment methods and IP addresses, and outline how they’re used</a:t>
            </a:r>
            <a:endParaRPr lang="en-IE" sz="2200" b="1" dirty="0">
              <a:solidFill>
                <a:schemeClr val="bg1"/>
              </a:solidFill>
            </a:endParaRPr>
          </a:p>
          <a:p>
            <a:endParaRPr lang="en-IE" dirty="0"/>
          </a:p>
        </p:txBody>
      </p:sp>
      <p:sp>
        <p:nvSpPr>
          <p:cNvPr id="9" name="Rectangle: Rounded Corners 8">
            <a:extLst>
              <a:ext uri="{FF2B5EF4-FFF2-40B4-BE49-F238E27FC236}">
                <a16:creationId xmlns:a16="http://schemas.microsoft.com/office/drawing/2014/main" id="{818E59B8-2FB1-4C02-9D6A-71491D85F853}"/>
              </a:ext>
            </a:extLst>
          </p:cNvPr>
          <p:cNvSpPr/>
          <p:nvPr/>
        </p:nvSpPr>
        <p:spPr>
          <a:xfrm>
            <a:off x="4699860" y="3001734"/>
            <a:ext cx="2516698" cy="3323987"/>
          </a:xfrm>
          <a:prstGeom prst="roundRect">
            <a:avLst/>
          </a:prstGeom>
          <a:solidFill>
            <a:srgbClr val="E181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Rectangle: Rounded Corners 9">
            <a:extLst>
              <a:ext uri="{FF2B5EF4-FFF2-40B4-BE49-F238E27FC236}">
                <a16:creationId xmlns:a16="http://schemas.microsoft.com/office/drawing/2014/main" id="{A845A314-D751-45D4-B864-E4D2366743BF}"/>
              </a:ext>
            </a:extLst>
          </p:cNvPr>
          <p:cNvSpPr/>
          <p:nvPr/>
        </p:nvSpPr>
        <p:spPr>
          <a:xfrm>
            <a:off x="7300448" y="3001734"/>
            <a:ext cx="2516698" cy="3323987"/>
          </a:xfrm>
          <a:prstGeom prst="roundRect">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 name="TextBox 10">
            <a:extLst>
              <a:ext uri="{FF2B5EF4-FFF2-40B4-BE49-F238E27FC236}">
                <a16:creationId xmlns:a16="http://schemas.microsoft.com/office/drawing/2014/main" id="{A1A626D1-B6F8-459D-B000-B88A8E84F14F}"/>
              </a:ext>
            </a:extLst>
          </p:cNvPr>
          <p:cNvSpPr txBox="1"/>
          <p:nvPr/>
        </p:nvSpPr>
        <p:spPr>
          <a:xfrm>
            <a:off x="4796334" y="3623917"/>
            <a:ext cx="2323749" cy="2400657"/>
          </a:xfrm>
          <a:prstGeom prst="rect">
            <a:avLst/>
          </a:prstGeom>
          <a:noFill/>
        </p:spPr>
        <p:txBody>
          <a:bodyPr wrap="square" rtlCol="0">
            <a:spAutoFit/>
          </a:bodyPr>
          <a:lstStyle/>
          <a:p>
            <a:pPr algn="ctr"/>
            <a:r>
              <a:rPr lang="en-US" sz="2200" b="1" i="0" dirty="0">
                <a:solidFill>
                  <a:schemeClr val="bg1"/>
                </a:solidFill>
                <a:effectLst/>
              </a:rPr>
              <a:t>Disclose how information is gathered, including the use of browser cookies</a:t>
            </a:r>
          </a:p>
          <a:p>
            <a:endParaRPr lang="en-IE" dirty="0"/>
          </a:p>
        </p:txBody>
      </p:sp>
      <p:sp>
        <p:nvSpPr>
          <p:cNvPr id="12" name="TextBox 11">
            <a:extLst>
              <a:ext uri="{FF2B5EF4-FFF2-40B4-BE49-F238E27FC236}">
                <a16:creationId xmlns:a16="http://schemas.microsoft.com/office/drawing/2014/main" id="{D0D581BF-B7EF-4621-9948-F7EE93F39161}"/>
              </a:ext>
            </a:extLst>
          </p:cNvPr>
          <p:cNvSpPr txBox="1"/>
          <p:nvPr/>
        </p:nvSpPr>
        <p:spPr>
          <a:xfrm>
            <a:off x="7396922" y="3574981"/>
            <a:ext cx="2323749" cy="2400657"/>
          </a:xfrm>
          <a:prstGeom prst="rect">
            <a:avLst/>
          </a:prstGeom>
          <a:noFill/>
        </p:spPr>
        <p:txBody>
          <a:bodyPr wrap="square" rtlCol="0">
            <a:spAutoFit/>
          </a:bodyPr>
          <a:lstStyle/>
          <a:p>
            <a:pPr algn="ctr"/>
            <a:r>
              <a:rPr lang="en-US" sz="2200" b="1" i="0" dirty="0">
                <a:solidFill>
                  <a:schemeClr val="bg1"/>
                </a:solidFill>
                <a:effectLst/>
              </a:rPr>
              <a:t>Identify any third parties or organizations that might have access to your information</a:t>
            </a:r>
          </a:p>
          <a:p>
            <a:endParaRPr lang="en-IE" dirty="0"/>
          </a:p>
        </p:txBody>
      </p:sp>
      <p:sp>
        <p:nvSpPr>
          <p:cNvPr id="13" name="Arrow: Right 12">
            <a:extLst>
              <a:ext uri="{FF2B5EF4-FFF2-40B4-BE49-F238E27FC236}">
                <a16:creationId xmlns:a16="http://schemas.microsoft.com/office/drawing/2014/main" id="{75319ACB-F2FB-465C-AEE3-E6D573CA0D35}"/>
              </a:ext>
            </a:extLst>
          </p:cNvPr>
          <p:cNvSpPr/>
          <p:nvPr/>
        </p:nvSpPr>
        <p:spPr>
          <a:xfrm>
            <a:off x="4418826" y="5728156"/>
            <a:ext cx="511731" cy="411060"/>
          </a:xfrm>
          <a:prstGeom prst="rightArrow">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ln>
                <a:solidFill>
                  <a:srgbClr val="FFC000"/>
                </a:solidFill>
              </a:ln>
              <a:solidFill>
                <a:srgbClr val="00ACA7"/>
              </a:solidFill>
            </a:endParaRPr>
          </a:p>
        </p:txBody>
      </p:sp>
      <p:sp>
        <p:nvSpPr>
          <p:cNvPr id="14" name="Arrow: Right 13">
            <a:extLst>
              <a:ext uri="{FF2B5EF4-FFF2-40B4-BE49-F238E27FC236}">
                <a16:creationId xmlns:a16="http://schemas.microsoft.com/office/drawing/2014/main" id="{AF5B8607-3EF5-4917-970B-4AE8178DCFDF}"/>
              </a:ext>
            </a:extLst>
          </p:cNvPr>
          <p:cNvSpPr/>
          <p:nvPr/>
        </p:nvSpPr>
        <p:spPr>
          <a:xfrm>
            <a:off x="7016617" y="5728156"/>
            <a:ext cx="511731" cy="411060"/>
          </a:xfrm>
          <a:prstGeom prst="rightArrow">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ln>
                <a:solidFill>
                  <a:srgbClr val="FFC000"/>
                </a:solidFill>
              </a:ln>
              <a:solidFill>
                <a:srgbClr val="00ACA7"/>
              </a:solidFill>
            </a:endParaRPr>
          </a:p>
        </p:txBody>
      </p:sp>
      <p:sp>
        <p:nvSpPr>
          <p:cNvPr id="15" name="TextBox 14">
            <a:extLst>
              <a:ext uri="{FF2B5EF4-FFF2-40B4-BE49-F238E27FC236}">
                <a16:creationId xmlns:a16="http://schemas.microsoft.com/office/drawing/2014/main" id="{B9C5E308-3DAB-4B6F-A334-ECBC1434B17B}"/>
              </a:ext>
            </a:extLst>
          </p:cNvPr>
          <p:cNvSpPr txBox="1"/>
          <p:nvPr/>
        </p:nvSpPr>
        <p:spPr>
          <a:xfrm>
            <a:off x="820397" y="847484"/>
            <a:ext cx="11041166" cy="2215991"/>
          </a:xfrm>
          <a:prstGeom prst="rect">
            <a:avLst/>
          </a:prstGeom>
          <a:noFill/>
        </p:spPr>
        <p:txBody>
          <a:bodyPr wrap="square" rtlCol="0">
            <a:spAutoFit/>
          </a:bodyPr>
          <a:lstStyle/>
          <a:p>
            <a:pPr algn="l"/>
            <a:r>
              <a:rPr lang="en-US" sz="2400" b="0" i="0" dirty="0">
                <a:solidFill>
                  <a:schemeClr val="bg2">
                    <a:lumMod val="25000"/>
                  </a:schemeClr>
                </a:solidFill>
                <a:effectLst/>
              </a:rPr>
              <a:t>Before you share information with a website, it is important to understand how the company will </a:t>
            </a:r>
            <a:r>
              <a:rPr lang="en-US" sz="2400" b="0" i="0" dirty="0">
                <a:solidFill>
                  <a:srgbClr val="D6315A"/>
                </a:solidFill>
                <a:effectLst/>
              </a:rPr>
              <a:t>handle your data</a:t>
            </a:r>
            <a:r>
              <a:rPr lang="en-US" sz="2400" b="0" i="0" dirty="0">
                <a:solidFill>
                  <a:schemeClr val="bg2">
                    <a:lumMod val="25000"/>
                  </a:schemeClr>
                </a:solidFill>
                <a:effectLst/>
              </a:rPr>
              <a:t>. Since privacy policies are dense by nature, it is helpful to know what </a:t>
            </a:r>
            <a:r>
              <a:rPr lang="en-US" sz="2400" b="0" dirty="0">
                <a:solidFill>
                  <a:srgbClr val="D6315A"/>
                </a:solidFill>
                <a:effectLst/>
              </a:rPr>
              <a:t>should</a:t>
            </a:r>
            <a:r>
              <a:rPr lang="en-US" sz="2400" b="0" dirty="0">
                <a:solidFill>
                  <a:schemeClr val="bg2">
                    <a:lumMod val="25000"/>
                  </a:schemeClr>
                </a:solidFill>
                <a:effectLst/>
              </a:rPr>
              <a:t> </a:t>
            </a:r>
            <a:r>
              <a:rPr lang="en-US" sz="2400" b="0" i="0" dirty="0">
                <a:solidFill>
                  <a:schemeClr val="bg2">
                    <a:lumMod val="25000"/>
                  </a:schemeClr>
                </a:solidFill>
                <a:effectLst/>
              </a:rPr>
              <a:t>be included.</a:t>
            </a:r>
          </a:p>
          <a:p>
            <a:pPr algn="l"/>
            <a:endParaRPr lang="en-US" sz="2400" b="0" i="0" dirty="0">
              <a:solidFill>
                <a:schemeClr val="bg2">
                  <a:lumMod val="25000"/>
                </a:schemeClr>
              </a:solidFill>
              <a:effectLst/>
            </a:endParaRPr>
          </a:p>
          <a:p>
            <a:pPr algn="l"/>
            <a:r>
              <a:rPr lang="en-US" sz="2400" b="0" i="0" dirty="0">
                <a:solidFill>
                  <a:schemeClr val="bg2">
                    <a:lumMod val="25000"/>
                  </a:schemeClr>
                </a:solidFill>
                <a:effectLst/>
              </a:rPr>
              <a:t>A good privacy policy will:</a:t>
            </a:r>
          </a:p>
          <a:p>
            <a:endParaRPr lang="en-IE" dirty="0"/>
          </a:p>
        </p:txBody>
      </p:sp>
    </p:spTree>
    <p:extLst>
      <p:ext uri="{BB962C8B-B14F-4D97-AF65-F5344CB8AC3E}">
        <p14:creationId xmlns:p14="http://schemas.microsoft.com/office/powerpoint/2010/main" val="32599460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E412937-EE42-4CE9-9ACD-FD88CF2A3316}"/>
              </a:ext>
            </a:extLst>
          </p:cNvPr>
          <p:cNvSpPr txBox="1"/>
          <p:nvPr/>
        </p:nvSpPr>
        <p:spPr>
          <a:xfrm>
            <a:off x="1117133" y="1762663"/>
            <a:ext cx="2516698" cy="3323987"/>
          </a:xfrm>
          <a:prstGeom prst="rect">
            <a:avLst/>
          </a:prstGeom>
          <a:noFill/>
        </p:spPr>
        <p:txBody>
          <a:bodyPr wrap="square" rtlCol="0">
            <a:spAutoFit/>
          </a:bodyPr>
          <a:lstStyle/>
          <a:p>
            <a:r>
              <a:rPr lang="en-US" sz="2400" b="1" i="0" dirty="0">
                <a:solidFill>
                  <a:schemeClr val="bg1"/>
                </a:solidFill>
              </a:rPr>
              <a:t>Describe the types of information that’s collected, such as payment methods and IP addresses, and outline how they’re used</a:t>
            </a:r>
            <a:endParaRPr lang="en-IE" sz="2400" b="1" dirty="0">
              <a:solidFill>
                <a:schemeClr val="bg1"/>
              </a:solidFill>
            </a:endParaRPr>
          </a:p>
          <a:p>
            <a:endParaRPr lang="en-IE" dirty="0"/>
          </a:p>
        </p:txBody>
      </p:sp>
      <p:sp>
        <p:nvSpPr>
          <p:cNvPr id="7" name="Rectangle: Rounded Corners 6">
            <a:extLst>
              <a:ext uri="{FF2B5EF4-FFF2-40B4-BE49-F238E27FC236}">
                <a16:creationId xmlns:a16="http://schemas.microsoft.com/office/drawing/2014/main" id="{617C2FC3-20B4-47F5-ABFF-B86F74EE8EBE}"/>
              </a:ext>
            </a:extLst>
          </p:cNvPr>
          <p:cNvSpPr/>
          <p:nvPr/>
        </p:nvSpPr>
        <p:spPr>
          <a:xfrm>
            <a:off x="1128945" y="1324911"/>
            <a:ext cx="2516698" cy="3323987"/>
          </a:xfrm>
          <a:prstGeom prst="roundRect">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TextBox 7">
            <a:extLst>
              <a:ext uri="{FF2B5EF4-FFF2-40B4-BE49-F238E27FC236}">
                <a16:creationId xmlns:a16="http://schemas.microsoft.com/office/drawing/2014/main" id="{2CE1A0D6-923D-49AB-956A-87293D81D509}"/>
              </a:ext>
            </a:extLst>
          </p:cNvPr>
          <p:cNvSpPr txBox="1"/>
          <p:nvPr/>
        </p:nvSpPr>
        <p:spPr>
          <a:xfrm>
            <a:off x="1212835" y="1417189"/>
            <a:ext cx="2323749" cy="3139321"/>
          </a:xfrm>
          <a:prstGeom prst="rect">
            <a:avLst/>
          </a:prstGeom>
          <a:noFill/>
        </p:spPr>
        <p:txBody>
          <a:bodyPr wrap="square" rtlCol="0">
            <a:spAutoFit/>
          </a:bodyPr>
          <a:lstStyle/>
          <a:p>
            <a:pPr algn="ctr"/>
            <a:r>
              <a:rPr lang="en-US" sz="2200" b="1" i="0" dirty="0">
                <a:solidFill>
                  <a:schemeClr val="bg1"/>
                </a:solidFill>
                <a:effectLst/>
              </a:rPr>
              <a:t>Outline the available privacy choices, with instructions on how to opt out of information sharing — and the consequences of doing so</a:t>
            </a:r>
            <a:endParaRPr lang="en-IE" sz="2200" b="1" dirty="0">
              <a:solidFill>
                <a:schemeClr val="bg1"/>
              </a:solidFill>
            </a:endParaRPr>
          </a:p>
        </p:txBody>
      </p:sp>
      <p:sp>
        <p:nvSpPr>
          <p:cNvPr id="9" name="Rectangle: Rounded Corners 8">
            <a:extLst>
              <a:ext uri="{FF2B5EF4-FFF2-40B4-BE49-F238E27FC236}">
                <a16:creationId xmlns:a16="http://schemas.microsoft.com/office/drawing/2014/main" id="{818E59B8-2FB1-4C02-9D6A-71491D85F853}"/>
              </a:ext>
            </a:extLst>
          </p:cNvPr>
          <p:cNvSpPr/>
          <p:nvPr/>
        </p:nvSpPr>
        <p:spPr>
          <a:xfrm>
            <a:off x="3729533" y="1324911"/>
            <a:ext cx="2516698" cy="3323987"/>
          </a:xfrm>
          <a:prstGeom prst="roundRect">
            <a:avLst/>
          </a:prstGeom>
          <a:solidFill>
            <a:srgbClr val="E181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Rectangle: Rounded Corners 9">
            <a:extLst>
              <a:ext uri="{FF2B5EF4-FFF2-40B4-BE49-F238E27FC236}">
                <a16:creationId xmlns:a16="http://schemas.microsoft.com/office/drawing/2014/main" id="{A845A314-D751-45D4-B864-E4D2366743BF}"/>
              </a:ext>
            </a:extLst>
          </p:cNvPr>
          <p:cNvSpPr/>
          <p:nvPr/>
        </p:nvSpPr>
        <p:spPr>
          <a:xfrm>
            <a:off x="6330121" y="1324911"/>
            <a:ext cx="2516698" cy="3323987"/>
          </a:xfrm>
          <a:prstGeom prst="roundRect">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 name="TextBox 10">
            <a:extLst>
              <a:ext uri="{FF2B5EF4-FFF2-40B4-BE49-F238E27FC236}">
                <a16:creationId xmlns:a16="http://schemas.microsoft.com/office/drawing/2014/main" id="{A1A626D1-B6F8-459D-B000-B88A8E84F14F}"/>
              </a:ext>
            </a:extLst>
          </p:cNvPr>
          <p:cNvSpPr txBox="1"/>
          <p:nvPr/>
        </p:nvSpPr>
        <p:spPr>
          <a:xfrm>
            <a:off x="3826007" y="2533526"/>
            <a:ext cx="2323749" cy="769441"/>
          </a:xfrm>
          <a:prstGeom prst="rect">
            <a:avLst/>
          </a:prstGeom>
          <a:noFill/>
        </p:spPr>
        <p:txBody>
          <a:bodyPr wrap="square" rtlCol="0">
            <a:spAutoFit/>
          </a:bodyPr>
          <a:lstStyle/>
          <a:p>
            <a:pPr algn="ctr"/>
            <a:r>
              <a:rPr lang="en-US" sz="2200" b="1" i="0" dirty="0">
                <a:solidFill>
                  <a:schemeClr val="bg1"/>
                </a:solidFill>
                <a:effectLst/>
              </a:rPr>
              <a:t>Describe the site’s security protocols</a:t>
            </a:r>
            <a:endParaRPr lang="en-IE" sz="2200" b="1" dirty="0">
              <a:solidFill>
                <a:schemeClr val="bg1"/>
              </a:solidFill>
            </a:endParaRPr>
          </a:p>
        </p:txBody>
      </p:sp>
      <p:sp>
        <p:nvSpPr>
          <p:cNvPr id="12" name="TextBox 11">
            <a:extLst>
              <a:ext uri="{FF2B5EF4-FFF2-40B4-BE49-F238E27FC236}">
                <a16:creationId xmlns:a16="http://schemas.microsoft.com/office/drawing/2014/main" id="{D0D581BF-B7EF-4621-9948-F7EE93F39161}"/>
              </a:ext>
            </a:extLst>
          </p:cNvPr>
          <p:cNvSpPr txBox="1"/>
          <p:nvPr/>
        </p:nvSpPr>
        <p:spPr>
          <a:xfrm>
            <a:off x="6409817" y="1545820"/>
            <a:ext cx="2323749" cy="3077766"/>
          </a:xfrm>
          <a:prstGeom prst="rect">
            <a:avLst/>
          </a:prstGeom>
          <a:noFill/>
        </p:spPr>
        <p:txBody>
          <a:bodyPr wrap="square" rtlCol="0">
            <a:spAutoFit/>
          </a:bodyPr>
          <a:lstStyle/>
          <a:p>
            <a:pPr algn="ctr"/>
            <a:r>
              <a:rPr lang="en-US" sz="2200" b="1" i="0" dirty="0">
                <a:solidFill>
                  <a:schemeClr val="bg1"/>
                </a:solidFill>
                <a:effectLst/>
              </a:rPr>
              <a:t>Outline compliance with the Children’s Online Privacy Protection Act (COPPA) if the site collects data from children under 13</a:t>
            </a:r>
          </a:p>
          <a:p>
            <a:endParaRPr lang="en-IE" dirty="0"/>
          </a:p>
        </p:txBody>
      </p:sp>
      <p:sp>
        <p:nvSpPr>
          <p:cNvPr id="13" name="Arrow: Right 12">
            <a:extLst>
              <a:ext uri="{FF2B5EF4-FFF2-40B4-BE49-F238E27FC236}">
                <a16:creationId xmlns:a16="http://schemas.microsoft.com/office/drawing/2014/main" id="{75319ACB-F2FB-465C-AEE3-E6D573CA0D35}"/>
              </a:ext>
            </a:extLst>
          </p:cNvPr>
          <p:cNvSpPr/>
          <p:nvPr/>
        </p:nvSpPr>
        <p:spPr>
          <a:xfrm>
            <a:off x="3448499" y="4051333"/>
            <a:ext cx="511731" cy="411060"/>
          </a:xfrm>
          <a:prstGeom prst="rightArrow">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ln>
                <a:solidFill>
                  <a:srgbClr val="FFC000"/>
                </a:solidFill>
              </a:ln>
              <a:solidFill>
                <a:srgbClr val="00ACA7"/>
              </a:solidFill>
            </a:endParaRPr>
          </a:p>
        </p:txBody>
      </p:sp>
      <p:sp>
        <p:nvSpPr>
          <p:cNvPr id="14" name="Arrow: Right 13">
            <a:extLst>
              <a:ext uri="{FF2B5EF4-FFF2-40B4-BE49-F238E27FC236}">
                <a16:creationId xmlns:a16="http://schemas.microsoft.com/office/drawing/2014/main" id="{AF5B8607-3EF5-4917-970B-4AE8178DCFDF}"/>
              </a:ext>
            </a:extLst>
          </p:cNvPr>
          <p:cNvSpPr/>
          <p:nvPr/>
        </p:nvSpPr>
        <p:spPr>
          <a:xfrm>
            <a:off x="6046290" y="4051333"/>
            <a:ext cx="511731" cy="411060"/>
          </a:xfrm>
          <a:prstGeom prst="rightArrow">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ln>
                <a:solidFill>
                  <a:srgbClr val="FFC000"/>
                </a:solidFill>
              </a:ln>
              <a:solidFill>
                <a:srgbClr val="00ACA7"/>
              </a:solidFill>
            </a:endParaRPr>
          </a:p>
        </p:txBody>
      </p:sp>
      <p:sp>
        <p:nvSpPr>
          <p:cNvPr id="16" name="Rectangle: Rounded Corners 15">
            <a:extLst>
              <a:ext uri="{FF2B5EF4-FFF2-40B4-BE49-F238E27FC236}">
                <a16:creationId xmlns:a16="http://schemas.microsoft.com/office/drawing/2014/main" id="{2C289C23-60B3-4F23-A0C4-766312CA602E}"/>
              </a:ext>
            </a:extLst>
          </p:cNvPr>
          <p:cNvSpPr/>
          <p:nvPr/>
        </p:nvSpPr>
        <p:spPr>
          <a:xfrm>
            <a:off x="8950911" y="1324910"/>
            <a:ext cx="2516698" cy="3323987"/>
          </a:xfrm>
          <a:prstGeom prst="roundRect">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 name="TextBox 16">
            <a:extLst>
              <a:ext uri="{FF2B5EF4-FFF2-40B4-BE49-F238E27FC236}">
                <a16:creationId xmlns:a16="http://schemas.microsoft.com/office/drawing/2014/main" id="{48C69F00-FBCC-46B5-8C58-85C719C83D5A}"/>
              </a:ext>
            </a:extLst>
          </p:cNvPr>
          <p:cNvSpPr txBox="1"/>
          <p:nvPr/>
        </p:nvSpPr>
        <p:spPr>
          <a:xfrm>
            <a:off x="9047385" y="2337054"/>
            <a:ext cx="2323749" cy="1384995"/>
          </a:xfrm>
          <a:prstGeom prst="rect">
            <a:avLst/>
          </a:prstGeom>
          <a:noFill/>
        </p:spPr>
        <p:txBody>
          <a:bodyPr wrap="square" rtlCol="0">
            <a:spAutoFit/>
          </a:bodyPr>
          <a:lstStyle/>
          <a:p>
            <a:pPr algn="ctr"/>
            <a:r>
              <a:rPr lang="en-US" sz="2200" b="1" i="0" dirty="0">
                <a:solidFill>
                  <a:schemeClr val="bg1"/>
                </a:solidFill>
                <a:effectLst/>
              </a:rPr>
              <a:t>Provide contact information for further inquiries</a:t>
            </a:r>
          </a:p>
          <a:p>
            <a:endParaRPr lang="en-IE" dirty="0"/>
          </a:p>
        </p:txBody>
      </p:sp>
      <p:sp>
        <p:nvSpPr>
          <p:cNvPr id="18" name="Arrow: Right 17">
            <a:extLst>
              <a:ext uri="{FF2B5EF4-FFF2-40B4-BE49-F238E27FC236}">
                <a16:creationId xmlns:a16="http://schemas.microsoft.com/office/drawing/2014/main" id="{5DC1F8D6-3F15-4D9C-93CC-6A757FA74D0B}"/>
              </a:ext>
            </a:extLst>
          </p:cNvPr>
          <p:cNvSpPr/>
          <p:nvPr/>
        </p:nvSpPr>
        <p:spPr>
          <a:xfrm>
            <a:off x="8683233" y="4051333"/>
            <a:ext cx="511731" cy="411060"/>
          </a:xfrm>
          <a:prstGeom prst="rightArrow">
            <a:avLst/>
          </a:prstGeom>
          <a:solidFill>
            <a:srgbClr val="E181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ln>
                <a:solidFill>
                  <a:srgbClr val="FFC000"/>
                </a:solidFill>
              </a:ln>
              <a:solidFill>
                <a:srgbClr val="00ACA7"/>
              </a:solidFill>
            </a:endParaRPr>
          </a:p>
        </p:txBody>
      </p:sp>
      <p:sp>
        <p:nvSpPr>
          <p:cNvPr id="19" name="TextBox 18">
            <a:extLst>
              <a:ext uri="{FF2B5EF4-FFF2-40B4-BE49-F238E27FC236}">
                <a16:creationId xmlns:a16="http://schemas.microsoft.com/office/drawing/2014/main" id="{B22036BD-0A29-483C-A824-CF221915FD43}"/>
              </a:ext>
            </a:extLst>
          </p:cNvPr>
          <p:cNvSpPr txBox="1"/>
          <p:nvPr/>
        </p:nvSpPr>
        <p:spPr>
          <a:xfrm>
            <a:off x="380301" y="5034763"/>
            <a:ext cx="11392249" cy="1200329"/>
          </a:xfrm>
          <a:prstGeom prst="rect">
            <a:avLst/>
          </a:prstGeom>
          <a:noFill/>
        </p:spPr>
        <p:txBody>
          <a:bodyPr wrap="square" rtlCol="0">
            <a:spAutoFit/>
          </a:bodyPr>
          <a:lstStyle/>
          <a:p>
            <a:r>
              <a:rPr lang="en-US" sz="2400" b="0" i="0" dirty="0">
                <a:solidFill>
                  <a:schemeClr val="bg2">
                    <a:lumMod val="25000"/>
                  </a:schemeClr>
                </a:solidFill>
                <a:effectLst/>
              </a:rPr>
              <a:t>If you’re having trouble understanding a privacy policy, search for it on </a:t>
            </a:r>
            <a:r>
              <a:rPr lang="en-US" sz="2400" b="0" i="0" dirty="0">
                <a:solidFill>
                  <a:srgbClr val="00ACA7"/>
                </a:solidFill>
                <a:effectLst/>
                <a:hlinkClick r:id="rId2">
                  <a:extLst>
                    <a:ext uri="{A12FA001-AC4F-418D-AE19-62706E023703}">
                      <ahyp:hlinkClr xmlns:ahyp="http://schemas.microsoft.com/office/drawing/2018/hyperlinkcolor" val="tx"/>
                    </a:ext>
                  </a:extLst>
                </a:hlinkClick>
              </a:rPr>
              <a:t>pribot.org</a:t>
            </a:r>
            <a:r>
              <a:rPr lang="en-US" sz="2400" b="0" i="0" dirty="0">
                <a:solidFill>
                  <a:schemeClr val="bg2">
                    <a:lumMod val="25000"/>
                  </a:schemeClr>
                </a:solidFill>
                <a:effectLst/>
              </a:rPr>
              <a:t>. This site was created by researchers looking to simplify privacy documents for the average consumer.</a:t>
            </a:r>
            <a:endParaRPr lang="en-IE" sz="2400" dirty="0">
              <a:solidFill>
                <a:schemeClr val="bg2">
                  <a:lumMod val="25000"/>
                </a:schemeClr>
              </a:solidFill>
            </a:endParaRPr>
          </a:p>
        </p:txBody>
      </p:sp>
      <p:sp>
        <p:nvSpPr>
          <p:cNvPr id="20" name="TextBox 19">
            <a:extLst>
              <a:ext uri="{FF2B5EF4-FFF2-40B4-BE49-F238E27FC236}">
                <a16:creationId xmlns:a16="http://schemas.microsoft.com/office/drawing/2014/main" id="{C040B399-6179-4636-86DA-8A09AE0A53DD}"/>
              </a:ext>
            </a:extLst>
          </p:cNvPr>
          <p:cNvSpPr txBox="1"/>
          <p:nvPr/>
        </p:nvSpPr>
        <p:spPr>
          <a:xfrm>
            <a:off x="1373934" y="184318"/>
            <a:ext cx="9744593" cy="646331"/>
          </a:xfrm>
          <a:prstGeom prst="rect">
            <a:avLst/>
          </a:prstGeom>
          <a:noFill/>
        </p:spPr>
        <p:txBody>
          <a:bodyPr wrap="square">
            <a:spAutoFit/>
          </a:bodyPr>
          <a:lstStyle/>
          <a:p>
            <a:r>
              <a:rPr lang="en-US" sz="3600" b="1" i="0" dirty="0">
                <a:solidFill>
                  <a:schemeClr val="bg2">
                    <a:lumMod val="50000"/>
                  </a:schemeClr>
                </a:solidFill>
                <a:effectLst/>
              </a:rPr>
              <a:t>What a good privacy policy will include?   (2/2)</a:t>
            </a:r>
          </a:p>
        </p:txBody>
      </p:sp>
    </p:spTree>
    <p:extLst>
      <p:ext uri="{BB962C8B-B14F-4D97-AF65-F5344CB8AC3E}">
        <p14:creationId xmlns:p14="http://schemas.microsoft.com/office/powerpoint/2010/main" val="28438289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481F1B-AF5C-4A2C-B0DB-53E391A79075}"/>
              </a:ext>
            </a:extLst>
          </p:cNvPr>
          <p:cNvSpPr>
            <a:spLocks noGrp="1"/>
          </p:cNvSpPr>
          <p:nvPr>
            <p:ph type="body" sz="quarter" idx="13"/>
          </p:nvPr>
        </p:nvSpPr>
        <p:spPr>
          <a:xfrm>
            <a:off x="1420884" y="539688"/>
            <a:ext cx="10600546" cy="953429"/>
          </a:xfrm>
        </p:spPr>
        <p:txBody>
          <a:bodyPr/>
          <a:lstStyle/>
          <a:p>
            <a:pPr algn="l"/>
            <a:r>
              <a:rPr lang="en-IE" i="0" dirty="0">
                <a:solidFill>
                  <a:schemeClr val="bg2">
                    <a:lumMod val="50000"/>
                  </a:schemeClr>
                </a:solidFill>
                <a:effectLst/>
              </a:rPr>
              <a:t>Watch for these keywords</a:t>
            </a:r>
          </a:p>
        </p:txBody>
      </p:sp>
      <p:graphicFrame>
        <p:nvGraphicFramePr>
          <p:cNvPr id="4" name="Diagram 3">
            <a:extLst>
              <a:ext uri="{FF2B5EF4-FFF2-40B4-BE49-F238E27FC236}">
                <a16:creationId xmlns:a16="http://schemas.microsoft.com/office/drawing/2014/main" id="{90509073-4DB1-42F7-B90F-3D7978D625CE}"/>
              </a:ext>
            </a:extLst>
          </p:cNvPr>
          <p:cNvGraphicFramePr/>
          <p:nvPr>
            <p:extLst>
              <p:ext uri="{D42A27DB-BD31-4B8C-83A1-F6EECF244321}">
                <p14:modId xmlns:p14="http://schemas.microsoft.com/office/powerpoint/2010/main" val="2866556229"/>
              </p:ext>
            </p:extLst>
          </p:nvPr>
        </p:nvGraphicFramePr>
        <p:xfrm>
          <a:off x="5946166" y="1276460"/>
          <a:ext cx="6821879" cy="50449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358A9E63-8120-4EE3-8075-26F96C157265}"/>
              </a:ext>
            </a:extLst>
          </p:cNvPr>
          <p:cNvSpPr txBox="1"/>
          <p:nvPr/>
        </p:nvSpPr>
        <p:spPr>
          <a:xfrm>
            <a:off x="414760" y="1915077"/>
            <a:ext cx="6537531" cy="4154984"/>
          </a:xfrm>
          <a:prstGeom prst="rect">
            <a:avLst/>
          </a:prstGeom>
          <a:noFill/>
        </p:spPr>
        <p:txBody>
          <a:bodyPr wrap="square" rtlCol="0">
            <a:spAutoFit/>
          </a:bodyPr>
          <a:lstStyle/>
          <a:p>
            <a:r>
              <a:rPr lang="en-US" sz="2400" b="0" i="0" dirty="0">
                <a:solidFill>
                  <a:schemeClr val="tx1">
                    <a:lumMod val="75000"/>
                    <a:lumOff val="25000"/>
                  </a:schemeClr>
                </a:solidFill>
                <a:effectLst/>
              </a:rPr>
              <a:t>It is critical to make informed decisions about the data you share. So, when you’re skimming a marathon-length policy, be mindful of </a:t>
            </a:r>
            <a:r>
              <a:rPr lang="en-US" sz="2400" b="0" i="0" dirty="0">
                <a:solidFill>
                  <a:srgbClr val="D6315A"/>
                </a:solidFill>
                <a:effectLst/>
              </a:rPr>
              <a:t>words</a:t>
            </a:r>
            <a:r>
              <a:rPr lang="en-US" sz="2400" b="0" i="0" dirty="0">
                <a:solidFill>
                  <a:schemeClr val="tx1">
                    <a:lumMod val="75000"/>
                    <a:lumOff val="25000"/>
                  </a:schemeClr>
                </a:solidFill>
                <a:effectLst/>
              </a:rPr>
              <a:t> and </a:t>
            </a:r>
            <a:r>
              <a:rPr lang="en-US" sz="2400" b="0" i="0" dirty="0">
                <a:solidFill>
                  <a:srgbClr val="D6315A"/>
                </a:solidFill>
                <a:effectLst/>
              </a:rPr>
              <a:t>phrases</a:t>
            </a:r>
            <a:r>
              <a:rPr lang="en-US" sz="2400" b="0" i="0" dirty="0">
                <a:solidFill>
                  <a:schemeClr val="tx1">
                    <a:lumMod val="75000"/>
                    <a:lumOff val="25000"/>
                  </a:schemeClr>
                </a:solidFill>
                <a:effectLst/>
              </a:rPr>
              <a:t> that can signal important disclosures.</a:t>
            </a:r>
          </a:p>
          <a:p>
            <a:endParaRPr lang="en-US" sz="2400" dirty="0">
              <a:solidFill>
                <a:schemeClr val="tx1">
                  <a:lumMod val="75000"/>
                  <a:lumOff val="25000"/>
                </a:schemeClr>
              </a:solidFill>
            </a:endParaRPr>
          </a:p>
          <a:p>
            <a:r>
              <a:rPr lang="en-US" sz="2400" b="0" i="0" dirty="0">
                <a:solidFill>
                  <a:schemeClr val="tx1">
                    <a:lumMod val="75000"/>
                    <a:lumOff val="25000"/>
                  </a:schemeClr>
                </a:solidFill>
                <a:effectLst/>
              </a:rPr>
              <a:t>If you see the words </a:t>
            </a:r>
            <a:r>
              <a:rPr lang="en-US" sz="2400" b="0" i="0" dirty="0">
                <a:solidFill>
                  <a:srgbClr val="D6315A"/>
                </a:solidFill>
                <a:effectLst/>
              </a:rPr>
              <a:t>“third parties,” </a:t>
            </a:r>
            <a:r>
              <a:rPr lang="en-US" sz="2400" b="0" i="0" dirty="0">
                <a:solidFill>
                  <a:schemeClr val="tx1">
                    <a:lumMod val="75000"/>
                    <a:lumOff val="25000"/>
                  </a:schemeClr>
                </a:solidFill>
                <a:effectLst/>
              </a:rPr>
              <a:t>for example, check if your data is being sold to advertisers or if there’s a more legitimate reason for passing your information along, such as streamlining the checkout process with help from a trustworthy payments app.</a:t>
            </a:r>
            <a:endParaRPr lang="en-IE" sz="2400" dirty="0">
              <a:solidFill>
                <a:schemeClr val="tx1">
                  <a:lumMod val="75000"/>
                  <a:lumOff val="25000"/>
                </a:schemeClr>
              </a:solidFill>
            </a:endParaRPr>
          </a:p>
        </p:txBody>
      </p:sp>
      <p:sp>
        <p:nvSpPr>
          <p:cNvPr id="5" name="TextBox 4">
            <a:extLst>
              <a:ext uri="{FF2B5EF4-FFF2-40B4-BE49-F238E27FC236}">
                <a16:creationId xmlns:a16="http://schemas.microsoft.com/office/drawing/2014/main" id="{18B09562-076D-43CA-B583-CC82F1BB5853}"/>
              </a:ext>
            </a:extLst>
          </p:cNvPr>
          <p:cNvSpPr txBox="1"/>
          <p:nvPr/>
        </p:nvSpPr>
        <p:spPr>
          <a:xfrm>
            <a:off x="2685060" y="6486258"/>
            <a:ext cx="6821879" cy="261610"/>
          </a:xfrm>
          <a:prstGeom prst="rect">
            <a:avLst/>
          </a:prstGeom>
          <a:noFill/>
        </p:spPr>
        <p:txBody>
          <a:bodyPr wrap="square" rtlCol="0">
            <a:spAutoFit/>
          </a:bodyPr>
          <a:lstStyle/>
          <a:p>
            <a:r>
              <a:rPr lang="en-IE" sz="1100" dirty="0"/>
              <a:t>https://www.allstateidentityprotection.com/content-hub/beginners-guide-understanding-privacy-settings</a:t>
            </a:r>
          </a:p>
        </p:txBody>
      </p:sp>
    </p:spTree>
    <p:extLst>
      <p:ext uri="{BB962C8B-B14F-4D97-AF65-F5344CB8AC3E}">
        <p14:creationId xmlns:p14="http://schemas.microsoft.com/office/powerpoint/2010/main" val="32707417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C4ED51-865E-DE43-962F-970393711B3E}"/>
              </a:ext>
            </a:extLst>
          </p:cNvPr>
          <p:cNvSpPr>
            <a:spLocks noGrp="1"/>
          </p:cNvSpPr>
          <p:nvPr>
            <p:ph type="body" sz="quarter" idx="13"/>
          </p:nvPr>
        </p:nvSpPr>
        <p:spPr/>
        <p:txBody>
          <a:bodyPr/>
          <a:lstStyle/>
          <a:p>
            <a:r>
              <a:rPr lang="hr-BA" dirty="0"/>
              <a:t>Remembering digital footprint lesson (</a:t>
            </a:r>
            <a:r>
              <a:rPr lang="en-GB" dirty="0"/>
              <a:t>from </a:t>
            </a:r>
            <a:r>
              <a:rPr lang="hr-BA" dirty="0"/>
              <a:t>Module 2) </a:t>
            </a:r>
            <a:endParaRPr lang="en-US" dirty="0"/>
          </a:p>
          <a:p>
            <a:endParaRPr lang="en-US" dirty="0"/>
          </a:p>
        </p:txBody>
      </p:sp>
      <p:sp>
        <p:nvSpPr>
          <p:cNvPr id="3" name="Text Placeholder 2">
            <a:extLst>
              <a:ext uri="{FF2B5EF4-FFF2-40B4-BE49-F238E27FC236}">
                <a16:creationId xmlns:a16="http://schemas.microsoft.com/office/drawing/2014/main" id="{52C1F4D1-F946-3249-892E-E2727FBB3B79}"/>
              </a:ext>
            </a:extLst>
          </p:cNvPr>
          <p:cNvSpPr>
            <a:spLocks noGrp="1"/>
          </p:cNvSpPr>
          <p:nvPr>
            <p:ph type="body" sz="quarter" idx="14"/>
          </p:nvPr>
        </p:nvSpPr>
        <p:spPr>
          <a:xfrm>
            <a:off x="695152" y="1602263"/>
            <a:ext cx="6336269" cy="3995320"/>
          </a:xfrm>
        </p:spPr>
        <p:txBody>
          <a:bodyPr/>
          <a:lstStyle/>
          <a:p>
            <a:pPr algn="l"/>
            <a:r>
              <a:rPr lang="en-US" b="0" i="0" dirty="0">
                <a:solidFill>
                  <a:schemeClr val="bg2">
                    <a:lumMod val="25000"/>
                  </a:schemeClr>
                </a:solidFill>
                <a:effectLst/>
              </a:rPr>
              <a:t>By looking over the privacy policy for each new site you visit, you can better understand how your data is </a:t>
            </a:r>
            <a:r>
              <a:rPr lang="en-US" b="0" i="0" dirty="0">
                <a:solidFill>
                  <a:srgbClr val="D6315A"/>
                </a:solidFill>
                <a:effectLst/>
              </a:rPr>
              <a:t>tracked</a:t>
            </a:r>
            <a:r>
              <a:rPr lang="en-US" b="0" i="0" dirty="0">
                <a:solidFill>
                  <a:schemeClr val="bg2">
                    <a:lumMod val="25000"/>
                  </a:schemeClr>
                </a:solidFill>
                <a:effectLst/>
              </a:rPr>
              <a:t> and what choices you have about the information you </a:t>
            </a:r>
            <a:r>
              <a:rPr lang="en-US" b="0" i="0" dirty="0">
                <a:solidFill>
                  <a:srgbClr val="E18130"/>
                </a:solidFill>
                <a:effectLst/>
              </a:rPr>
              <a:t>share</a:t>
            </a:r>
            <a:r>
              <a:rPr lang="en-US" b="0" i="0" dirty="0">
                <a:solidFill>
                  <a:schemeClr val="bg2">
                    <a:lumMod val="25000"/>
                  </a:schemeClr>
                </a:solidFill>
                <a:effectLst/>
              </a:rPr>
              <a:t>. </a:t>
            </a:r>
          </a:p>
          <a:p>
            <a:pPr algn="l"/>
            <a:r>
              <a:rPr lang="en-US" b="0" i="0" dirty="0">
                <a:solidFill>
                  <a:schemeClr val="bg2">
                    <a:lumMod val="25000"/>
                  </a:schemeClr>
                </a:solidFill>
                <a:effectLst/>
              </a:rPr>
              <a:t>But since that level of attention is not always possible, you can get ahead of some </a:t>
            </a:r>
            <a:r>
              <a:rPr lang="en-US" b="0" i="0" dirty="0">
                <a:solidFill>
                  <a:srgbClr val="D6315A"/>
                </a:solidFill>
                <a:effectLst/>
              </a:rPr>
              <a:t>privacy issues </a:t>
            </a:r>
            <a:r>
              <a:rPr lang="en-US" b="0" i="0" dirty="0">
                <a:solidFill>
                  <a:schemeClr val="bg2">
                    <a:lumMod val="25000"/>
                  </a:schemeClr>
                </a:solidFill>
                <a:effectLst/>
              </a:rPr>
              <a:t>by proactively managing your interaction with </a:t>
            </a:r>
            <a:r>
              <a:rPr lang="en-US" b="0" i="0" dirty="0">
                <a:solidFill>
                  <a:srgbClr val="00ACA7"/>
                </a:solidFill>
                <a:effectLst/>
              </a:rPr>
              <a:t>cookies</a:t>
            </a:r>
            <a:r>
              <a:rPr lang="en-US" b="0" i="0" dirty="0">
                <a:solidFill>
                  <a:schemeClr val="bg2">
                    <a:lumMod val="25000"/>
                  </a:schemeClr>
                </a:solidFill>
                <a:effectLst/>
              </a:rPr>
              <a:t>.</a:t>
            </a:r>
          </a:p>
          <a:p>
            <a:pPr algn="l"/>
            <a:r>
              <a:rPr lang="en-US" b="0" i="0" dirty="0">
                <a:solidFill>
                  <a:schemeClr val="bg2">
                    <a:lumMod val="25000"/>
                  </a:schemeClr>
                </a:solidFill>
                <a:effectLst/>
              </a:rPr>
              <a:t>As you surf the web, sites can leave </a:t>
            </a:r>
            <a:r>
              <a:rPr lang="en-US" b="0" i="0" dirty="0">
                <a:solidFill>
                  <a:srgbClr val="00ACA7"/>
                </a:solidFill>
                <a:effectLst/>
              </a:rPr>
              <a:t>“cookies” </a:t>
            </a:r>
            <a:r>
              <a:rPr lang="en-US" b="0" i="0" dirty="0">
                <a:solidFill>
                  <a:schemeClr val="bg2">
                    <a:lumMod val="25000"/>
                  </a:schemeClr>
                </a:solidFill>
                <a:effectLst/>
              </a:rPr>
              <a:t>on your system. Think of them as virtual </a:t>
            </a:r>
            <a:r>
              <a:rPr lang="en-US" b="0" i="0" dirty="0">
                <a:solidFill>
                  <a:srgbClr val="E18130"/>
                </a:solidFill>
                <a:effectLst/>
              </a:rPr>
              <a:t>breadcrumbs</a:t>
            </a:r>
            <a:r>
              <a:rPr lang="en-US" b="0" i="0" dirty="0">
                <a:solidFill>
                  <a:schemeClr val="bg2">
                    <a:lumMod val="25000"/>
                  </a:schemeClr>
                </a:solidFill>
                <a:effectLst/>
              </a:rPr>
              <a:t>. Cookies gather information and track your browsing </a:t>
            </a:r>
            <a:r>
              <a:rPr lang="hr-BA" b="0" i="0" dirty="0">
                <a:solidFill>
                  <a:schemeClr val="bg2">
                    <a:lumMod val="25000"/>
                  </a:schemeClr>
                </a:solidFill>
                <a:effectLst/>
              </a:rPr>
              <a:t>behaviour</a:t>
            </a:r>
            <a:r>
              <a:rPr lang="en-US" b="0" i="0" dirty="0">
                <a:solidFill>
                  <a:schemeClr val="bg2">
                    <a:lumMod val="25000"/>
                  </a:schemeClr>
                </a:solidFill>
                <a:effectLst/>
              </a:rPr>
              <a:t>, creating a trail of where you’ve been online.</a:t>
            </a:r>
          </a:p>
          <a:p>
            <a:pPr algn="l"/>
            <a:endParaRPr lang="en-US" b="0" i="0" dirty="0">
              <a:solidFill>
                <a:schemeClr val="bg2">
                  <a:lumMod val="25000"/>
                </a:schemeClr>
              </a:solidFill>
              <a:effectLst/>
            </a:endParaRPr>
          </a:p>
          <a:p>
            <a:endParaRPr lang="en-US" dirty="0"/>
          </a:p>
        </p:txBody>
      </p:sp>
      <p:graphicFrame>
        <p:nvGraphicFramePr>
          <p:cNvPr id="4" name="Diagram 3">
            <a:extLst>
              <a:ext uri="{FF2B5EF4-FFF2-40B4-BE49-F238E27FC236}">
                <a16:creationId xmlns:a16="http://schemas.microsoft.com/office/drawing/2014/main" id="{9F9EBEFF-BBCD-4797-83F1-B3E460DA8966}"/>
              </a:ext>
            </a:extLst>
          </p:cNvPr>
          <p:cNvGraphicFramePr/>
          <p:nvPr>
            <p:extLst>
              <p:ext uri="{D42A27DB-BD31-4B8C-83A1-F6EECF244321}">
                <p14:modId xmlns:p14="http://schemas.microsoft.com/office/powerpoint/2010/main" val="1911319337"/>
              </p:ext>
            </p:extLst>
          </p:nvPr>
        </p:nvGraphicFramePr>
        <p:xfrm>
          <a:off x="5797237" y="1431340"/>
          <a:ext cx="6867524" cy="39953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114288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C4ED51-865E-DE43-962F-970393711B3E}"/>
              </a:ext>
            </a:extLst>
          </p:cNvPr>
          <p:cNvSpPr>
            <a:spLocks noGrp="1"/>
          </p:cNvSpPr>
          <p:nvPr>
            <p:ph type="body" sz="quarter" idx="13"/>
          </p:nvPr>
        </p:nvSpPr>
        <p:spPr/>
        <p:txBody>
          <a:bodyPr/>
          <a:lstStyle/>
          <a:p>
            <a:r>
              <a:rPr lang="hr-BA" dirty="0"/>
              <a:t>Remembering digital footprint lesson (Module 2) </a:t>
            </a:r>
            <a:endParaRPr lang="en-US" dirty="0"/>
          </a:p>
          <a:p>
            <a:endParaRPr lang="en-US" dirty="0"/>
          </a:p>
        </p:txBody>
      </p:sp>
      <p:sp>
        <p:nvSpPr>
          <p:cNvPr id="3" name="Text Placeholder 2">
            <a:extLst>
              <a:ext uri="{FF2B5EF4-FFF2-40B4-BE49-F238E27FC236}">
                <a16:creationId xmlns:a16="http://schemas.microsoft.com/office/drawing/2014/main" id="{52C1F4D1-F946-3249-892E-E2727FBB3B79}"/>
              </a:ext>
            </a:extLst>
          </p:cNvPr>
          <p:cNvSpPr>
            <a:spLocks noGrp="1"/>
          </p:cNvSpPr>
          <p:nvPr>
            <p:ph type="body" sz="quarter" idx="14"/>
          </p:nvPr>
        </p:nvSpPr>
        <p:spPr>
          <a:xfrm>
            <a:off x="5035314" y="1849550"/>
            <a:ext cx="5837353" cy="3995320"/>
          </a:xfrm>
        </p:spPr>
        <p:txBody>
          <a:bodyPr/>
          <a:lstStyle/>
          <a:p>
            <a:pPr algn="r"/>
            <a:r>
              <a:rPr lang="en-US" b="0" i="0" dirty="0">
                <a:solidFill>
                  <a:schemeClr val="bg2">
                    <a:lumMod val="25000"/>
                  </a:schemeClr>
                </a:solidFill>
                <a:effectLst/>
              </a:rPr>
              <a:t>Sometimes cookies come in handy. They may help a site remember your </a:t>
            </a:r>
            <a:r>
              <a:rPr lang="en-US" b="0" i="0" dirty="0">
                <a:solidFill>
                  <a:srgbClr val="00ACA7"/>
                </a:solidFill>
                <a:effectLst/>
              </a:rPr>
              <a:t>log-in</a:t>
            </a:r>
            <a:r>
              <a:rPr lang="en-US" b="0" i="0" dirty="0">
                <a:solidFill>
                  <a:schemeClr val="bg2">
                    <a:lumMod val="25000"/>
                  </a:schemeClr>
                </a:solidFill>
                <a:effectLst/>
              </a:rPr>
              <a:t> information or record your preferences for a future visit. But companies can also use them to </a:t>
            </a:r>
            <a:r>
              <a:rPr lang="en-US" b="0" i="0" dirty="0">
                <a:solidFill>
                  <a:srgbClr val="D6315A"/>
                </a:solidFill>
                <a:effectLst/>
              </a:rPr>
              <a:t>capture your data</a:t>
            </a:r>
            <a:r>
              <a:rPr lang="en-US" b="0" i="0" dirty="0">
                <a:solidFill>
                  <a:schemeClr val="bg2">
                    <a:lumMod val="25000"/>
                  </a:schemeClr>
                </a:solidFill>
                <a:effectLst/>
              </a:rPr>
              <a:t>, which can translate to big </a:t>
            </a:r>
            <a:r>
              <a:rPr lang="en-US" b="0" i="0" dirty="0">
                <a:solidFill>
                  <a:srgbClr val="E18130"/>
                </a:solidFill>
                <a:effectLst/>
              </a:rPr>
              <a:t>profits</a:t>
            </a:r>
            <a:r>
              <a:rPr lang="en-US" b="0" i="0" dirty="0">
                <a:solidFill>
                  <a:schemeClr val="bg2">
                    <a:lumMod val="25000"/>
                  </a:schemeClr>
                </a:solidFill>
                <a:effectLst/>
              </a:rPr>
              <a:t> for them — at your </a:t>
            </a:r>
            <a:r>
              <a:rPr lang="en-US" b="0" i="0" dirty="0">
                <a:solidFill>
                  <a:srgbClr val="00ACA7"/>
                </a:solidFill>
                <a:effectLst/>
              </a:rPr>
              <a:t>expense.</a:t>
            </a:r>
          </a:p>
          <a:p>
            <a:pPr algn="r"/>
            <a:r>
              <a:rPr lang="en-US" b="0" i="0" dirty="0">
                <a:solidFill>
                  <a:schemeClr val="bg2">
                    <a:lumMod val="25000"/>
                  </a:schemeClr>
                </a:solidFill>
                <a:effectLst/>
              </a:rPr>
              <a:t>The good news is you can set </a:t>
            </a:r>
            <a:r>
              <a:rPr lang="en-US" b="0" i="0" dirty="0">
                <a:solidFill>
                  <a:srgbClr val="D6315A"/>
                </a:solidFill>
                <a:effectLst/>
              </a:rPr>
              <a:t>controls to limit</a:t>
            </a:r>
            <a:r>
              <a:rPr lang="en-US" b="0" i="0" dirty="0">
                <a:solidFill>
                  <a:schemeClr val="bg2">
                    <a:lumMod val="25000"/>
                  </a:schemeClr>
                </a:solidFill>
                <a:effectLst/>
              </a:rPr>
              <a:t> what you share and minimize your </a:t>
            </a:r>
            <a:r>
              <a:rPr lang="en-US" b="0" i="0" dirty="0">
                <a:solidFill>
                  <a:srgbClr val="E18130"/>
                </a:solidFill>
                <a:effectLst/>
                <a:hlinkClick r:id="rId2">
                  <a:extLst>
                    <a:ext uri="{A12FA001-AC4F-418D-AE19-62706E023703}">
                      <ahyp:hlinkClr xmlns:ahyp="http://schemas.microsoft.com/office/drawing/2018/hyperlinkcolor" val="tx"/>
                    </a:ext>
                  </a:extLst>
                </a:hlinkClick>
              </a:rPr>
              <a:t>digital footprint</a:t>
            </a:r>
            <a:r>
              <a:rPr lang="en-US" b="0" i="0" dirty="0">
                <a:solidFill>
                  <a:schemeClr val="bg2">
                    <a:lumMod val="25000"/>
                  </a:schemeClr>
                </a:solidFill>
                <a:effectLst/>
              </a:rPr>
              <a:t>. Then, even if you don’t have time to read a site’s privacy policy, you’ll still be partially covered.</a:t>
            </a:r>
          </a:p>
          <a:p>
            <a:pPr algn="r"/>
            <a:endParaRPr lang="en-US" b="0" i="0" dirty="0">
              <a:solidFill>
                <a:schemeClr val="bg2">
                  <a:lumMod val="25000"/>
                </a:schemeClr>
              </a:solidFill>
              <a:effectLst/>
            </a:endParaRPr>
          </a:p>
          <a:p>
            <a:pPr algn="r"/>
            <a:endParaRPr lang="en-US" dirty="0"/>
          </a:p>
        </p:txBody>
      </p:sp>
      <p:graphicFrame>
        <p:nvGraphicFramePr>
          <p:cNvPr id="4" name="Diagram 3">
            <a:extLst>
              <a:ext uri="{FF2B5EF4-FFF2-40B4-BE49-F238E27FC236}">
                <a16:creationId xmlns:a16="http://schemas.microsoft.com/office/drawing/2014/main" id="{4064980C-B47B-40CD-B6B8-137682BF1864}"/>
              </a:ext>
            </a:extLst>
          </p:cNvPr>
          <p:cNvGraphicFramePr/>
          <p:nvPr>
            <p:extLst>
              <p:ext uri="{D42A27DB-BD31-4B8C-83A1-F6EECF244321}">
                <p14:modId xmlns:p14="http://schemas.microsoft.com/office/powerpoint/2010/main" val="3953502304"/>
              </p:ext>
            </p:extLst>
          </p:nvPr>
        </p:nvGraphicFramePr>
        <p:xfrm>
          <a:off x="-590550" y="1704892"/>
          <a:ext cx="5505449" cy="4617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96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9F6D5E-43A6-A84E-A7B9-DD6D2079BD3E}"/>
              </a:ext>
            </a:extLst>
          </p:cNvPr>
          <p:cNvSpPr>
            <a:spLocks noGrp="1"/>
          </p:cNvSpPr>
          <p:nvPr>
            <p:ph type="body" sz="quarter" idx="13"/>
          </p:nvPr>
        </p:nvSpPr>
        <p:spPr>
          <a:xfrm>
            <a:off x="856590" y="914373"/>
            <a:ext cx="4369392" cy="4493975"/>
          </a:xfrm>
        </p:spPr>
        <p:txBody>
          <a:bodyPr>
            <a:normAutofit/>
          </a:bodyPr>
          <a:lstStyle/>
          <a:p>
            <a:r>
              <a:rPr lang="hr-BA" sz="2400" dirty="0">
                <a:effectLst/>
              </a:rPr>
              <a:t>D</a:t>
            </a:r>
            <a:r>
              <a:rPr lang="en-US" sz="2400" dirty="0" err="1">
                <a:effectLst/>
              </a:rPr>
              <a:t>igitalisation</a:t>
            </a:r>
            <a:r>
              <a:rPr lang="en-US" sz="2400" dirty="0">
                <a:effectLst/>
              </a:rPr>
              <a:t> in education can really support a lot of disadvantaged groups in society, not just refugees, and we're working with the Government now to expand the program.</a:t>
            </a:r>
            <a:endParaRPr lang="hr-BA" sz="2400" dirty="0">
              <a:effectLst/>
            </a:endParaRPr>
          </a:p>
          <a:p>
            <a:pPr algn="r"/>
            <a:r>
              <a:rPr lang="hr-BA" sz="2400" dirty="0"/>
              <a:t>SOPHIA, BERLIN</a:t>
            </a:r>
            <a:endParaRPr lang="en-US" sz="2400" dirty="0"/>
          </a:p>
        </p:txBody>
      </p:sp>
      <p:sp>
        <p:nvSpPr>
          <p:cNvPr id="3" name="Text Placeholder 2">
            <a:extLst>
              <a:ext uri="{FF2B5EF4-FFF2-40B4-BE49-F238E27FC236}">
                <a16:creationId xmlns:a16="http://schemas.microsoft.com/office/drawing/2014/main" id="{CD9C4D0D-493E-894B-A7AE-31313B976989}"/>
              </a:ext>
            </a:extLst>
          </p:cNvPr>
          <p:cNvSpPr>
            <a:spLocks noGrp="1"/>
          </p:cNvSpPr>
          <p:nvPr>
            <p:ph type="body" sz="quarter" idx="14"/>
          </p:nvPr>
        </p:nvSpPr>
        <p:spPr/>
        <p:txBody>
          <a:bodyPr>
            <a:normAutofit fontScale="85000" lnSpcReduction="20000"/>
          </a:bodyPr>
          <a:lstStyle/>
          <a:p>
            <a:r>
              <a:rPr lang="en-US" dirty="0"/>
              <a:t>“</a:t>
            </a:r>
          </a:p>
        </p:txBody>
      </p:sp>
      <p:sp>
        <p:nvSpPr>
          <p:cNvPr id="4" name="Text Placeholder 3">
            <a:extLst>
              <a:ext uri="{FF2B5EF4-FFF2-40B4-BE49-F238E27FC236}">
                <a16:creationId xmlns:a16="http://schemas.microsoft.com/office/drawing/2014/main" id="{2509A41E-6E66-FC4F-8BC6-C92877CF83D3}"/>
              </a:ext>
            </a:extLst>
          </p:cNvPr>
          <p:cNvSpPr>
            <a:spLocks noGrp="1"/>
          </p:cNvSpPr>
          <p:nvPr>
            <p:ph type="body" sz="quarter" idx="15"/>
          </p:nvPr>
        </p:nvSpPr>
        <p:spPr/>
        <p:txBody>
          <a:bodyPr>
            <a:normAutofit fontScale="92500" lnSpcReduction="10000"/>
          </a:bodyPr>
          <a:lstStyle/>
          <a:p>
            <a:r>
              <a:rPr lang="en-US" dirty="0"/>
              <a:t>“</a:t>
            </a:r>
          </a:p>
        </p:txBody>
      </p:sp>
      <p:sp>
        <p:nvSpPr>
          <p:cNvPr id="5" name="TextBox 4">
            <a:extLst>
              <a:ext uri="{FF2B5EF4-FFF2-40B4-BE49-F238E27FC236}">
                <a16:creationId xmlns:a16="http://schemas.microsoft.com/office/drawing/2014/main" id="{41953819-BF86-4B5C-8D23-DCDCDD6D897A}"/>
              </a:ext>
            </a:extLst>
          </p:cNvPr>
          <p:cNvSpPr txBox="1"/>
          <p:nvPr/>
        </p:nvSpPr>
        <p:spPr>
          <a:xfrm>
            <a:off x="757250" y="6043250"/>
            <a:ext cx="4768575" cy="646331"/>
          </a:xfrm>
          <a:prstGeom prst="rect">
            <a:avLst/>
          </a:prstGeom>
          <a:noFill/>
        </p:spPr>
        <p:txBody>
          <a:bodyPr wrap="square" rtlCol="0">
            <a:spAutoFit/>
          </a:bodyPr>
          <a:lstStyle/>
          <a:p>
            <a:r>
              <a:rPr lang="en-IE" b="0" i="0" u="none" strike="noStrike" dirty="0">
                <a:solidFill>
                  <a:schemeClr val="bg1"/>
                </a:solidFill>
                <a:effectLst/>
                <a:hlinkClick r:id="rId2"/>
              </a:rPr>
              <a:t>https://www.digitalcityofrefuge.com/people/berlin/migration-matters</a:t>
            </a:r>
            <a:r>
              <a:rPr lang="hr-BA" b="0" i="0" u="none" strike="noStrike" dirty="0">
                <a:solidFill>
                  <a:schemeClr val="bg1"/>
                </a:solidFill>
                <a:effectLst/>
              </a:rPr>
              <a:t> </a:t>
            </a:r>
            <a:endParaRPr lang="en-IE" dirty="0">
              <a:solidFill>
                <a:schemeClr val="bg1"/>
              </a:solidFill>
            </a:endParaRPr>
          </a:p>
        </p:txBody>
      </p:sp>
      <p:pic>
        <p:nvPicPr>
          <p:cNvPr id="20" name="Picture Placeholder 19" descr="Two women looking at tablet laughing">
            <a:extLst>
              <a:ext uri="{FF2B5EF4-FFF2-40B4-BE49-F238E27FC236}">
                <a16:creationId xmlns:a16="http://schemas.microsoft.com/office/drawing/2014/main" id="{4C51B839-9303-4CA8-A6D6-586D4EFB6739}"/>
              </a:ext>
            </a:extLst>
          </p:cNvPr>
          <p:cNvPicPr>
            <a:picLocks noGrp="1" noChangeAspect="1"/>
          </p:cNvPicPr>
          <p:nvPr>
            <p:ph type="pic" sz="quarter" idx="19"/>
          </p:nvPr>
        </p:nvPicPr>
        <p:blipFill>
          <a:blip r:embed="rId3" cstate="screen">
            <a:extLst>
              <a:ext uri="{28A0092B-C50C-407E-A947-70E740481C1C}">
                <a14:useLocalDpi xmlns:a14="http://schemas.microsoft.com/office/drawing/2010/main"/>
              </a:ext>
            </a:extLst>
          </a:blip>
          <a:srcRect/>
          <a:stretch/>
        </p:blipFill>
        <p:spPr>
          <a:xfrm>
            <a:off x="5825668" y="-1"/>
            <a:ext cx="5689601" cy="6858001"/>
          </a:xfrm>
        </p:spPr>
      </p:pic>
    </p:spTree>
    <p:extLst>
      <p:ext uri="{BB962C8B-B14F-4D97-AF65-F5344CB8AC3E}">
        <p14:creationId xmlns:p14="http://schemas.microsoft.com/office/powerpoint/2010/main" val="42426799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93E259E-BDC3-4C1F-A496-276244561534}"/>
              </a:ext>
            </a:extLst>
          </p:cNvPr>
          <p:cNvSpPr>
            <a:spLocks noGrp="1"/>
          </p:cNvSpPr>
          <p:nvPr>
            <p:ph type="body" sz="quarter" idx="13"/>
          </p:nvPr>
        </p:nvSpPr>
        <p:spPr/>
        <p:txBody>
          <a:bodyPr/>
          <a:lstStyle/>
          <a:p>
            <a:r>
              <a:rPr lang="en-GB" dirty="0"/>
              <a:t>Top Tips to </a:t>
            </a:r>
            <a:r>
              <a:rPr lang="hr-BA" dirty="0"/>
              <a:t>Manage your </a:t>
            </a:r>
            <a:r>
              <a:rPr lang="en-GB" dirty="0"/>
              <a:t>D</a:t>
            </a:r>
            <a:r>
              <a:rPr lang="hr-BA" dirty="0"/>
              <a:t>igital </a:t>
            </a:r>
            <a:r>
              <a:rPr lang="en-GB" dirty="0"/>
              <a:t>F</a:t>
            </a:r>
            <a:r>
              <a:rPr lang="hr-BA" dirty="0"/>
              <a:t>ootprint</a:t>
            </a:r>
            <a:endParaRPr lang="en-US" dirty="0"/>
          </a:p>
        </p:txBody>
      </p:sp>
      <p:sp>
        <p:nvSpPr>
          <p:cNvPr id="3" name="Text Placeholder 2">
            <a:extLst>
              <a:ext uri="{FF2B5EF4-FFF2-40B4-BE49-F238E27FC236}">
                <a16:creationId xmlns:a16="http://schemas.microsoft.com/office/drawing/2014/main" id="{AFFF70EC-FA6B-488F-9917-C31EF328246F}"/>
              </a:ext>
            </a:extLst>
          </p:cNvPr>
          <p:cNvSpPr>
            <a:spLocks noGrp="1"/>
          </p:cNvSpPr>
          <p:nvPr>
            <p:ph type="body" sz="quarter" idx="14"/>
          </p:nvPr>
        </p:nvSpPr>
        <p:spPr>
          <a:xfrm>
            <a:off x="954051" y="1839897"/>
            <a:ext cx="4379949" cy="3537886"/>
          </a:xfrm>
        </p:spPr>
        <p:txBody>
          <a:bodyPr/>
          <a:lstStyle/>
          <a:p>
            <a:pPr marL="457200" indent="-457200">
              <a:buFont typeface="+mj-lt"/>
              <a:buAutoNum type="arabicPeriod"/>
            </a:pPr>
            <a:r>
              <a:rPr lang="en-US" dirty="0"/>
              <a:t> Look yourself up online</a:t>
            </a:r>
          </a:p>
          <a:p>
            <a:pPr marL="457200" indent="-457200">
              <a:buFont typeface="+mj-lt"/>
              <a:buAutoNum type="arabicPeriod"/>
            </a:pPr>
            <a:r>
              <a:rPr lang="en-US" dirty="0"/>
              <a:t> List down all your accounts</a:t>
            </a:r>
          </a:p>
          <a:p>
            <a:pPr marL="457200" indent="-457200">
              <a:buFont typeface="+mj-lt"/>
              <a:buAutoNum type="arabicPeriod"/>
            </a:pPr>
            <a:r>
              <a:rPr lang="en-US" dirty="0"/>
              <a:t> Use privacy settings</a:t>
            </a:r>
          </a:p>
          <a:p>
            <a:pPr marL="457200" indent="-457200">
              <a:buFont typeface="+mj-lt"/>
              <a:buAutoNum type="arabicPeriod"/>
            </a:pPr>
            <a:r>
              <a:rPr lang="en-US" dirty="0"/>
              <a:t> Keep things professional</a:t>
            </a:r>
          </a:p>
          <a:p>
            <a:pPr marL="457200" indent="-457200">
              <a:buFont typeface="+mj-lt"/>
              <a:buAutoNum type="arabicPeriod"/>
            </a:pPr>
            <a:r>
              <a:rPr lang="en-US" dirty="0"/>
              <a:t> Keep your profile up to date</a:t>
            </a:r>
          </a:p>
          <a:p>
            <a:pPr marL="457200" indent="-457200">
              <a:buFont typeface="+mj-lt"/>
              <a:buAutoNum type="arabicPeriod"/>
            </a:pPr>
            <a:r>
              <a:rPr lang="en-US" dirty="0"/>
              <a:t> Don’t overshare</a:t>
            </a:r>
          </a:p>
          <a:p>
            <a:pPr marL="457200" indent="-457200">
              <a:buFont typeface="+mj-lt"/>
              <a:buAutoNum type="arabicPeriod"/>
            </a:pPr>
            <a:r>
              <a:rPr lang="en-US" dirty="0"/>
              <a:t> Delete unflattering content</a:t>
            </a:r>
          </a:p>
          <a:p>
            <a:r>
              <a:rPr lang="en-US" dirty="0"/>
              <a:t>     </a:t>
            </a:r>
          </a:p>
        </p:txBody>
      </p:sp>
      <p:sp>
        <p:nvSpPr>
          <p:cNvPr id="5" name="TextBox 4">
            <a:extLst>
              <a:ext uri="{FF2B5EF4-FFF2-40B4-BE49-F238E27FC236}">
                <a16:creationId xmlns:a16="http://schemas.microsoft.com/office/drawing/2014/main" id="{30913039-2D1B-4D05-AA28-4BD6475EBDF6}"/>
              </a:ext>
            </a:extLst>
          </p:cNvPr>
          <p:cNvSpPr txBox="1"/>
          <p:nvPr/>
        </p:nvSpPr>
        <p:spPr>
          <a:xfrm>
            <a:off x="5648276" y="1826764"/>
            <a:ext cx="6096000" cy="3188565"/>
          </a:xfrm>
          <a:prstGeom prst="rect">
            <a:avLst/>
          </a:prstGeom>
          <a:noFill/>
        </p:spPr>
        <p:txBody>
          <a:bodyPr wrap="square">
            <a:spAutoFit/>
          </a:bodyPr>
          <a:lstStyle/>
          <a:p>
            <a:pPr marL="457200" indent="-457200">
              <a:lnSpc>
                <a:spcPct val="90000"/>
              </a:lnSpc>
              <a:spcBef>
                <a:spcPts val="1000"/>
              </a:spcBef>
              <a:buFont typeface="+mj-lt"/>
              <a:buAutoNum type="arabicPeriod" startAt="8"/>
            </a:pPr>
            <a:r>
              <a:rPr lang="en-US" sz="2400" dirty="0">
                <a:solidFill>
                  <a:srgbClr val="5E5E5E"/>
                </a:solidFill>
              </a:rPr>
              <a:t>Check your browser for cookies</a:t>
            </a:r>
          </a:p>
          <a:p>
            <a:pPr marL="457200" indent="-457200">
              <a:lnSpc>
                <a:spcPct val="90000"/>
              </a:lnSpc>
              <a:spcBef>
                <a:spcPts val="1000"/>
              </a:spcBef>
              <a:buFont typeface="+mj-lt"/>
              <a:buAutoNum type="arabicPeriod" startAt="8"/>
            </a:pPr>
            <a:r>
              <a:rPr lang="en-US" sz="2400" dirty="0">
                <a:solidFill>
                  <a:srgbClr val="5E5E5E"/>
                </a:solidFill>
              </a:rPr>
              <a:t> Protect your passwords</a:t>
            </a:r>
          </a:p>
          <a:p>
            <a:pPr marL="457200" indent="-457200">
              <a:lnSpc>
                <a:spcPct val="90000"/>
              </a:lnSpc>
              <a:spcBef>
                <a:spcPts val="1000"/>
              </a:spcBef>
              <a:buFont typeface="+mj-lt"/>
              <a:buAutoNum type="arabicPeriod" startAt="8"/>
            </a:pPr>
            <a:r>
              <a:rPr lang="en-US" sz="2400" dirty="0">
                <a:solidFill>
                  <a:srgbClr val="5E5E5E"/>
                </a:solidFill>
              </a:rPr>
              <a:t> Use strong passwords</a:t>
            </a:r>
          </a:p>
          <a:p>
            <a:pPr marL="457200" indent="-457200">
              <a:lnSpc>
                <a:spcPct val="90000"/>
              </a:lnSpc>
              <a:spcBef>
                <a:spcPts val="1000"/>
              </a:spcBef>
              <a:buFont typeface="+mj-lt"/>
              <a:buAutoNum type="arabicPeriod" startAt="8"/>
            </a:pPr>
            <a:r>
              <a:rPr lang="en-US" sz="2400" dirty="0">
                <a:solidFill>
                  <a:srgbClr val="5E5E5E"/>
                </a:solidFill>
              </a:rPr>
              <a:t> Create a second email account</a:t>
            </a:r>
          </a:p>
          <a:p>
            <a:pPr marL="457200" indent="-457200">
              <a:lnSpc>
                <a:spcPct val="90000"/>
              </a:lnSpc>
              <a:spcBef>
                <a:spcPts val="1000"/>
              </a:spcBef>
              <a:buFont typeface="+mj-lt"/>
              <a:buAutoNum type="arabicPeriod" startAt="8"/>
            </a:pPr>
            <a:r>
              <a:rPr lang="en-US" sz="2400" dirty="0">
                <a:solidFill>
                  <a:srgbClr val="5E5E5E"/>
                </a:solidFill>
              </a:rPr>
              <a:t> Share your achievements</a:t>
            </a:r>
          </a:p>
          <a:p>
            <a:pPr marL="457200" indent="-457200">
              <a:lnSpc>
                <a:spcPct val="90000"/>
              </a:lnSpc>
              <a:spcBef>
                <a:spcPts val="1000"/>
              </a:spcBef>
              <a:buFont typeface="+mj-lt"/>
              <a:buAutoNum type="arabicPeriod" startAt="8"/>
            </a:pPr>
            <a:r>
              <a:rPr lang="en-US" sz="2400" dirty="0">
                <a:solidFill>
                  <a:srgbClr val="5E5E5E"/>
                </a:solidFill>
              </a:rPr>
              <a:t> Think before you post</a:t>
            </a:r>
          </a:p>
          <a:p>
            <a:pPr marL="457200" indent="-457200">
              <a:lnSpc>
                <a:spcPct val="90000"/>
              </a:lnSpc>
              <a:spcBef>
                <a:spcPts val="1000"/>
              </a:spcBef>
              <a:buFont typeface="+mj-lt"/>
              <a:buAutoNum type="arabicPeriod" startAt="8"/>
            </a:pPr>
            <a:r>
              <a:rPr lang="en-US" sz="2400" dirty="0">
                <a:solidFill>
                  <a:srgbClr val="5E5E5E"/>
                </a:solidFill>
              </a:rPr>
              <a:t> Always update your software</a:t>
            </a:r>
          </a:p>
        </p:txBody>
      </p:sp>
      <p:sp>
        <p:nvSpPr>
          <p:cNvPr id="7" name="TextBox 6">
            <a:extLst>
              <a:ext uri="{FF2B5EF4-FFF2-40B4-BE49-F238E27FC236}">
                <a16:creationId xmlns:a16="http://schemas.microsoft.com/office/drawing/2014/main" id="{E4AD7E6D-592A-4B8C-B0EE-1C8C2D65484C}"/>
              </a:ext>
            </a:extLst>
          </p:cNvPr>
          <p:cNvSpPr txBox="1"/>
          <p:nvPr/>
        </p:nvSpPr>
        <p:spPr>
          <a:xfrm>
            <a:off x="828674" y="5774322"/>
            <a:ext cx="8258175" cy="584775"/>
          </a:xfrm>
          <a:prstGeom prst="rect">
            <a:avLst/>
          </a:prstGeom>
          <a:noFill/>
        </p:spPr>
        <p:txBody>
          <a:bodyPr wrap="square">
            <a:spAutoFit/>
          </a:bodyPr>
          <a:lstStyle/>
          <a:p>
            <a:r>
              <a:rPr lang="hr-BA" sz="1600" dirty="0">
                <a:solidFill>
                  <a:srgbClr val="5E5E5E"/>
                </a:solidFill>
              </a:rPr>
              <a:t>SOURCE: </a:t>
            </a:r>
            <a:r>
              <a:rPr lang="en-US" sz="1600" dirty="0">
                <a:solidFill>
                  <a:srgbClr val="5E5E5E"/>
                </a:solidFill>
              </a:rPr>
              <a:t>How To Manage Your Digital Footprint: 20 Tips for Students</a:t>
            </a:r>
            <a:r>
              <a:rPr lang="hr-BA" sz="1600" dirty="0">
                <a:solidFill>
                  <a:srgbClr val="5E5E5E"/>
                </a:solidFill>
              </a:rPr>
              <a:t>, </a:t>
            </a:r>
            <a:r>
              <a:rPr lang="en-US" sz="1600" dirty="0">
                <a:solidFill>
                  <a:srgbClr val="5E5E5E"/>
                </a:solidFill>
              </a:rPr>
              <a:t>by Imed Bouchrika</a:t>
            </a:r>
            <a:r>
              <a:rPr lang="hr-BA" sz="1600" dirty="0">
                <a:solidFill>
                  <a:srgbClr val="5E5E5E"/>
                </a:solidFill>
              </a:rPr>
              <a:t>, </a:t>
            </a:r>
            <a:r>
              <a:rPr lang="en-US" sz="1600" dirty="0">
                <a:solidFill>
                  <a:srgbClr val="5E5E5E"/>
                </a:solidFill>
              </a:rPr>
              <a:t>Chief Data Scientist &amp; Head of Content</a:t>
            </a:r>
          </a:p>
        </p:txBody>
      </p:sp>
    </p:spTree>
    <p:extLst>
      <p:ext uri="{BB962C8B-B14F-4D97-AF65-F5344CB8AC3E}">
        <p14:creationId xmlns:p14="http://schemas.microsoft.com/office/powerpoint/2010/main" val="42233717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3F9AA6-03BE-4BF9-9921-E869D4661562}"/>
              </a:ext>
            </a:extLst>
          </p:cNvPr>
          <p:cNvSpPr>
            <a:spLocks noGrp="1"/>
          </p:cNvSpPr>
          <p:nvPr>
            <p:ph type="body" sz="quarter" idx="13"/>
          </p:nvPr>
        </p:nvSpPr>
        <p:spPr>
          <a:xfrm>
            <a:off x="436935" y="710385"/>
            <a:ext cx="2744415" cy="3297980"/>
          </a:xfrm>
        </p:spPr>
        <p:txBody>
          <a:bodyPr/>
          <a:lstStyle/>
          <a:p>
            <a:r>
              <a:rPr lang="hr-BA" dirty="0"/>
              <a:t>Activity: </a:t>
            </a:r>
          </a:p>
          <a:p>
            <a:r>
              <a:rPr lang="hr-BA" dirty="0"/>
              <a:t>The Quiz</a:t>
            </a:r>
            <a:endParaRPr lang="en-US" dirty="0"/>
          </a:p>
        </p:txBody>
      </p:sp>
      <p:sp>
        <p:nvSpPr>
          <p:cNvPr id="3" name="Text Placeholder 2">
            <a:extLst>
              <a:ext uri="{FF2B5EF4-FFF2-40B4-BE49-F238E27FC236}">
                <a16:creationId xmlns:a16="http://schemas.microsoft.com/office/drawing/2014/main" id="{A84A94D5-78C1-49F5-9273-690230D93950}"/>
              </a:ext>
            </a:extLst>
          </p:cNvPr>
          <p:cNvSpPr>
            <a:spLocks noGrp="1"/>
          </p:cNvSpPr>
          <p:nvPr>
            <p:ph type="body" sz="quarter" idx="14"/>
          </p:nvPr>
        </p:nvSpPr>
        <p:spPr>
          <a:xfrm>
            <a:off x="8531148" y="5306894"/>
            <a:ext cx="2718488" cy="928188"/>
          </a:xfrm>
        </p:spPr>
        <p:txBody>
          <a:bodyPr/>
          <a:lstStyle/>
          <a:p>
            <a:pPr>
              <a:lnSpc>
                <a:spcPct val="100000"/>
              </a:lnSpc>
              <a:spcBef>
                <a:spcPts val="0"/>
              </a:spcBef>
            </a:pPr>
            <a:r>
              <a:rPr lang="en-US" sz="3200" b="1" dirty="0">
                <a:solidFill>
                  <a:srgbClr val="D6315A"/>
                </a:solidFill>
              </a:rPr>
              <a:t>Ctrl + Click </a:t>
            </a:r>
          </a:p>
          <a:p>
            <a:pPr>
              <a:lnSpc>
                <a:spcPct val="100000"/>
              </a:lnSpc>
              <a:spcBef>
                <a:spcPts val="0"/>
              </a:spcBef>
            </a:pPr>
            <a:r>
              <a:rPr lang="en-US" sz="2800" b="1" dirty="0">
                <a:solidFill>
                  <a:srgbClr val="00ACA7"/>
                </a:solidFill>
              </a:rPr>
              <a:t>To start Lesson</a:t>
            </a:r>
          </a:p>
        </p:txBody>
      </p:sp>
      <p:sp>
        <p:nvSpPr>
          <p:cNvPr id="4" name="Arrow: Up 3">
            <a:extLst>
              <a:ext uri="{FF2B5EF4-FFF2-40B4-BE49-F238E27FC236}">
                <a16:creationId xmlns:a16="http://schemas.microsoft.com/office/drawing/2014/main" id="{64930080-0F50-4236-990B-C05FDE78D2AA}"/>
              </a:ext>
            </a:extLst>
          </p:cNvPr>
          <p:cNvSpPr/>
          <p:nvPr/>
        </p:nvSpPr>
        <p:spPr>
          <a:xfrm>
            <a:off x="7264866" y="4415599"/>
            <a:ext cx="906011" cy="1140902"/>
          </a:xfrm>
          <a:prstGeom prst="upArrow">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7" name="Graphic 6" descr="Mouse outline">
            <a:extLst>
              <a:ext uri="{FF2B5EF4-FFF2-40B4-BE49-F238E27FC236}">
                <a16:creationId xmlns:a16="http://schemas.microsoft.com/office/drawing/2014/main" id="{AF9C0F08-B252-4F34-94C2-01AE0F0DAE4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9170130">
            <a:off x="8318591" y="4290178"/>
            <a:ext cx="914400" cy="792231"/>
          </a:xfrm>
          <a:prstGeom prst="rect">
            <a:avLst/>
          </a:prstGeom>
        </p:spPr>
      </p:pic>
      <p:grpSp>
        <p:nvGrpSpPr>
          <p:cNvPr id="8" name="Group 7">
            <a:extLst>
              <a:ext uri="{FF2B5EF4-FFF2-40B4-BE49-F238E27FC236}">
                <a16:creationId xmlns:a16="http://schemas.microsoft.com/office/drawing/2014/main" id="{74C69E91-3972-4401-BBDE-B28611888FAF}"/>
              </a:ext>
            </a:extLst>
          </p:cNvPr>
          <p:cNvGrpSpPr/>
          <p:nvPr/>
        </p:nvGrpSpPr>
        <p:grpSpPr>
          <a:xfrm>
            <a:off x="3438525" y="630587"/>
            <a:ext cx="8505825" cy="3457575"/>
            <a:chOff x="3438525" y="630587"/>
            <a:chExt cx="8505825" cy="3457575"/>
          </a:xfrm>
        </p:grpSpPr>
        <p:pic>
          <p:nvPicPr>
            <p:cNvPr id="6" name="Picture 5">
              <a:hlinkClick r:id="rId4"/>
              <a:extLst>
                <a:ext uri="{FF2B5EF4-FFF2-40B4-BE49-F238E27FC236}">
                  <a16:creationId xmlns:a16="http://schemas.microsoft.com/office/drawing/2014/main" id="{132ECF46-0B8E-4D2E-B0F1-4DA05AE11C9B}"/>
                </a:ext>
              </a:extLst>
            </p:cNvPr>
            <p:cNvPicPr>
              <a:picLocks noChangeAspect="1"/>
            </p:cNvPicPr>
            <p:nvPr/>
          </p:nvPicPr>
          <p:blipFill>
            <a:blip r:embed="rId5"/>
            <a:stretch>
              <a:fillRect/>
            </a:stretch>
          </p:blipFill>
          <p:spPr>
            <a:xfrm>
              <a:off x="3438525" y="630587"/>
              <a:ext cx="8505825" cy="3457575"/>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CB6CDE9B-8AE7-4986-A26B-5FA6E36C29F5}"/>
                </a:ext>
              </a:extLst>
            </p:cNvPr>
            <p:cNvSpPr txBox="1"/>
            <p:nvPr/>
          </p:nvSpPr>
          <p:spPr>
            <a:xfrm>
              <a:off x="5934075" y="3102626"/>
              <a:ext cx="3651359" cy="954107"/>
            </a:xfrm>
            <a:prstGeom prst="rect">
              <a:avLst/>
            </a:prstGeom>
            <a:solidFill>
              <a:schemeClr val="bg1"/>
            </a:solidFill>
          </p:spPr>
          <p:txBody>
            <a:bodyPr wrap="square" rtlCol="0" anchor="ctr" anchorCtr="0">
              <a:spAutoFit/>
            </a:bodyPr>
            <a:lstStyle/>
            <a:p>
              <a:pPr algn="ctr"/>
              <a:r>
                <a:rPr lang="hr-BA" sz="2800" b="1" i="1" u="sng" dirty="0">
                  <a:solidFill>
                    <a:srgbClr val="00ACA7"/>
                  </a:solidFill>
                </a:rPr>
                <a:t>Do a self-assessment</a:t>
              </a:r>
            </a:p>
            <a:p>
              <a:pPr algn="ctr"/>
              <a:endParaRPr lang="en-US" sz="2800" dirty="0"/>
            </a:p>
          </p:txBody>
        </p:sp>
      </p:grpSp>
      <p:pic>
        <p:nvPicPr>
          <p:cNvPr id="10" name="Graphic 9" descr="Line arrow: Slight curve outline">
            <a:extLst>
              <a:ext uri="{FF2B5EF4-FFF2-40B4-BE49-F238E27FC236}">
                <a16:creationId xmlns:a16="http://schemas.microsoft.com/office/drawing/2014/main" id="{BA60ECE2-5849-4D14-A743-13115B6AA54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343025" y="2292699"/>
            <a:ext cx="1447800" cy="1447800"/>
          </a:xfrm>
          <a:prstGeom prst="rect">
            <a:avLst/>
          </a:prstGeom>
        </p:spPr>
      </p:pic>
    </p:spTree>
    <p:extLst>
      <p:ext uri="{BB962C8B-B14F-4D97-AF65-F5344CB8AC3E}">
        <p14:creationId xmlns:p14="http://schemas.microsoft.com/office/powerpoint/2010/main" val="6585155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9C23BD0-2496-DC40-9CC7-F58A86B8149B}"/>
              </a:ext>
            </a:extLst>
          </p:cNvPr>
          <p:cNvSpPr>
            <a:spLocks noGrp="1"/>
          </p:cNvSpPr>
          <p:nvPr>
            <p:ph type="body" sz="quarter" idx="13"/>
          </p:nvPr>
        </p:nvSpPr>
        <p:spPr>
          <a:xfrm>
            <a:off x="768174" y="709438"/>
            <a:ext cx="4802202" cy="697353"/>
          </a:xfrm>
        </p:spPr>
        <p:txBody>
          <a:bodyPr/>
          <a:lstStyle/>
          <a:p>
            <a:r>
              <a:rPr lang="en-US" dirty="0"/>
              <a:t>2. Protecting health and wellbeing</a:t>
            </a:r>
          </a:p>
          <a:p>
            <a:endParaRPr lang="en-US" dirty="0"/>
          </a:p>
          <a:p>
            <a:endParaRPr lang="en-US" dirty="0"/>
          </a:p>
        </p:txBody>
      </p:sp>
      <p:pic>
        <p:nvPicPr>
          <p:cNvPr id="6" name="Picture Placeholder 5" descr="A person working on a computer&#10;&#10;Description automatically generated with low confidence">
            <a:extLst>
              <a:ext uri="{FF2B5EF4-FFF2-40B4-BE49-F238E27FC236}">
                <a16:creationId xmlns:a16="http://schemas.microsoft.com/office/drawing/2014/main" id="{41393DA0-5F14-1143-828B-60F6C409346C}"/>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8854197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9D1C15C-3593-4455-A9A6-82BF8229AC4C}"/>
              </a:ext>
            </a:extLst>
          </p:cNvPr>
          <p:cNvSpPr>
            <a:spLocks noGrp="1"/>
          </p:cNvSpPr>
          <p:nvPr>
            <p:ph type="body" sz="quarter" idx="13"/>
          </p:nvPr>
        </p:nvSpPr>
        <p:spPr>
          <a:xfrm>
            <a:off x="1272027" y="541487"/>
            <a:ext cx="9168928" cy="697353"/>
          </a:xfrm>
        </p:spPr>
        <p:txBody>
          <a:bodyPr/>
          <a:lstStyle/>
          <a:p>
            <a:pPr algn="ctr"/>
            <a:r>
              <a:rPr lang="hr-BA" sz="3200" dirty="0"/>
              <a:t>Important definition</a:t>
            </a:r>
            <a:r>
              <a:rPr lang="en-IE" sz="3200" dirty="0"/>
              <a:t>s</a:t>
            </a:r>
            <a:endParaRPr lang="en-US" sz="3200" dirty="0"/>
          </a:p>
        </p:txBody>
      </p:sp>
      <p:sp>
        <p:nvSpPr>
          <p:cNvPr id="4" name="Text Placeholder 3">
            <a:extLst>
              <a:ext uri="{FF2B5EF4-FFF2-40B4-BE49-F238E27FC236}">
                <a16:creationId xmlns:a16="http://schemas.microsoft.com/office/drawing/2014/main" id="{7F97C7A2-7BE3-4B2A-8D86-F1B202926899}"/>
              </a:ext>
            </a:extLst>
          </p:cNvPr>
          <p:cNvSpPr>
            <a:spLocks noGrp="1"/>
          </p:cNvSpPr>
          <p:nvPr>
            <p:ph type="body" sz="quarter" idx="14"/>
          </p:nvPr>
        </p:nvSpPr>
        <p:spPr>
          <a:xfrm>
            <a:off x="1207964" y="1290816"/>
            <a:ext cx="9776072" cy="3743707"/>
          </a:xfrm>
        </p:spPr>
        <p:txBody>
          <a:bodyPr/>
          <a:lstStyle/>
          <a:p>
            <a:pPr marL="285750" indent="-285750">
              <a:buFont typeface="Arial" panose="020B0604020202020204" pitchFamily="34" charset="0"/>
              <a:buChar char="•"/>
            </a:pPr>
            <a:r>
              <a:rPr lang="en-US" sz="2400" b="1" i="0" dirty="0">
                <a:effectLst/>
              </a:rPr>
              <a:t>Digital wellbeing </a:t>
            </a:r>
            <a:r>
              <a:rPr lang="en-US" sz="2400" b="0" i="0" dirty="0">
                <a:effectLst/>
              </a:rPr>
              <a:t>is a term used by health professionals, researchers and device manufacturers to describe the concept that when humans interact with technology, the experience should support mental and/or physical health in a measurable way. </a:t>
            </a:r>
          </a:p>
          <a:p>
            <a:pPr marL="285750" indent="-285750">
              <a:buFont typeface="Arial" panose="020B0604020202020204" pitchFamily="34" charset="0"/>
              <a:buChar char="•"/>
            </a:pPr>
            <a:r>
              <a:rPr lang="en-US" sz="2400" b="1" dirty="0"/>
              <a:t>Technostress</a:t>
            </a:r>
            <a:r>
              <a:rPr lang="en-US" sz="2400" dirty="0"/>
              <a:t> is a s</a:t>
            </a:r>
            <a:r>
              <a:rPr lang="en-US" sz="2400" b="0" i="0" dirty="0">
                <a:effectLst/>
              </a:rPr>
              <a:t>tress caused by an inability to cope with modern technology.</a:t>
            </a:r>
          </a:p>
          <a:p>
            <a:endParaRPr lang="en-US" sz="5400" dirty="0"/>
          </a:p>
        </p:txBody>
      </p:sp>
    </p:spTree>
    <p:extLst>
      <p:ext uri="{BB962C8B-B14F-4D97-AF65-F5344CB8AC3E}">
        <p14:creationId xmlns:p14="http://schemas.microsoft.com/office/powerpoint/2010/main" val="38860219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8074BC5-DE5E-4FD0-9048-B9FCFB76D2AA}"/>
              </a:ext>
            </a:extLst>
          </p:cNvPr>
          <p:cNvSpPr>
            <a:spLocks noGrp="1"/>
          </p:cNvSpPr>
          <p:nvPr>
            <p:ph type="body" sz="quarter" idx="13"/>
          </p:nvPr>
        </p:nvSpPr>
        <p:spPr/>
        <p:txBody>
          <a:bodyPr>
            <a:normAutofit/>
          </a:bodyPr>
          <a:lstStyle/>
          <a:p>
            <a:r>
              <a:rPr lang="en-US" b="1" i="0" dirty="0">
                <a:solidFill>
                  <a:schemeClr val="tx1">
                    <a:lumMod val="65000"/>
                    <a:lumOff val="35000"/>
                  </a:schemeClr>
                </a:solidFill>
                <a:effectLst/>
              </a:rPr>
              <a:t>Supporting students to develop healthy digital habits</a:t>
            </a:r>
          </a:p>
        </p:txBody>
      </p:sp>
      <p:pic>
        <p:nvPicPr>
          <p:cNvPr id="6" name="Picture 5" descr="A picture containing diagram&#10;&#10;Description automatically generated">
            <a:extLst>
              <a:ext uri="{FF2B5EF4-FFF2-40B4-BE49-F238E27FC236}">
                <a16:creationId xmlns:a16="http://schemas.microsoft.com/office/drawing/2014/main" id="{2EEE8D73-9986-42E3-808E-9BC638FB57C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951317" y="3297612"/>
            <a:ext cx="4422371" cy="3016946"/>
          </a:xfrm>
          <a:prstGeom prst="rect">
            <a:avLst/>
          </a:prstGeom>
        </p:spPr>
      </p:pic>
      <p:sp>
        <p:nvSpPr>
          <p:cNvPr id="3" name="Text Placeholder 2">
            <a:extLst>
              <a:ext uri="{FF2B5EF4-FFF2-40B4-BE49-F238E27FC236}">
                <a16:creationId xmlns:a16="http://schemas.microsoft.com/office/drawing/2014/main" id="{D3310B94-7FF3-4728-8865-644FB8456ABD}"/>
              </a:ext>
            </a:extLst>
          </p:cNvPr>
          <p:cNvSpPr>
            <a:spLocks noGrp="1"/>
          </p:cNvSpPr>
          <p:nvPr>
            <p:ph type="body" sz="quarter" idx="14"/>
          </p:nvPr>
        </p:nvSpPr>
        <p:spPr>
          <a:xfrm>
            <a:off x="1085850" y="1643822"/>
            <a:ext cx="10587038" cy="3995320"/>
          </a:xfrm>
        </p:spPr>
        <p:txBody>
          <a:bodyPr/>
          <a:lstStyle/>
          <a:p>
            <a:r>
              <a:rPr lang="en-US" b="0" i="0" dirty="0">
                <a:solidFill>
                  <a:srgbClr val="D6315A"/>
                </a:solidFill>
                <a:effectLst/>
              </a:rPr>
              <a:t>Digital technologies </a:t>
            </a:r>
            <a:r>
              <a:rPr lang="en-US" b="0" i="0" dirty="0">
                <a:solidFill>
                  <a:schemeClr val="bg2">
                    <a:lumMod val="25000"/>
                  </a:schemeClr>
                </a:solidFill>
                <a:effectLst/>
              </a:rPr>
              <a:t>are now integral to daily life, and the world’s population has never been more </a:t>
            </a:r>
            <a:r>
              <a:rPr lang="en-US" b="0" i="0" dirty="0">
                <a:solidFill>
                  <a:srgbClr val="00ACA7"/>
                </a:solidFill>
                <a:effectLst/>
              </a:rPr>
              <a:t>interconnected</a:t>
            </a:r>
            <a:r>
              <a:rPr lang="en-US" b="0" i="0" dirty="0">
                <a:solidFill>
                  <a:schemeClr val="bg2">
                    <a:lumMod val="25000"/>
                  </a:schemeClr>
                </a:solidFill>
                <a:effectLst/>
              </a:rPr>
              <a:t>. Innovation, particularly in the digital sphere, is happening at </a:t>
            </a:r>
            <a:r>
              <a:rPr lang="hr-BA" b="0" i="0" dirty="0">
                <a:solidFill>
                  <a:schemeClr val="bg2">
                    <a:lumMod val="25000"/>
                  </a:schemeClr>
                </a:solidFill>
                <a:effectLst/>
              </a:rPr>
              <a:t>an </a:t>
            </a:r>
            <a:r>
              <a:rPr lang="en-US" b="0" i="0" dirty="0">
                <a:solidFill>
                  <a:schemeClr val="bg2">
                    <a:lumMod val="25000"/>
                  </a:schemeClr>
                </a:solidFill>
                <a:effectLst/>
              </a:rPr>
              <a:t>unprecedented scale</a:t>
            </a:r>
            <a:r>
              <a:rPr lang="hr-BA" b="0" i="0" dirty="0">
                <a:solidFill>
                  <a:schemeClr val="bg2">
                    <a:lumMod val="25000"/>
                  </a:schemeClr>
                </a:solidFill>
                <a:effectLst/>
              </a:rPr>
              <a:t> (enhanced by COVID impacts)</a:t>
            </a:r>
            <a:r>
              <a:rPr lang="en-US" b="0" i="0" dirty="0">
                <a:solidFill>
                  <a:schemeClr val="bg2">
                    <a:lumMod val="25000"/>
                  </a:schemeClr>
                </a:solidFill>
                <a:effectLst/>
              </a:rPr>
              <a:t>. </a:t>
            </a:r>
          </a:p>
          <a:p>
            <a:r>
              <a:rPr lang="en-US" b="0" i="0" dirty="0">
                <a:solidFill>
                  <a:srgbClr val="D6315A"/>
                </a:solidFill>
                <a:effectLst/>
              </a:rPr>
              <a:t>Overuse of digital technologies </a:t>
            </a:r>
            <a:r>
              <a:rPr lang="en-US" b="0" i="0" dirty="0">
                <a:solidFill>
                  <a:schemeClr val="bg2">
                    <a:lumMod val="25000"/>
                  </a:schemeClr>
                </a:solidFill>
                <a:effectLst/>
              </a:rPr>
              <a:t>can lead to problems with emotional wellness, like anxiety and depression.</a:t>
            </a:r>
          </a:p>
          <a:p>
            <a:endParaRPr lang="en-US" sz="1800" dirty="0"/>
          </a:p>
        </p:txBody>
      </p:sp>
      <p:sp>
        <p:nvSpPr>
          <p:cNvPr id="4" name="TextBox 3">
            <a:extLst>
              <a:ext uri="{FF2B5EF4-FFF2-40B4-BE49-F238E27FC236}">
                <a16:creationId xmlns:a16="http://schemas.microsoft.com/office/drawing/2014/main" id="{A47DDF36-E2A0-4EED-834D-015EE1656813}"/>
              </a:ext>
            </a:extLst>
          </p:cNvPr>
          <p:cNvSpPr txBox="1"/>
          <p:nvPr/>
        </p:nvSpPr>
        <p:spPr>
          <a:xfrm>
            <a:off x="1935480" y="6414314"/>
            <a:ext cx="8321040" cy="307777"/>
          </a:xfrm>
          <a:prstGeom prst="rect">
            <a:avLst/>
          </a:prstGeom>
          <a:noFill/>
        </p:spPr>
        <p:txBody>
          <a:bodyPr wrap="square" rtlCol="0">
            <a:spAutoFit/>
          </a:bodyPr>
          <a:lstStyle/>
          <a:p>
            <a:r>
              <a:rPr lang="en-IE" sz="1400" dirty="0"/>
              <a:t>https://www.tribalgroup.com/blog/digital-wellbeing-supporting-students-to-develop-healthy-digital-habits</a:t>
            </a:r>
          </a:p>
        </p:txBody>
      </p:sp>
    </p:spTree>
    <p:extLst>
      <p:ext uri="{BB962C8B-B14F-4D97-AF65-F5344CB8AC3E}">
        <p14:creationId xmlns:p14="http://schemas.microsoft.com/office/powerpoint/2010/main" val="38055154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8074BC5-DE5E-4FD0-9048-B9FCFB76D2AA}"/>
              </a:ext>
            </a:extLst>
          </p:cNvPr>
          <p:cNvSpPr>
            <a:spLocks noGrp="1"/>
          </p:cNvSpPr>
          <p:nvPr>
            <p:ph type="body" sz="quarter" idx="13"/>
          </p:nvPr>
        </p:nvSpPr>
        <p:spPr/>
        <p:txBody>
          <a:bodyPr>
            <a:normAutofit/>
          </a:bodyPr>
          <a:lstStyle/>
          <a:p>
            <a:r>
              <a:rPr lang="en-US" b="1" i="0" dirty="0">
                <a:solidFill>
                  <a:schemeClr val="tx1">
                    <a:lumMod val="65000"/>
                    <a:lumOff val="35000"/>
                  </a:schemeClr>
                </a:solidFill>
                <a:effectLst/>
              </a:rPr>
              <a:t>Supporting students to develop healthy digital habits</a:t>
            </a:r>
          </a:p>
        </p:txBody>
      </p:sp>
      <p:sp>
        <p:nvSpPr>
          <p:cNvPr id="3" name="Text Placeholder 2">
            <a:extLst>
              <a:ext uri="{FF2B5EF4-FFF2-40B4-BE49-F238E27FC236}">
                <a16:creationId xmlns:a16="http://schemas.microsoft.com/office/drawing/2014/main" id="{D3310B94-7FF3-4728-8865-644FB8456ABD}"/>
              </a:ext>
            </a:extLst>
          </p:cNvPr>
          <p:cNvSpPr>
            <a:spLocks noGrp="1"/>
          </p:cNvSpPr>
          <p:nvPr>
            <p:ph type="body" sz="quarter" idx="14"/>
          </p:nvPr>
        </p:nvSpPr>
        <p:spPr/>
        <p:txBody>
          <a:bodyPr/>
          <a:lstStyle/>
          <a:p>
            <a:pPr marL="342900" indent="-342900">
              <a:buFont typeface="Wingdings" panose="05000000000000000000" pitchFamily="2" charset="2"/>
              <a:buChar char="ü"/>
            </a:pPr>
            <a:r>
              <a:rPr lang="en-US" b="0" i="0" dirty="0">
                <a:solidFill>
                  <a:srgbClr val="373737"/>
                </a:solidFill>
                <a:effectLst/>
              </a:rPr>
              <a:t>Higher education, online learning and remote student services have become synonymous since the outbreak of </a:t>
            </a:r>
            <a:r>
              <a:rPr lang="en-US" b="0" i="0" dirty="0">
                <a:solidFill>
                  <a:srgbClr val="D6315A"/>
                </a:solidFill>
                <a:effectLst/>
              </a:rPr>
              <a:t>Covid-19</a:t>
            </a:r>
            <a:r>
              <a:rPr lang="en-US" b="0" i="0" dirty="0">
                <a:solidFill>
                  <a:srgbClr val="373737"/>
                </a:solidFill>
                <a:effectLst/>
              </a:rPr>
              <a:t> in early 2020.</a:t>
            </a:r>
          </a:p>
          <a:p>
            <a:pPr marL="342900" indent="-342900">
              <a:buFont typeface="Wingdings" panose="05000000000000000000" pitchFamily="2" charset="2"/>
              <a:buChar char="ü"/>
            </a:pPr>
            <a:r>
              <a:rPr lang="en-US" b="0" i="0" dirty="0">
                <a:solidFill>
                  <a:srgbClr val="373737"/>
                </a:solidFill>
                <a:effectLst/>
              </a:rPr>
              <a:t>The world of online learning and virtual environments and the intellectual stimulation it provides can help students </a:t>
            </a:r>
            <a:r>
              <a:rPr lang="en-US" b="0" i="0" dirty="0">
                <a:solidFill>
                  <a:srgbClr val="00ACA7"/>
                </a:solidFill>
                <a:effectLst/>
              </a:rPr>
              <a:t>feel more connected </a:t>
            </a:r>
            <a:r>
              <a:rPr lang="en-US" b="0" i="0" dirty="0">
                <a:solidFill>
                  <a:srgbClr val="373737"/>
                </a:solidFill>
                <a:effectLst/>
              </a:rPr>
              <a:t>to others, more </a:t>
            </a:r>
            <a:r>
              <a:rPr lang="en-US" b="0" i="0" dirty="0">
                <a:solidFill>
                  <a:srgbClr val="D6315A"/>
                </a:solidFill>
                <a:effectLst/>
              </a:rPr>
              <a:t>productive</a:t>
            </a:r>
            <a:r>
              <a:rPr lang="en-US" b="0" i="0" dirty="0">
                <a:solidFill>
                  <a:srgbClr val="373737"/>
                </a:solidFill>
                <a:effectLst/>
              </a:rPr>
              <a:t> and </a:t>
            </a:r>
            <a:r>
              <a:rPr lang="en-US" b="0" i="0" dirty="0">
                <a:solidFill>
                  <a:srgbClr val="00ACA7"/>
                </a:solidFill>
                <a:effectLst/>
              </a:rPr>
              <a:t>more engaged</a:t>
            </a:r>
            <a:r>
              <a:rPr lang="en-US" b="0" i="0" dirty="0">
                <a:solidFill>
                  <a:srgbClr val="373737"/>
                </a:solidFill>
                <a:effectLst/>
              </a:rPr>
              <a:t>. </a:t>
            </a:r>
          </a:p>
          <a:p>
            <a:pPr marL="342900" indent="-342900">
              <a:buFont typeface="Wingdings" panose="05000000000000000000" pitchFamily="2" charset="2"/>
              <a:buChar char="ü"/>
            </a:pPr>
            <a:r>
              <a:rPr lang="en-US" b="0" i="0" dirty="0">
                <a:solidFill>
                  <a:srgbClr val="373737"/>
                </a:solidFill>
                <a:effectLst/>
              </a:rPr>
              <a:t>However, learning and delivering services online can also make students feel </a:t>
            </a:r>
            <a:r>
              <a:rPr lang="en-US" b="0" i="0" dirty="0">
                <a:solidFill>
                  <a:srgbClr val="E18130"/>
                </a:solidFill>
                <a:effectLst/>
              </a:rPr>
              <a:t>disconnected and fatigued</a:t>
            </a:r>
            <a:r>
              <a:rPr lang="en-US" b="0" i="0" dirty="0">
                <a:solidFill>
                  <a:srgbClr val="373737"/>
                </a:solidFill>
                <a:effectLst/>
              </a:rPr>
              <a:t>, as well as </a:t>
            </a:r>
            <a:r>
              <a:rPr lang="hr-BA" b="0" i="0" dirty="0">
                <a:solidFill>
                  <a:srgbClr val="00ACA7"/>
                </a:solidFill>
                <a:effectLst/>
              </a:rPr>
              <a:t>increase</a:t>
            </a:r>
            <a:r>
              <a:rPr lang="en-US" b="0" i="0" dirty="0">
                <a:solidFill>
                  <a:srgbClr val="373737"/>
                </a:solidFill>
                <a:effectLst/>
              </a:rPr>
              <a:t> their concerns about staying motivated and absorbing the material. This can lead to </a:t>
            </a:r>
            <a:r>
              <a:rPr lang="en-US" b="0" i="0" dirty="0">
                <a:solidFill>
                  <a:srgbClr val="00ACA7"/>
                </a:solidFill>
                <a:effectLst/>
              </a:rPr>
              <a:t>anxiety</a:t>
            </a:r>
            <a:r>
              <a:rPr lang="en-US" b="0" i="0" dirty="0">
                <a:solidFill>
                  <a:srgbClr val="373737"/>
                </a:solidFill>
                <a:effectLst/>
              </a:rPr>
              <a:t> and </a:t>
            </a:r>
            <a:r>
              <a:rPr lang="en-US" b="0" i="0" dirty="0">
                <a:solidFill>
                  <a:srgbClr val="E18130"/>
                </a:solidFill>
                <a:effectLst/>
              </a:rPr>
              <a:t>low mood</a:t>
            </a:r>
            <a:r>
              <a:rPr lang="en-US" b="0" i="0" dirty="0">
                <a:solidFill>
                  <a:srgbClr val="373737"/>
                </a:solidFill>
                <a:effectLst/>
              </a:rPr>
              <a:t>. </a:t>
            </a:r>
          </a:p>
          <a:p>
            <a:pPr marL="342900" indent="-342900">
              <a:buFont typeface="Wingdings" panose="05000000000000000000" pitchFamily="2" charset="2"/>
              <a:buChar char="ü"/>
            </a:pPr>
            <a:r>
              <a:rPr lang="en-US" b="0" i="0" dirty="0">
                <a:solidFill>
                  <a:srgbClr val="373737"/>
                </a:solidFill>
                <a:effectLst/>
              </a:rPr>
              <a:t>It is partly because screens keep us from other activities that are good for our </a:t>
            </a:r>
            <a:r>
              <a:rPr lang="hr-BA" b="0" i="0" dirty="0">
                <a:solidFill>
                  <a:srgbClr val="373737"/>
                </a:solidFill>
                <a:effectLst/>
              </a:rPr>
              <a:t>wellbeings</a:t>
            </a:r>
            <a:r>
              <a:rPr lang="en-US" b="0" i="0" dirty="0">
                <a:solidFill>
                  <a:srgbClr val="373737"/>
                </a:solidFill>
                <a:effectLst/>
              </a:rPr>
              <a:t> such as experiencing nature, daily exercise and social support. </a:t>
            </a:r>
            <a:endParaRPr lang="en-US" dirty="0"/>
          </a:p>
        </p:txBody>
      </p:sp>
      <p:sp>
        <p:nvSpPr>
          <p:cNvPr id="4" name="TextBox 3">
            <a:extLst>
              <a:ext uri="{FF2B5EF4-FFF2-40B4-BE49-F238E27FC236}">
                <a16:creationId xmlns:a16="http://schemas.microsoft.com/office/drawing/2014/main" id="{A47DDF36-E2A0-4EED-834D-015EE1656813}"/>
              </a:ext>
            </a:extLst>
          </p:cNvPr>
          <p:cNvSpPr txBox="1"/>
          <p:nvPr/>
        </p:nvSpPr>
        <p:spPr>
          <a:xfrm>
            <a:off x="1935480" y="6414314"/>
            <a:ext cx="8321040" cy="307777"/>
          </a:xfrm>
          <a:prstGeom prst="rect">
            <a:avLst/>
          </a:prstGeom>
          <a:noFill/>
        </p:spPr>
        <p:txBody>
          <a:bodyPr wrap="square" rtlCol="0">
            <a:spAutoFit/>
          </a:bodyPr>
          <a:lstStyle/>
          <a:p>
            <a:r>
              <a:rPr lang="en-IE" sz="1400" dirty="0"/>
              <a:t>https://www.tribalgroup.com/blog/digital-wellbeing-supporting-students-to-develop-healthy-digital-habits</a:t>
            </a:r>
          </a:p>
        </p:txBody>
      </p:sp>
    </p:spTree>
    <p:extLst>
      <p:ext uri="{BB962C8B-B14F-4D97-AF65-F5344CB8AC3E}">
        <p14:creationId xmlns:p14="http://schemas.microsoft.com/office/powerpoint/2010/main" val="11930627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9F6D5E-43A6-A84E-A7B9-DD6D2079BD3E}"/>
              </a:ext>
            </a:extLst>
          </p:cNvPr>
          <p:cNvSpPr>
            <a:spLocks noGrp="1"/>
          </p:cNvSpPr>
          <p:nvPr>
            <p:ph type="body" sz="quarter" idx="13"/>
          </p:nvPr>
        </p:nvSpPr>
        <p:spPr>
          <a:xfrm>
            <a:off x="856590" y="914373"/>
            <a:ext cx="4369392" cy="4493975"/>
          </a:xfrm>
        </p:spPr>
        <p:txBody>
          <a:bodyPr>
            <a:normAutofit/>
          </a:bodyPr>
          <a:lstStyle/>
          <a:p>
            <a:r>
              <a:rPr lang="en-US" sz="2400" dirty="0">
                <a:effectLst/>
              </a:rPr>
              <a:t>Without physically going into university or meeting people face-to-face, I’ve found that I’m spending most of my days in the same space, just moving from screen to screen. This is making me feel tired, isolated and demotivated and over time it’s starting to really impact on my mood.</a:t>
            </a:r>
            <a:endParaRPr lang="en-US" sz="2400" dirty="0"/>
          </a:p>
        </p:txBody>
      </p:sp>
      <p:sp>
        <p:nvSpPr>
          <p:cNvPr id="3" name="Text Placeholder 2">
            <a:extLst>
              <a:ext uri="{FF2B5EF4-FFF2-40B4-BE49-F238E27FC236}">
                <a16:creationId xmlns:a16="http://schemas.microsoft.com/office/drawing/2014/main" id="{CD9C4D0D-493E-894B-A7AE-31313B976989}"/>
              </a:ext>
            </a:extLst>
          </p:cNvPr>
          <p:cNvSpPr>
            <a:spLocks noGrp="1"/>
          </p:cNvSpPr>
          <p:nvPr>
            <p:ph type="body" sz="quarter" idx="14"/>
          </p:nvPr>
        </p:nvSpPr>
        <p:spPr/>
        <p:txBody>
          <a:bodyPr>
            <a:normAutofit fontScale="85000" lnSpcReduction="20000"/>
          </a:bodyPr>
          <a:lstStyle/>
          <a:p>
            <a:r>
              <a:rPr lang="en-US" dirty="0"/>
              <a:t>“</a:t>
            </a:r>
          </a:p>
        </p:txBody>
      </p:sp>
      <p:sp>
        <p:nvSpPr>
          <p:cNvPr id="4" name="Text Placeholder 3">
            <a:extLst>
              <a:ext uri="{FF2B5EF4-FFF2-40B4-BE49-F238E27FC236}">
                <a16:creationId xmlns:a16="http://schemas.microsoft.com/office/drawing/2014/main" id="{2509A41E-6E66-FC4F-8BC6-C92877CF83D3}"/>
              </a:ext>
            </a:extLst>
          </p:cNvPr>
          <p:cNvSpPr>
            <a:spLocks noGrp="1"/>
          </p:cNvSpPr>
          <p:nvPr>
            <p:ph type="body" sz="quarter" idx="15"/>
          </p:nvPr>
        </p:nvSpPr>
        <p:spPr/>
        <p:txBody>
          <a:bodyPr>
            <a:normAutofit fontScale="92500" lnSpcReduction="10000"/>
          </a:bodyPr>
          <a:lstStyle/>
          <a:p>
            <a:r>
              <a:rPr lang="en-US" dirty="0"/>
              <a:t>“</a:t>
            </a:r>
          </a:p>
        </p:txBody>
      </p:sp>
      <p:sp>
        <p:nvSpPr>
          <p:cNvPr id="5" name="TextBox 4">
            <a:extLst>
              <a:ext uri="{FF2B5EF4-FFF2-40B4-BE49-F238E27FC236}">
                <a16:creationId xmlns:a16="http://schemas.microsoft.com/office/drawing/2014/main" id="{41953819-BF86-4B5C-8D23-DCDCDD6D897A}"/>
              </a:ext>
            </a:extLst>
          </p:cNvPr>
          <p:cNvSpPr txBox="1"/>
          <p:nvPr/>
        </p:nvSpPr>
        <p:spPr>
          <a:xfrm>
            <a:off x="2236596" y="5136055"/>
            <a:ext cx="3300153" cy="646331"/>
          </a:xfrm>
          <a:prstGeom prst="rect">
            <a:avLst/>
          </a:prstGeom>
          <a:noFill/>
        </p:spPr>
        <p:txBody>
          <a:bodyPr wrap="square" rtlCol="0">
            <a:spAutoFit/>
          </a:bodyPr>
          <a:lstStyle/>
          <a:p>
            <a:r>
              <a:rPr lang="en-IE" b="0" i="0" u="none" strike="noStrike" dirty="0">
                <a:solidFill>
                  <a:schemeClr val="bg1"/>
                </a:solidFill>
                <a:effectLst/>
                <a:hlinkClick r:id="rId2">
                  <a:extLst>
                    <a:ext uri="{A12FA001-AC4F-418D-AE19-62706E023703}">
                      <ahyp:hlinkClr xmlns:ahyp="http://schemas.microsoft.com/office/drawing/2018/hyperlinkcolor" val="tx"/>
                    </a:ext>
                  </a:extLst>
                </a:hlinkClick>
              </a:rPr>
              <a:t>M</a:t>
            </a:r>
            <a:r>
              <a:rPr lang="hr-BA" b="0" i="0" u="none" strike="noStrike" dirty="0">
                <a:solidFill>
                  <a:schemeClr val="bg1"/>
                </a:solidFill>
                <a:effectLst/>
                <a:hlinkClick r:id="rId2">
                  <a:extLst>
                    <a:ext uri="{A12FA001-AC4F-418D-AE19-62706E023703}">
                      <ahyp:hlinkClr xmlns:ahyp="http://schemas.microsoft.com/office/drawing/2018/hyperlinkcolor" val="tx"/>
                    </a:ext>
                  </a:extLst>
                </a:hlinkClick>
              </a:rPr>
              <a:t>.</a:t>
            </a:r>
            <a:r>
              <a:rPr lang="en-IE" b="0" i="0" u="none" strike="noStrike" dirty="0">
                <a:solidFill>
                  <a:schemeClr val="bg1"/>
                </a:solidFill>
                <a:effectLst/>
                <a:hlinkClick r:id="rId2">
                  <a:extLst>
                    <a:ext uri="{A12FA001-AC4F-418D-AE19-62706E023703}">
                      <ahyp:hlinkClr xmlns:ahyp="http://schemas.microsoft.com/office/drawing/2018/hyperlinkcolor" val="tx"/>
                    </a:ext>
                  </a:extLst>
                </a:hlinkClick>
              </a:rPr>
              <a:t>Priestley, a PhD student at Durham University</a:t>
            </a:r>
            <a:endParaRPr lang="en-IE" dirty="0">
              <a:solidFill>
                <a:schemeClr val="bg1"/>
              </a:solidFill>
            </a:endParaRPr>
          </a:p>
        </p:txBody>
      </p:sp>
      <p:pic>
        <p:nvPicPr>
          <p:cNvPr id="20" name="Picture Placeholder 19" descr="Person using phone">
            <a:extLst>
              <a:ext uri="{FF2B5EF4-FFF2-40B4-BE49-F238E27FC236}">
                <a16:creationId xmlns:a16="http://schemas.microsoft.com/office/drawing/2014/main" id="{4C51B839-9303-4CA8-A6D6-586D4EFB6739}"/>
              </a:ext>
            </a:extLst>
          </p:cNvPr>
          <p:cNvPicPr>
            <a:picLocks noGrp="1" noChangeAspect="1"/>
          </p:cNvPicPr>
          <p:nvPr>
            <p:ph type="pic" sz="quarter" idx="19"/>
          </p:nvPr>
        </p:nvPicPr>
        <p:blipFill>
          <a:blip r:embed="rId3" cstate="screen">
            <a:extLst>
              <a:ext uri="{28A0092B-C50C-407E-A947-70E740481C1C}">
                <a14:useLocalDpi xmlns:a14="http://schemas.microsoft.com/office/drawing/2010/main"/>
              </a:ext>
            </a:extLst>
          </a:blip>
          <a:srcRect/>
          <a:stretch/>
        </p:blipFill>
        <p:spPr>
          <a:xfrm>
            <a:off x="5825668" y="-1"/>
            <a:ext cx="5689601" cy="6858001"/>
          </a:xfrm>
        </p:spPr>
      </p:pic>
    </p:spTree>
    <p:extLst>
      <p:ext uri="{BB962C8B-B14F-4D97-AF65-F5344CB8AC3E}">
        <p14:creationId xmlns:p14="http://schemas.microsoft.com/office/powerpoint/2010/main" val="35261801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481F1B-AF5C-4A2C-B0DB-53E391A79075}"/>
              </a:ext>
            </a:extLst>
          </p:cNvPr>
          <p:cNvSpPr>
            <a:spLocks noGrp="1"/>
          </p:cNvSpPr>
          <p:nvPr>
            <p:ph type="body" sz="quarter" idx="13"/>
          </p:nvPr>
        </p:nvSpPr>
        <p:spPr>
          <a:xfrm>
            <a:off x="1086578" y="568582"/>
            <a:ext cx="10600546" cy="953429"/>
          </a:xfrm>
        </p:spPr>
        <p:txBody>
          <a:bodyPr/>
          <a:lstStyle/>
          <a:p>
            <a:r>
              <a:rPr lang="en-IE" b="1" i="0" dirty="0">
                <a:solidFill>
                  <a:schemeClr val="tx1">
                    <a:lumMod val="65000"/>
                    <a:lumOff val="35000"/>
                  </a:schemeClr>
                </a:solidFill>
                <a:effectLst/>
              </a:rPr>
              <a:t>Digital wellbeing considerations</a:t>
            </a:r>
          </a:p>
          <a:p>
            <a:endParaRPr lang="en-US" dirty="0"/>
          </a:p>
        </p:txBody>
      </p:sp>
      <p:sp>
        <p:nvSpPr>
          <p:cNvPr id="3" name="Text Placeholder 2">
            <a:extLst>
              <a:ext uri="{FF2B5EF4-FFF2-40B4-BE49-F238E27FC236}">
                <a16:creationId xmlns:a16="http://schemas.microsoft.com/office/drawing/2014/main" id="{294E8F2A-09B5-43D1-A581-D14EB696D25A}"/>
              </a:ext>
            </a:extLst>
          </p:cNvPr>
          <p:cNvSpPr>
            <a:spLocks noGrp="1"/>
          </p:cNvSpPr>
          <p:nvPr>
            <p:ph type="body" sz="quarter" idx="14"/>
          </p:nvPr>
        </p:nvSpPr>
        <p:spPr>
          <a:xfrm>
            <a:off x="562876" y="1329241"/>
            <a:ext cx="11124248" cy="4524219"/>
          </a:xfrm>
        </p:spPr>
        <p:txBody>
          <a:bodyPr/>
          <a:lstStyle/>
          <a:p>
            <a:r>
              <a:rPr lang="en-US" b="0" i="0" dirty="0">
                <a:solidFill>
                  <a:schemeClr val="bg2">
                    <a:lumMod val="25000"/>
                  </a:schemeClr>
                </a:solidFill>
                <a:effectLst/>
              </a:rPr>
              <a:t>When optimizing digital health, multiple health-related components can be taken into consideration. This can include</a:t>
            </a:r>
            <a:r>
              <a:rPr lang="hr-BA" b="0" i="0" dirty="0">
                <a:solidFill>
                  <a:schemeClr val="bg2">
                    <a:lumMod val="25000"/>
                  </a:schemeClr>
                </a:solidFill>
                <a:effectLst/>
              </a:rPr>
              <a:t> fo example</a:t>
            </a:r>
            <a:r>
              <a:rPr lang="en-US" b="0" i="0" dirty="0">
                <a:solidFill>
                  <a:schemeClr val="bg2">
                    <a:lumMod val="25000"/>
                  </a:schemeClr>
                </a:solidFill>
                <a:effectLst/>
              </a:rPr>
              <a:t>:</a:t>
            </a:r>
          </a:p>
          <a:p>
            <a:pPr marL="342900" indent="-342900" algn="l">
              <a:buFont typeface="Wingdings" panose="05000000000000000000" pitchFamily="2" charset="2"/>
              <a:buChar char="ü"/>
            </a:pPr>
            <a:r>
              <a:rPr lang="en-US" b="0" i="0" dirty="0">
                <a:solidFill>
                  <a:srgbClr val="D6315A"/>
                </a:solidFill>
                <a:effectLst/>
              </a:rPr>
              <a:t>Limiting screen time </a:t>
            </a:r>
            <a:r>
              <a:rPr lang="en-US" b="0" i="0" dirty="0">
                <a:solidFill>
                  <a:schemeClr val="bg2">
                    <a:lumMod val="25000"/>
                  </a:schemeClr>
                </a:solidFill>
                <a:effectLst/>
              </a:rPr>
              <a:t>to a certain number of minutes or hours over the course of a day or week.</a:t>
            </a:r>
          </a:p>
          <a:p>
            <a:pPr marL="342900" indent="-342900" algn="l">
              <a:buFont typeface="Wingdings" panose="05000000000000000000" pitchFamily="2" charset="2"/>
              <a:buChar char="ü"/>
            </a:pPr>
            <a:r>
              <a:rPr lang="en-US" i="0" dirty="0">
                <a:solidFill>
                  <a:srgbClr val="D6315A"/>
                </a:solidFill>
                <a:effectLst/>
              </a:rPr>
              <a:t>Reducing eye strain </a:t>
            </a:r>
            <a:r>
              <a:rPr lang="hr-BA" b="0" i="0" dirty="0">
                <a:solidFill>
                  <a:schemeClr val="bg2">
                    <a:lumMod val="25000"/>
                  </a:schemeClr>
                </a:solidFill>
                <a:effectLst/>
              </a:rPr>
              <a:t>infrequent</a:t>
            </a:r>
            <a:r>
              <a:rPr lang="en-US" b="0" i="0" dirty="0">
                <a:solidFill>
                  <a:schemeClr val="bg2">
                    <a:lumMod val="25000"/>
                  </a:schemeClr>
                </a:solidFill>
                <a:effectLst/>
              </a:rPr>
              <a:t> device users. Products such as dark panels that cover screens or special lenses that go over glasses to reduce glare have been developed to aid with eye strain. </a:t>
            </a:r>
            <a:endParaRPr lang="en-US" dirty="0">
              <a:solidFill>
                <a:schemeClr val="bg2">
                  <a:lumMod val="25000"/>
                </a:schemeClr>
              </a:solidFill>
            </a:endParaRPr>
          </a:p>
        </p:txBody>
      </p:sp>
      <p:pic>
        <p:nvPicPr>
          <p:cNvPr id="9" name="Picture 8" descr="A picture containing text, vector graphics&#10;&#10;Description automatically generated">
            <a:extLst>
              <a:ext uri="{FF2B5EF4-FFF2-40B4-BE49-F238E27FC236}">
                <a16:creationId xmlns:a16="http://schemas.microsoft.com/office/drawing/2014/main" id="{717A20D0-FB91-4167-8464-D71A0A51FE48}"/>
              </a:ext>
            </a:extLst>
          </p:cNvPr>
          <p:cNvPicPr>
            <a:picLocks noChangeAspect="1"/>
          </p:cNvPicPr>
          <p:nvPr/>
        </p:nvPicPr>
        <p:blipFill>
          <a:blip r:embed="rId2"/>
          <a:stretch>
            <a:fillRect/>
          </a:stretch>
        </p:blipFill>
        <p:spPr>
          <a:xfrm>
            <a:off x="4946388" y="3847414"/>
            <a:ext cx="2299224" cy="3010586"/>
          </a:xfrm>
          <a:prstGeom prst="rect">
            <a:avLst/>
          </a:prstGeom>
        </p:spPr>
      </p:pic>
    </p:spTree>
    <p:extLst>
      <p:ext uri="{BB962C8B-B14F-4D97-AF65-F5344CB8AC3E}">
        <p14:creationId xmlns:p14="http://schemas.microsoft.com/office/powerpoint/2010/main" val="24216433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481F1B-AF5C-4A2C-B0DB-53E391A79075}"/>
              </a:ext>
            </a:extLst>
          </p:cNvPr>
          <p:cNvSpPr>
            <a:spLocks noGrp="1"/>
          </p:cNvSpPr>
          <p:nvPr>
            <p:ph type="body" sz="quarter" idx="13"/>
          </p:nvPr>
        </p:nvSpPr>
        <p:spPr>
          <a:xfrm>
            <a:off x="1086578" y="568582"/>
            <a:ext cx="10600546" cy="953429"/>
          </a:xfrm>
        </p:spPr>
        <p:txBody>
          <a:bodyPr/>
          <a:lstStyle/>
          <a:p>
            <a:r>
              <a:rPr lang="en-IE" b="1" i="0" dirty="0">
                <a:solidFill>
                  <a:schemeClr val="tx1">
                    <a:lumMod val="65000"/>
                    <a:lumOff val="35000"/>
                  </a:schemeClr>
                </a:solidFill>
                <a:effectLst/>
              </a:rPr>
              <a:t>Digital wellbeing considerations</a:t>
            </a:r>
          </a:p>
          <a:p>
            <a:endParaRPr lang="en-US" dirty="0"/>
          </a:p>
        </p:txBody>
      </p:sp>
      <p:sp>
        <p:nvSpPr>
          <p:cNvPr id="3" name="Text Placeholder 2">
            <a:extLst>
              <a:ext uri="{FF2B5EF4-FFF2-40B4-BE49-F238E27FC236}">
                <a16:creationId xmlns:a16="http://schemas.microsoft.com/office/drawing/2014/main" id="{294E8F2A-09B5-43D1-A581-D14EB696D25A}"/>
              </a:ext>
            </a:extLst>
          </p:cNvPr>
          <p:cNvSpPr>
            <a:spLocks noGrp="1"/>
          </p:cNvSpPr>
          <p:nvPr>
            <p:ph type="body" sz="quarter" idx="14"/>
          </p:nvPr>
        </p:nvSpPr>
        <p:spPr>
          <a:xfrm>
            <a:off x="349128" y="1436006"/>
            <a:ext cx="11124248" cy="2213282"/>
          </a:xfrm>
        </p:spPr>
        <p:txBody>
          <a:bodyPr/>
          <a:lstStyle/>
          <a:p>
            <a:pPr marL="342900" indent="-342900" algn="l">
              <a:buFont typeface="Wingdings" panose="05000000000000000000" pitchFamily="2" charset="2"/>
              <a:buChar char="ü"/>
            </a:pPr>
            <a:r>
              <a:rPr lang="en-US" b="0" i="0" dirty="0">
                <a:solidFill>
                  <a:srgbClr val="D6315A"/>
                </a:solidFill>
                <a:effectLst/>
              </a:rPr>
              <a:t>Being aware of unforeseen mental health impacts</a:t>
            </a:r>
            <a:r>
              <a:rPr lang="en-US" b="0" i="0" dirty="0">
                <a:solidFill>
                  <a:schemeClr val="bg2">
                    <a:lumMod val="25000"/>
                  </a:schemeClr>
                </a:solidFill>
                <a:effectLst/>
              </a:rPr>
              <a:t>. One example of an adverse feature to mental health is the endless scroll addition to </a:t>
            </a:r>
            <a:r>
              <a:rPr lang="en-US" b="0" i="0" u="sng" dirty="0">
                <a:solidFill>
                  <a:schemeClr val="bg2">
                    <a:lumMod val="25000"/>
                  </a:schemeClr>
                </a:solidFill>
                <a:effectLst/>
                <a:hlinkClick r:id="rId2">
                  <a:extLst>
                    <a:ext uri="{A12FA001-AC4F-418D-AE19-62706E023703}">
                      <ahyp:hlinkClr xmlns:ahyp="http://schemas.microsoft.com/office/drawing/2018/hyperlinkcolor" val="tx"/>
                    </a:ext>
                  </a:extLst>
                </a:hlinkClick>
              </a:rPr>
              <a:t>social media</a:t>
            </a:r>
            <a:r>
              <a:rPr lang="en-US" b="0" i="0" dirty="0">
                <a:solidFill>
                  <a:schemeClr val="bg2">
                    <a:lumMod val="25000"/>
                  </a:schemeClr>
                </a:solidFill>
                <a:effectLst/>
              </a:rPr>
              <a:t> platforms like </a:t>
            </a:r>
            <a:r>
              <a:rPr lang="en-US" b="0" i="0" u="sng" dirty="0">
                <a:solidFill>
                  <a:schemeClr val="bg2">
                    <a:lumMod val="25000"/>
                  </a:schemeClr>
                </a:solidFill>
                <a:effectLst/>
                <a:hlinkClick r:id="rId3">
                  <a:extLst>
                    <a:ext uri="{A12FA001-AC4F-418D-AE19-62706E023703}">
                      <ahyp:hlinkClr xmlns:ahyp="http://schemas.microsoft.com/office/drawing/2018/hyperlinkcolor" val="tx"/>
                    </a:ext>
                  </a:extLst>
                </a:hlinkClick>
              </a:rPr>
              <a:t>Facebook</a:t>
            </a:r>
            <a:r>
              <a:rPr lang="en-US" b="0" i="0" dirty="0">
                <a:solidFill>
                  <a:schemeClr val="bg2">
                    <a:lumMod val="25000"/>
                  </a:schemeClr>
                </a:solidFill>
                <a:effectLst/>
              </a:rPr>
              <a:t> and </a:t>
            </a:r>
            <a:r>
              <a:rPr lang="en-US" b="0" i="0" u="sng" dirty="0">
                <a:solidFill>
                  <a:schemeClr val="bg2">
                    <a:lumMod val="25000"/>
                  </a:schemeClr>
                </a:solidFill>
                <a:effectLst/>
                <a:hlinkClick r:id="rId4">
                  <a:extLst>
                    <a:ext uri="{A12FA001-AC4F-418D-AE19-62706E023703}">
                      <ahyp:hlinkClr xmlns:ahyp="http://schemas.microsoft.com/office/drawing/2018/hyperlinkcolor" val="tx"/>
                    </a:ext>
                  </a:extLst>
                </a:hlinkClick>
              </a:rPr>
              <a:t>Instagram</a:t>
            </a:r>
            <a:r>
              <a:rPr lang="en-US" b="0" i="0" dirty="0">
                <a:solidFill>
                  <a:schemeClr val="bg2">
                    <a:lumMod val="25000"/>
                  </a:schemeClr>
                </a:solidFill>
                <a:effectLst/>
              </a:rPr>
              <a:t>. This has been attributed to internet addiction.</a:t>
            </a:r>
          </a:p>
          <a:p>
            <a:pPr marL="342900" indent="-342900" algn="l">
              <a:buFont typeface="Wingdings" panose="05000000000000000000" pitchFamily="2" charset="2"/>
              <a:buChar char="ü"/>
            </a:pPr>
            <a:r>
              <a:rPr lang="en-US" b="0" i="0" dirty="0">
                <a:solidFill>
                  <a:srgbClr val="D6315A"/>
                </a:solidFill>
                <a:effectLst/>
              </a:rPr>
              <a:t>Increasing emphasis on physical activity and nutrition</a:t>
            </a:r>
            <a:r>
              <a:rPr lang="en-US" b="0" i="0" dirty="0">
                <a:solidFill>
                  <a:schemeClr val="bg2">
                    <a:lumMod val="25000"/>
                  </a:schemeClr>
                </a:solidFill>
                <a:effectLst/>
              </a:rPr>
              <a:t>. Many technological devices have been developed to help devices users bring up fitness levels, track heart rate, report daily step count and monitor diet.</a:t>
            </a:r>
          </a:p>
        </p:txBody>
      </p:sp>
      <p:pic>
        <p:nvPicPr>
          <p:cNvPr id="4" name="Picture 3" descr="A picture containing text, vector graphics&#10;&#10;Description automatically generated">
            <a:extLst>
              <a:ext uri="{FF2B5EF4-FFF2-40B4-BE49-F238E27FC236}">
                <a16:creationId xmlns:a16="http://schemas.microsoft.com/office/drawing/2014/main" id="{625A3B97-C60B-4311-87BD-0DC3CDA5B5D6}"/>
              </a:ext>
            </a:extLst>
          </p:cNvPr>
          <p:cNvPicPr>
            <a:picLocks noChangeAspect="1"/>
          </p:cNvPicPr>
          <p:nvPr/>
        </p:nvPicPr>
        <p:blipFill>
          <a:blip r:embed="rId5"/>
          <a:stretch>
            <a:fillRect/>
          </a:stretch>
        </p:blipFill>
        <p:spPr>
          <a:xfrm>
            <a:off x="8498443" y="3440922"/>
            <a:ext cx="2477064" cy="3417078"/>
          </a:xfrm>
          <a:prstGeom prst="rect">
            <a:avLst/>
          </a:prstGeom>
        </p:spPr>
      </p:pic>
      <p:sp>
        <p:nvSpPr>
          <p:cNvPr id="5" name="TextBox 4">
            <a:extLst>
              <a:ext uri="{FF2B5EF4-FFF2-40B4-BE49-F238E27FC236}">
                <a16:creationId xmlns:a16="http://schemas.microsoft.com/office/drawing/2014/main" id="{5A0AA757-5FFC-4F26-A21E-D2713F18F59C}"/>
              </a:ext>
            </a:extLst>
          </p:cNvPr>
          <p:cNvSpPr txBox="1"/>
          <p:nvPr/>
        </p:nvSpPr>
        <p:spPr>
          <a:xfrm>
            <a:off x="349128" y="3624348"/>
            <a:ext cx="7949803" cy="1846659"/>
          </a:xfrm>
          <a:prstGeom prst="rect">
            <a:avLst/>
          </a:prstGeom>
          <a:noFill/>
        </p:spPr>
        <p:txBody>
          <a:bodyPr wrap="square" rtlCol="0">
            <a:spAutoFit/>
          </a:bodyPr>
          <a:lstStyle/>
          <a:p>
            <a:pPr marL="342900" indent="-342900">
              <a:lnSpc>
                <a:spcPct val="100000"/>
              </a:lnSpc>
              <a:spcBef>
                <a:spcPts val="0"/>
              </a:spcBef>
              <a:buFont typeface="Wingdings" panose="05000000000000000000" pitchFamily="2" charset="2"/>
              <a:buChar char="ü"/>
            </a:pPr>
            <a:r>
              <a:rPr lang="en-US" sz="2400" b="0" i="0" dirty="0">
                <a:solidFill>
                  <a:srgbClr val="D6315A"/>
                </a:solidFill>
                <a:effectLst/>
              </a:rPr>
              <a:t>Supporting healthy sleep patterns</a:t>
            </a:r>
            <a:r>
              <a:rPr lang="en-US" sz="2400" b="0" i="0" dirty="0">
                <a:solidFill>
                  <a:schemeClr val="bg2">
                    <a:lumMod val="25000"/>
                  </a:schemeClr>
                </a:solidFill>
                <a:effectLst/>
              </a:rPr>
              <a:t>, especially for users that </a:t>
            </a:r>
          </a:p>
          <a:p>
            <a:pPr>
              <a:lnSpc>
                <a:spcPct val="100000"/>
              </a:lnSpc>
              <a:spcBef>
                <a:spcPts val="0"/>
              </a:spcBef>
            </a:pPr>
            <a:r>
              <a:rPr lang="en-US" sz="2400" dirty="0">
                <a:solidFill>
                  <a:schemeClr val="bg2">
                    <a:lumMod val="25000"/>
                  </a:schemeClr>
                </a:solidFill>
              </a:rPr>
              <a:t>     </a:t>
            </a:r>
            <a:r>
              <a:rPr lang="en-US" sz="2400" b="0" i="0" dirty="0">
                <a:solidFill>
                  <a:schemeClr val="bg2">
                    <a:lumMod val="25000"/>
                  </a:schemeClr>
                </a:solidFill>
                <a:effectLst/>
              </a:rPr>
              <a:t>bring devices with them to bed. Users can set their devices </a:t>
            </a:r>
          </a:p>
          <a:p>
            <a:pPr>
              <a:lnSpc>
                <a:spcPct val="100000"/>
              </a:lnSpc>
              <a:spcBef>
                <a:spcPts val="0"/>
              </a:spcBef>
            </a:pPr>
            <a:r>
              <a:rPr lang="en-US" sz="2400" b="0" i="0" dirty="0">
                <a:solidFill>
                  <a:schemeClr val="bg2">
                    <a:lumMod val="25000"/>
                  </a:schemeClr>
                </a:solidFill>
                <a:effectLst/>
              </a:rPr>
              <a:t>     to turn off certain features at bedtime or change the screen</a:t>
            </a:r>
          </a:p>
          <a:p>
            <a:pPr>
              <a:lnSpc>
                <a:spcPct val="100000"/>
              </a:lnSpc>
              <a:spcBef>
                <a:spcPts val="0"/>
              </a:spcBef>
            </a:pPr>
            <a:r>
              <a:rPr lang="en-US" sz="2400" b="0" i="0" dirty="0">
                <a:solidFill>
                  <a:schemeClr val="bg2">
                    <a:lumMod val="25000"/>
                  </a:schemeClr>
                </a:solidFill>
                <a:effectLst/>
              </a:rPr>
              <a:t>     contrast or switch to grayscale to reduce eye strain. </a:t>
            </a:r>
            <a:endParaRPr lang="en-US" sz="2400" dirty="0">
              <a:solidFill>
                <a:schemeClr val="bg2">
                  <a:lumMod val="25000"/>
                </a:schemeClr>
              </a:solidFill>
            </a:endParaRPr>
          </a:p>
          <a:p>
            <a:endParaRPr lang="en-IE" dirty="0"/>
          </a:p>
        </p:txBody>
      </p:sp>
      <p:sp>
        <p:nvSpPr>
          <p:cNvPr id="6" name="TextBox 5">
            <a:extLst>
              <a:ext uri="{FF2B5EF4-FFF2-40B4-BE49-F238E27FC236}">
                <a16:creationId xmlns:a16="http://schemas.microsoft.com/office/drawing/2014/main" id="{DE49A26F-763D-4852-B69F-A5AD105F2A89}"/>
              </a:ext>
            </a:extLst>
          </p:cNvPr>
          <p:cNvSpPr txBox="1"/>
          <p:nvPr/>
        </p:nvSpPr>
        <p:spPr>
          <a:xfrm>
            <a:off x="3477420" y="6492239"/>
            <a:ext cx="7498087" cy="307777"/>
          </a:xfrm>
          <a:prstGeom prst="rect">
            <a:avLst/>
          </a:prstGeom>
          <a:noFill/>
        </p:spPr>
        <p:txBody>
          <a:bodyPr wrap="square" rtlCol="0">
            <a:spAutoFit/>
          </a:bodyPr>
          <a:lstStyle/>
          <a:p>
            <a:r>
              <a:rPr lang="en-IE" sz="1400" dirty="0"/>
              <a:t>https://whatis.techtarget.com/definition/digital-wellbeing</a:t>
            </a:r>
          </a:p>
        </p:txBody>
      </p:sp>
    </p:spTree>
    <p:extLst>
      <p:ext uri="{BB962C8B-B14F-4D97-AF65-F5344CB8AC3E}">
        <p14:creationId xmlns:p14="http://schemas.microsoft.com/office/powerpoint/2010/main" val="28669196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07FFEE46-4615-4685-BC13-8A124F112648}"/>
              </a:ext>
            </a:extLst>
          </p:cNvPr>
          <p:cNvSpPr/>
          <p:nvPr/>
        </p:nvSpPr>
        <p:spPr>
          <a:xfrm>
            <a:off x="8718155" y="1903623"/>
            <a:ext cx="2516698" cy="3925067"/>
          </a:xfrm>
          <a:prstGeom prst="roundRect">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ext Placeholder 1">
            <a:extLst>
              <a:ext uri="{FF2B5EF4-FFF2-40B4-BE49-F238E27FC236}">
                <a16:creationId xmlns:a16="http://schemas.microsoft.com/office/drawing/2014/main" id="{1208FB98-E7E1-DD4F-A471-220E6C1B23D4}"/>
              </a:ext>
            </a:extLst>
          </p:cNvPr>
          <p:cNvSpPr>
            <a:spLocks noGrp="1"/>
          </p:cNvSpPr>
          <p:nvPr>
            <p:ph type="body" sz="quarter" idx="13"/>
          </p:nvPr>
        </p:nvSpPr>
        <p:spPr>
          <a:xfrm>
            <a:off x="515902" y="422293"/>
            <a:ext cx="11171222" cy="844269"/>
          </a:xfrm>
        </p:spPr>
        <p:txBody>
          <a:bodyPr>
            <a:normAutofit/>
          </a:bodyPr>
          <a:lstStyle/>
          <a:p>
            <a:pPr algn="l"/>
            <a:r>
              <a:rPr lang="en-US" b="1" i="0" dirty="0">
                <a:solidFill>
                  <a:schemeClr val="tx1">
                    <a:lumMod val="65000"/>
                    <a:lumOff val="35000"/>
                  </a:schemeClr>
                </a:solidFill>
                <a:effectLst/>
              </a:rPr>
              <a:t>Examples of digital wellbeing tools</a:t>
            </a:r>
          </a:p>
          <a:p>
            <a:pPr algn="l"/>
            <a:endParaRPr lang="en-US" b="1" i="0" dirty="0">
              <a:solidFill>
                <a:schemeClr val="tx1">
                  <a:lumMod val="65000"/>
                  <a:lumOff val="35000"/>
                </a:schemeClr>
              </a:solidFill>
              <a:effectLst/>
            </a:endParaRPr>
          </a:p>
        </p:txBody>
      </p:sp>
      <p:sp>
        <p:nvSpPr>
          <p:cNvPr id="3" name="Text Placeholder 2">
            <a:extLst>
              <a:ext uri="{FF2B5EF4-FFF2-40B4-BE49-F238E27FC236}">
                <a16:creationId xmlns:a16="http://schemas.microsoft.com/office/drawing/2014/main" id="{D2F32267-F7BC-784C-BCD7-5A84CA49B3EF}"/>
              </a:ext>
            </a:extLst>
          </p:cNvPr>
          <p:cNvSpPr>
            <a:spLocks noGrp="1"/>
          </p:cNvSpPr>
          <p:nvPr>
            <p:ph type="body" sz="quarter" idx="14"/>
          </p:nvPr>
        </p:nvSpPr>
        <p:spPr>
          <a:xfrm>
            <a:off x="504876" y="1018355"/>
            <a:ext cx="11156987" cy="475924"/>
          </a:xfrm>
        </p:spPr>
        <p:txBody>
          <a:bodyPr/>
          <a:lstStyle/>
          <a:p>
            <a:r>
              <a:rPr lang="en-US" b="0" i="0" dirty="0">
                <a:solidFill>
                  <a:schemeClr val="bg2">
                    <a:lumMod val="25000"/>
                  </a:schemeClr>
                </a:solidFill>
                <a:effectLst/>
              </a:rPr>
              <a:t>Various tools have been created to increase digital wellbeing, such as:</a:t>
            </a:r>
            <a:endParaRPr lang="en-US" dirty="0">
              <a:solidFill>
                <a:schemeClr val="bg2">
                  <a:lumMod val="25000"/>
                </a:schemeClr>
              </a:solidFill>
            </a:endParaRPr>
          </a:p>
        </p:txBody>
      </p:sp>
      <p:sp>
        <p:nvSpPr>
          <p:cNvPr id="4" name="TextBox 3">
            <a:extLst>
              <a:ext uri="{FF2B5EF4-FFF2-40B4-BE49-F238E27FC236}">
                <a16:creationId xmlns:a16="http://schemas.microsoft.com/office/drawing/2014/main" id="{FDF06BC0-F46B-41DC-BF4F-37C6DB5FDA12}"/>
              </a:ext>
            </a:extLst>
          </p:cNvPr>
          <p:cNvSpPr txBox="1"/>
          <p:nvPr/>
        </p:nvSpPr>
        <p:spPr>
          <a:xfrm>
            <a:off x="884377" y="3051142"/>
            <a:ext cx="2516698" cy="3323987"/>
          </a:xfrm>
          <a:prstGeom prst="rect">
            <a:avLst/>
          </a:prstGeom>
          <a:noFill/>
        </p:spPr>
        <p:txBody>
          <a:bodyPr wrap="square" rtlCol="0">
            <a:spAutoFit/>
          </a:bodyPr>
          <a:lstStyle/>
          <a:p>
            <a:r>
              <a:rPr lang="en-US" sz="2400" b="1" i="0" dirty="0">
                <a:solidFill>
                  <a:schemeClr val="bg1"/>
                </a:solidFill>
              </a:rPr>
              <a:t>Describe the types of information that’s collected, such as payment methods and IP addresses, and outline how they’re used</a:t>
            </a:r>
            <a:endParaRPr lang="en-IE" sz="2400" b="1" dirty="0">
              <a:solidFill>
                <a:schemeClr val="bg1"/>
              </a:solidFill>
            </a:endParaRPr>
          </a:p>
          <a:p>
            <a:endParaRPr lang="en-IE" dirty="0"/>
          </a:p>
        </p:txBody>
      </p:sp>
      <p:sp>
        <p:nvSpPr>
          <p:cNvPr id="5" name="Rectangle: Rounded Corners 4">
            <a:extLst>
              <a:ext uri="{FF2B5EF4-FFF2-40B4-BE49-F238E27FC236}">
                <a16:creationId xmlns:a16="http://schemas.microsoft.com/office/drawing/2014/main" id="{90C74738-B1FD-46AE-8677-E0F5158A0C24}"/>
              </a:ext>
            </a:extLst>
          </p:cNvPr>
          <p:cNvSpPr/>
          <p:nvPr/>
        </p:nvSpPr>
        <p:spPr>
          <a:xfrm>
            <a:off x="896189" y="1903623"/>
            <a:ext cx="2516698" cy="3925067"/>
          </a:xfrm>
          <a:prstGeom prst="roundRect">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TextBox 5">
            <a:extLst>
              <a:ext uri="{FF2B5EF4-FFF2-40B4-BE49-F238E27FC236}">
                <a16:creationId xmlns:a16="http://schemas.microsoft.com/office/drawing/2014/main" id="{795E3CE0-8718-459C-95D9-8583BEFE458D}"/>
              </a:ext>
            </a:extLst>
          </p:cNvPr>
          <p:cNvSpPr txBox="1"/>
          <p:nvPr/>
        </p:nvSpPr>
        <p:spPr>
          <a:xfrm>
            <a:off x="1010839" y="2012261"/>
            <a:ext cx="2323749" cy="3816429"/>
          </a:xfrm>
          <a:prstGeom prst="rect">
            <a:avLst/>
          </a:prstGeom>
          <a:noFill/>
        </p:spPr>
        <p:txBody>
          <a:bodyPr wrap="square" rtlCol="0">
            <a:spAutoFit/>
          </a:bodyPr>
          <a:lstStyle/>
          <a:p>
            <a:pPr algn="ctr"/>
            <a:r>
              <a:rPr lang="en-US" sz="2200" b="0" i="0" dirty="0">
                <a:solidFill>
                  <a:schemeClr val="accent5">
                    <a:lumMod val="40000"/>
                    <a:lumOff val="60000"/>
                  </a:schemeClr>
                </a:solidFill>
                <a:effectLst/>
                <a:hlinkClick r:id="rId2">
                  <a:extLst>
                    <a:ext uri="{A12FA001-AC4F-418D-AE19-62706E023703}">
                      <ahyp:hlinkClr xmlns:ahyp="http://schemas.microsoft.com/office/drawing/2018/hyperlinkcolor" val="tx"/>
                    </a:ext>
                  </a:extLst>
                </a:hlinkClick>
              </a:rPr>
              <a:t>Website blockers </a:t>
            </a:r>
            <a:r>
              <a:rPr lang="en-US" sz="2200" b="0" i="0" dirty="0">
                <a:solidFill>
                  <a:schemeClr val="bg1"/>
                </a:solidFill>
                <a:effectLst/>
              </a:rPr>
              <a:t>that allow users to block certain websites, either at all times or during certain time intervals, to decrease distraction and increase productivity.</a:t>
            </a:r>
          </a:p>
        </p:txBody>
      </p:sp>
      <p:sp>
        <p:nvSpPr>
          <p:cNvPr id="7" name="Rectangle: Rounded Corners 6">
            <a:extLst>
              <a:ext uri="{FF2B5EF4-FFF2-40B4-BE49-F238E27FC236}">
                <a16:creationId xmlns:a16="http://schemas.microsoft.com/office/drawing/2014/main" id="{74DDFA17-0BED-4A9C-901B-518D366723E8}"/>
              </a:ext>
            </a:extLst>
          </p:cNvPr>
          <p:cNvSpPr/>
          <p:nvPr/>
        </p:nvSpPr>
        <p:spPr>
          <a:xfrm>
            <a:off x="3496777" y="1918705"/>
            <a:ext cx="2516698" cy="3909985"/>
          </a:xfrm>
          <a:prstGeom prst="roundRect">
            <a:avLst/>
          </a:prstGeom>
          <a:solidFill>
            <a:srgbClr val="E181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Rectangle: Rounded Corners 7">
            <a:extLst>
              <a:ext uri="{FF2B5EF4-FFF2-40B4-BE49-F238E27FC236}">
                <a16:creationId xmlns:a16="http://schemas.microsoft.com/office/drawing/2014/main" id="{D9A6F315-1B6D-4BBE-9BCB-67DF5BF7DB16}"/>
              </a:ext>
            </a:extLst>
          </p:cNvPr>
          <p:cNvSpPr/>
          <p:nvPr/>
        </p:nvSpPr>
        <p:spPr>
          <a:xfrm>
            <a:off x="6097365" y="1903623"/>
            <a:ext cx="2516698" cy="3925067"/>
          </a:xfrm>
          <a:prstGeom prst="roundRect">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TextBox 8">
            <a:extLst>
              <a:ext uri="{FF2B5EF4-FFF2-40B4-BE49-F238E27FC236}">
                <a16:creationId xmlns:a16="http://schemas.microsoft.com/office/drawing/2014/main" id="{5A430C6E-284E-4951-8DB0-A72072A2477E}"/>
              </a:ext>
            </a:extLst>
          </p:cNvPr>
          <p:cNvSpPr txBox="1"/>
          <p:nvPr/>
        </p:nvSpPr>
        <p:spPr>
          <a:xfrm>
            <a:off x="3581439" y="2027350"/>
            <a:ext cx="2323749" cy="3139321"/>
          </a:xfrm>
          <a:prstGeom prst="rect">
            <a:avLst/>
          </a:prstGeom>
          <a:noFill/>
        </p:spPr>
        <p:txBody>
          <a:bodyPr wrap="square" rtlCol="0">
            <a:spAutoFit/>
          </a:bodyPr>
          <a:lstStyle/>
          <a:p>
            <a:pPr algn="ctr"/>
            <a:r>
              <a:rPr lang="en-US" sz="2200" b="0" i="0" dirty="0">
                <a:solidFill>
                  <a:schemeClr val="bg1"/>
                </a:solidFill>
                <a:effectLst/>
              </a:rPr>
              <a:t>Usage dashboards, like the one integrated into the </a:t>
            </a:r>
            <a:r>
              <a:rPr lang="en-US" sz="2200" b="0" i="0" u="sng" dirty="0">
                <a:solidFill>
                  <a:schemeClr val="bg1"/>
                </a:solidFill>
                <a:effectLst/>
                <a:hlinkClick r:id="rId3">
                  <a:extLst>
                    <a:ext uri="{A12FA001-AC4F-418D-AE19-62706E023703}">
                      <ahyp:hlinkClr xmlns:ahyp="http://schemas.microsoft.com/office/drawing/2018/hyperlinkcolor" val="tx"/>
                    </a:ext>
                  </a:extLst>
                </a:hlinkClick>
              </a:rPr>
              <a:t>Android OS</a:t>
            </a:r>
            <a:r>
              <a:rPr lang="en-US" sz="2200" b="0" i="0" dirty="0">
                <a:solidFill>
                  <a:schemeClr val="bg1"/>
                </a:solidFill>
                <a:effectLst/>
              </a:rPr>
              <a:t>, that track how many hours a user spends on different apps or websites.</a:t>
            </a:r>
            <a:endParaRPr lang="en-IE" sz="2200" b="1" dirty="0">
              <a:solidFill>
                <a:schemeClr val="bg1"/>
              </a:solidFill>
            </a:endParaRPr>
          </a:p>
        </p:txBody>
      </p:sp>
      <p:sp>
        <p:nvSpPr>
          <p:cNvPr id="10" name="TextBox 9">
            <a:extLst>
              <a:ext uri="{FF2B5EF4-FFF2-40B4-BE49-F238E27FC236}">
                <a16:creationId xmlns:a16="http://schemas.microsoft.com/office/drawing/2014/main" id="{38C0E233-14DA-4600-9FAA-6725C2512D48}"/>
              </a:ext>
            </a:extLst>
          </p:cNvPr>
          <p:cNvSpPr txBox="1"/>
          <p:nvPr/>
        </p:nvSpPr>
        <p:spPr>
          <a:xfrm>
            <a:off x="6177061" y="2028730"/>
            <a:ext cx="2323749" cy="2462213"/>
          </a:xfrm>
          <a:prstGeom prst="rect">
            <a:avLst/>
          </a:prstGeom>
          <a:noFill/>
        </p:spPr>
        <p:txBody>
          <a:bodyPr wrap="square" rtlCol="0">
            <a:spAutoFit/>
          </a:bodyPr>
          <a:lstStyle/>
          <a:p>
            <a:pPr algn="ctr"/>
            <a:r>
              <a:rPr lang="en-US" sz="2200" b="0" i="0" dirty="0">
                <a:solidFill>
                  <a:schemeClr val="accent2">
                    <a:lumMod val="20000"/>
                    <a:lumOff val="80000"/>
                  </a:schemeClr>
                </a:solidFill>
                <a:effectLst/>
                <a:hlinkClick r:id="rId4">
                  <a:extLst>
                    <a:ext uri="{A12FA001-AC4F-418D-AE19-62706E023703}">
                      <ahyp:hlinkClr xmlns:ahyp="http://schemas.microsoft.com/office/drawing/2018/hyperlinkcolor" val="tx"/>
                    </a:ext>
                  </a:extLst>
                </a:hlinkClick>
              </a:rPr>
              <a:t>App timers </a:t>
            </a:r>
            <a:r>
              <a:rPr lang="en-US" sz="2200" b="0" i="0" dirty="0">
                <a:solidFill>
                  <a:schemeClr val="bg1"/>
                </a:solidFill>
                <a:effectLst/>
              </a:rPr>
              <a:t>limit how many minutes or hours a user can spend on certain </a:t>
            </a:r>
            <a:r>
              <a:rPr lang="hr-BA" sz="2200" b="0" i="0" dirty="0">
                <a:solidFill>
                  <a:schemeClr val="bg1"/>
                </a:solidFill>
                <a:effectLst/>
              </a:rPr>
              <a:t>websites</a:t>
            </a:r>
            <a:r>
              <a:rPr lang="en-US" sz="2200" b="0" i="0" dirty="0">
                <a:solidFill>
                  <a:schemeClr val="bg1"/>
                </a:solidFill>
                <a:effectLst/>
              </a:rPr>
              <a:t> or applications per day. </a:t>
            </a:r>
          </a:p>
        </p:txBody>
      </p:sp>
      <p:sp>
        <p:nvSpPr>
          <p:cNvPr id="11" name="Arrow: Right 10">
            <a:extLst>
              <a:ext uri="{FF2B5EF4-FFF2-40B4-BE49-F238E27FC236}">
                <a16:creationId xmlns:a16="http://schemas.microsoft.com/office/drawing/2014/main" id="{3E392D8B-1985-43F3-80CC-2A87F878EA25}"/>
              </a:ext>
            </a:extLst>
          </p:cNvPr>
          <p:cNvSpPr/>
          <p:nvPr/>
        </p:nvSpPr>
        <p:spPr>
          <a:xfrm>
            <a:off x="3215743" y="5040555"/>
            <a:ext cx="511731" cy="411060"/>
          </a:xfrm>
          <a:prstGeom prst="rightArrow">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ln>
                <a:solidFill>
                  <a:srgbClr val="FFC000"/>
                </a:solidFill>
              </a:ln>
              <a:solidFill>
                <a:srgbClr val="00ACA7"/>
              </a:solidFill>
            </a:endParaRPr>
          </a:p>
        </p:txBody>
      </p:sp>
      <p:sp>
        <p:nvSpPr>
          <p:cNvPr id="12" name="Arrow: Right 11">
            <a:extLst>
              <a:ext uri="{FF2B5EF4-FFF2-40B4-BE49-F238E27FC236}">
                <a16:creationId xmlns:a16="http://schemas.microsoft.com/office/drawing/2014/main" id="{FB43C394-46F6-417D-8300-B195186F9495}"/>
              </a:ext>
            </a:extLst>
          </p:cNvPr>
          <p:cNvSpPr/>
          <p:nvPr/>
        </p:nvSpPr>
        <p:spPr>
          <a:xfrm>
            <a:off x="5813534" y="5040555"/>
            <a:ext cx="511731" cy="411060"/>
          </a:xfrm>
          <a:prstGeom prst="rightArrow">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ln>
                <a:solidFill>
                  <a:srgbClr val="FFC000"/>
                </a:solidFill>
              </a:ln>
              <a:solidFill>
                <a:srgbClr val="00ACA7"/>
              </a:solidFill>
            </a:endParaRPr>
          </a:p>
        </p:txBody>
      </p:sp>
      <p:sp>
        <p:nvSpPr>
          <p:cNvPr id="14" name="TextBox 13">
            <a:extLst>
              <a:ext uri="{FF2B5EF4-FFF2-40B4-BE49-F238E27FC236}">
                <a16:creationId xmlns:a16="http://schemas.microsoft.com/office/drawing/2014/main" id="{BC813527-C1AE-4A9D-96C8-B53007332072}"/>
              </a:ext>
            </a:extLst>
          </p:cNvPr>
          <p:cNvSpPr txBox="1"/>
          <p:nvPr/>
        </p:nvSpPr>
        <p:spPr>
          <a:xfrm>
            <a:off x="8814629" y="2028730"/>
            <a:ext cx="2323749" cy="2462213"/>
          </a:xfrm>
          <a:prstGeom prst="rect">
            <a:avLst/>
          </a:prstGeom>
          <a:noFill/>
        </p:spPr>
        <p:txBody>
          <a:bodyPr wrap="square" rtlCol="0">
            <a:spAutoFit/>
          </a:bodyPr>
          <a:lstStyle/>
          <a:p>
            <a:pPr algn="ctr"/>
            <a:r>
              <a:rPr lang="en-US" sz="2200" b="0" i="0" dirty="0">
                <a:solidFill>
                  <a:schemeClr val="accent5">
                    <a:lumMod val="40000"/>
                    <a:lumOff val="60000"/>
                  </a:schemeClr>
                </a:solidFill>
                <a:effectLst/>
                <a:hlinkClick r:id="rId5">
                  <a:extLst>
                    <a:ext uri="{A12FA001-AC4F-418D-AE19-62706E023703}">
                      <ahyp:hlinkClr xmlns:ahyp="http://schemas.microsoft.com/office/drawing/2018/hyperlinkcolor" val="tx"/>
                    </a:ext>
                  </a:extLst>
                </a:hlinkClick>
              </a:rPr>
              <a:t>Google Shush </a:t>
            </a:r>
            <a:r>
              <a:rPr lang="en-US" sz="2200" b="0" i="0" dirty="0">
                <a:solidFill>
                  <a:schemeClr val="bg1"/>
                </a:solidFill>
                <a:effectLst/>
              </a:rPr>
              <a:t>is a feature that switches a device to "do not disturb" mode whenever it is placed screen down</a:t>
            </a:r>
            <a:endParaRPr lang="en-IE" sz="2200" dirty="0">
              <a:solidFill>
                <a:schemeClr val="bg1"/>
              </a:solidFill>
            </a:endParaRPr>
          </a:p>
        </p:txBody>
      </p:sp>
      <p:sp>
        <p:nvSpPr>
          <p:cNvPr id="15" name="Arrow: Right 14">
            <a:extLst>
              <a:ext uri="{FF2B5EF4-FFF2-40B4-BE49-F238E27FC236}">
                <a16:creationId xmlns:a16="http://schemas.microsoft.com/office/drawing/2014/main" id="{39D4BE46-DEF0-4CC6-A807-58411ACE5702}"/>
              </a:ext>
            </a:extLst>
          </p:cNvPr>
          <p:cNvSpPr/>
          <p:nvPr/>
        </p:nvSpPr>
        <p:spPr>
          <a:xfrm>
            <a:off x="8450477" y="5040555"/>
            <a:ext cx="511731" cy="411060"/>
          </a:xfrm>
          <a:prstGeom prst="rightArrow">
            <a:avLst/>
          </a:prstGeom>
          <a:solidFill>
            <a:srgbClr val="E181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ln>
                <a:solidFill>
                  <a:srgbClr val="FFC000"/>
                </a:solidFill>
              </a:ln>
              <a:solidFill>
                <a:srgbClr val="00ACA7"/>
              </a:solidFill>
            </a:endParaRPr>
          </a:p>
        </p:txBody>
      </p:sp>
    </p:spTree>
    <p:extLst>
      <p:ext uri="{BB962C8B-B14F-4D97-AF65-F5344CB8AC3E}">
        <p14:creationId xmlns:p14="http://schemas.microsoft.com/office/powerpoint/2010/main" val="912757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58E92A4-2A15-1D49-AF41-EBF9C2C29E2D}"/>
              </a:ext>
            </a:extLst>
          </p:cNvPr>
          <p:cNvSpPr>
            <a:spLocks noGrp="1"/>
          </p:cNvSpPr>
          <p:nvPr>
            <p:ph type="body" sz="quarter" idx="13"/>
          </p:nvPr>
        </p:nvSpPr>
        <p:spPr>
          <a:xfrm>
            <a:off x="88810" y="649379"/>
            <a:ext cx="4908281" cy="649186"/>
          </a:xfrm>
        </p:spPr>
        <p:txBody>
          <a:bodyPr/>
          <a:lstStyle/>
          <a:p>
            <a:r>
              <a:rPr lang="en-US" dirty="0"/>
              <a:t>Overview </a:t>
            </a:r>
          </a:p>
        </p:txBody>
      </p:sp>
      <p:sp>
        <p:nvSpPr>
          <p:cNvPr id="3" name="Text Placeholder 2">
            <a:extLst>
              <a:ext uri="{FF2B5EF4-FFF2-40B4-BE49-F238E27FC236}">
                <a16:creationId xmlns:a16="http://schemas.microsoft.com/office/drawing/2014/main" id="{86B150D1-EA44-6C45-B24B-14EFBB4C2573}"/>
              </a:ext>
            </a:extLst>
          </p:cNvPr>
          <p:cNvSpPr>
            <a:spLocks noGrp="1"/>
          </p:cNvSpPr>
          <p:nvPr>
            <p:ph type="body" sz="quarter" idx="14"/>
          </p:nvPr>
        </p:nvSpPr>
        <p:spPr/>
        <p:txBody>
          <a:bodyPr/>
          <a:lstStyle/>
          <a:p>
            <a:r>
              <a:rPr lang="en-US" dirty="0"/>
              <a:t>Protecting personal data and privacy</a:t>
            </a:r>
          </a:p>
        </p:txBody>
      </p:sp>
      <p:sp>
        <p:nvSpPr>
          <p:cNvPr id="4" name="Text Placeholder 3">
            <a:extLst>
              <a:ext uri="{FF2B5EF4-FFF2-40B4-BE49-F238E27FC236}">
                <a16:creationId xmlns:a16="http://schemas.microsoft.com/office/drawing/2014/main" id="{E71CF971-17D1-E041-9680-C4F38527E968}"/>
              </a:ext>
            </a:extLst>
          </p:cNvPr>
          <p:cNvSpPr>
            <a:spLocks noGrp="1"/>
          </p:cNvSpPr>
          <p:nvPr>
            <p:ph type="body" sz="quarter" idx="15"/>
          </p:nvPr>
        </p:nvSpPr>
        <p:spPr/>
        <p:txBody>
          <a:bodyPr/>
          <a:lstStyle/>
          <a:p>
            <a:r>
              <a:rPr lang="hr-BA" dirty="0"/>
              <a:t>1</a:t>
            </a:r>
            <a:endParaRPr lang="en-US" dirty="0"/>
          </a:p>
        </p:txBody>
      </p:sp>
      <p:sp>
        <p:nvSpPr>
          <p:cNvPr id="5" name="Text Placeholder 4">
            <a:extLst>
              <a:ext uri="{FF2B5EF4-FFF2-40B4-BE49-F238E27FC236}">
                <a16:creationId xmlns:a16="http://schemas.microsoft.com/office/drawing/2014/main" id="{FAB4332D-488A-4043-886D-EE5628D47643}"/>
              </a:ext>
            </a:extLst>
          </p:cNvPr>
          <p:cNvSpPr>
            <a:spLocks noGrp="1"/>
          </p:cNvSpPr>
          <p:nvPr>
            <p:ph type="body" sz="quarter" idx="20"/>
          </p:nvPr>
        </p:nvSpPr>
        <p:spPr>
          <a:xfrm>
            <a:off x="486930" y="1432880"/>
            <a:ext cx="4902027" cy="4676523"/>
          </a:xfrm>
        </p:spPr>
        <p:txBody>
          <a:bodyPr/>
          <a:lstStyle/>
          <a:p>
            <a:r>
              <a:rPr lang="en-US" sz="2200" dirty="0"/>
              <a:t>Module 4 will provide learning on how to protect your personal data and privacy in digital environments</a:t>
            </a:r>
            <a:r>
              <a:rPr lang="hr-BA" sz="2200" dirty="0"/>
              <a:t>, as well as health and wellbeing. These topics are important competencies in higher education environment, especially for female migrant students to tackle any digital gaps on their education path.</a:t>
            </a:r>
          </a:p>
          <a:p>
            <a:r>
              <a:rPr lang="hr-BA" sz="2200" dirty="0"/>
              <a:t>It will tackle a range of issues from technical knowledge about protecting one’s safety online, to information on how to use technology so tha</a:t>
            </a:r>
            <a:r>
              <a:rPr lang="en-GB" sz="2200" dirty="0"/>
              <a:t>t our </a:t>
            </a:r>
            <a:r>
              <a:rPr lang="hr-BA" sz="2200" dirty="0"/>
              <a:t>physical and mental health is kept safe, and </a:t>
            </a:r>
            <a:r>
              <a:rPr lang="en-GB" sz="2200" dirty="0"/>
              <a:t>in the process, we protect our </a:t>
            </a:r>
            <a:r>
              <a:rPr lang="hr-BA" sz="2200" dirty="0"/>
              <a:t>environment</a:t>
            </a:r>
            <a:r>
              <a:rPr lang="en-GB" sz="2200" dirty="0"/>
              <a:t>.</a:t>
            </a:r>
            <a:endParaRPr lang="en-US" sz="2200" dirty="0"/>
          </a:p>
        </p:txBody>
      </p:sp>
      <p:sp>
        <p:nvSpPr>
          <p:cNvPr id="6" name="Text Placeholder 5">
            <a:extLst>
              <a:ext uri="{FF2B5EF4-FFF2-40B4-BE49-F238E27FC236}">
                <a16:creationId xmlns:a16="http://schemas.microsoft.com/office/drawing/2014/main" id="{98F432C7-327A-7F4A-8F68-884360A8DC47}"/>
              </a:ext>
            </a:extLst>
          </p:cNvPr>
          <p:cNvSpPr>
            <a:spLocks noGrp="1"/>
          </p:cNvSpPr>
          <p:nvPr>
            <p:ph type="body" sz="quarter" idx="21"/>
          </p:nvPr>
        </p:nvSpPr>
        <p:spPr/>
        <p:txBody>
          <a:bodyPr/>
          <a:lstStyle/>
          <a:p>
            <a:r>
              <a:rPr lang="en-US" dirty="0"/>
              <a:t>Protecting health and wellbeing</a:t>
            </a:r>
          </a:p>
        </p:txBody>
      </p:sp>
      <p:sp>
        <p:nvSpPr>
          <p:cNvPr id="7" name="Text Placeholder 6">
            <a:extLst>
              <a:ext uri="{FF2B5EF4-FFF2-40B4-BE49-F238E27FC236}">
                <a16:creationId xmlns:a16="http://schemas.microsoft.com/office/drawing/2014/main" id="{85976E65-1BAB-594B-A0A2-9F014C2ECDC4}"/>
              </a:ext>
            </a:extLst>
          </p:cNvPr>
          <p:cNvSpPr>
            <a:spLocks noGrp="1"/>
          </p:cNvSpPr>
          <p:nvPr>
            <p:ph type="body" sz="quarter" idx="22"/>
          </p:nvPr>
        </p:nvSpPr>
        <p:spPr/>
        <p:txBody>
          <a:bodyPr/>
          <a:lstStyle/>
          <a:p>
            <a:r>
              <a:rPr lang="hr-BA" dirty="0"/>
              <a:t>2</a:t>
            </a:r>
            <a:endParaRPr lang="en-US" dirty="0"/>
          </a:p>
        </p:txBody>
      </p:sp>
      <p:sp>
        <p:nvSpPr>
          <p:cNvPr id="8" name="Text Placeholder 7">
            <a:extLst>
              <a:ext uri="{FF2B5EF4-FFF2-40B4-BE49-F238E27FC236}">
                <a16:creationId xmlns:a16="http://schemas.microsoft.com/office/drawing/2014/main" id="{0B4A8539-00DF-3B46-9F05-B9D1B883A09D}"/>
              </a:ext>
            </a:extLst>
          </p:cNvPr>
          <p:cNvSpPr>
            <a:spLocks noGrp="1"/>
          </p:cNvSpPr>
          <p:nvPr>
            <p:ph type="body" sz="quarter" idx="23"/>
          </p:nvPr>
        </p:nvSpPr>
        <p:spPr/>
        <p:txBody>
          <a:bodyPr/>
          <a:lstStyle/>
          <a:p>
            <a:r>
              <a:rPr lang="en-US" dirty="0"/>
              <a:t>Protecting devices</a:t>
            </a:r>
          </a:p>
        </p:txBody>
      </p:sp>
      <p:sp>
        <p:nvSpPr>
          <p:cNvPr id="9" name="Text Placeholder 8">
            <a:extLst>
              <a:ext uri="{FF2B5EF4-FFF2-40B4-BE49-F238E27FC236}">
                <a16:creationId xmlns:a16="http://schemas.microsoft.com/office/drawing/2014/main" id="{F6D35B84-858F-5C47-B440-C21ADED713A1}"/>
              </a:ext>
            </a:extLst>
          </p:cNvPr>
          <p:cNvSpPr>
            <a:spLocks noGrp="1"/>
          </p:cNvSpPr>
          <p:nvPr>
            <p:ph type="body" sz="quarter" idx="24"/>
          </p:nvPr>
        </p:nvSpPr>
        <p:spPr/>
        <p:txBody>
          <a:bodyPr/>
          <a:lstStyle/>
          <a:p>
            <a:r>
              <a:rPr lang="hr-BA" dirty="0"/>
              <a:t>3</a:t>
            </a:r>
            <a:endParaRPr lang="en-US" dirty="0"/>
          </a:p>
        </p:txBody>
      </p:sp>
      <p:sp>
        <p:nvSpPr>
          <p:cNvPr id="10" name="Text Placeholder 9">
            <a:extLst>
              <a:ext uri="{FF2B5EF4-FFF2-40B4-BE49-F238E27FC236}">
                <a16:creationId xmlns:a16="http://schemas.microsoft.com/office/drawing/2014/main" id="{1DF75F9D-319D-9049-B4BA-19B46971DC32}"/>
              </a:ext>
            </a:extLst>
          </p:cNvPr>
          <p:cNvSpPr>
            <a:spLocks noGrp="1"/>
          </p:cNvSpPr>
          <p:nvPr>
            <p:ph type="body" sz="quarter" idx="25"/>
          </p:nvPr>
        </p:nvSpPr>
        <p:spPr/>
        <p:txBody>
          <a:bodyPr/>
          <a:lstStyle/>
          <a:p>
            <a:r>
              <a:rPr lang="en-US" dirty="0"/>
              <a:t>Protecting the environment</a:t>
            </a:r>
          </a:p>
        </p:txBody>
      </p:sp>
      <p:sp>
        <p:nvSpPr>
          <p:cNvPr id="11" name="Text Placeholder 10">
            <a:extLst>
              <a:ext uri="{FF2B5EF4-FFF2-40B4-BE49-F238E27FC236}">
                <a16:creationId xmlns:a16="http://schemas.microsoft.com/office/drawing/2014/main" id="{6F0FA766-74B9-4243-9FFF-DFD78A8C058E}"/>
              </a:ext>
            </a:extLst>
          </p:cNvPr>
          <p:cNvSpPr>
            <a:spLocks noGrp="1"/>
          </p:cNvSpPr>
          <p:nvPr>
            <p:ph type="body" sz="quarter" idx="26"/>
          </p:nvPr>
        </p:nvSpPr>
        <p:spPr/>
        <p:txBody>
          <a:bodyPr/>
          <a:lstStyle/>
          <a:p>
            <a:r>
              <a:rPr lang="hr-BA" dirty="0"/>
              <a:t>4</a:t>
            </a:r>
            <a:endParaRPr lang="en-US" dirty="0"/>
          </a:p>
        </p:txBody>
      </p:sp>
    </p:spTree>
    <p:extLst>
      <p:ext uri="{BB962C8B-B14F-4D97-AF65-F5344CB8AC3E}">
        <p14:creationId xmlns:p14="http://schemas.microsoft.com/office/powerpoint/2010/main" val="3280818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FDEB8CF-DEB4-4A99-A3F2-9773F46E4617}"/>
              </a:ext>
            </a:extLst>
          </p:cNvPr>
          <p:cNvSpPr>
            <a:spLocks noGrp="1"/>
          </p:cNvSpPr>
          <p:nvPr>
            <p:ph type="body" sz="quarter" idx="13"/>
          </p:nvPr>
        </p:nvSpPr>
        <p:spPr/>
        <p:txBody>
          <a:bodyPr/>
          <a:lstStyle/>
          <a:p>
            <a:r>
              <a:rPr lang="en-IE" dirty="0"/>
              <a:t>Some interesting Apps</a:t>
            </a:r>
          </a:p>
        </p:txBody>
      </p:sp>
      <p:sp>
        <p:nvSpPr>
          <p:cNvPr id="3" name="Text Placeholder 2">
            <a:extLst>
              <a:ext uri="{FF2B5EF4-FFF2-40B4-BE49-F238E27FC236}">
                <a16:creationId xmlns:a16="http://schemas.microsoft.com/office/drawing/2014/main" id="{1CBF3671-E6FC-45CE-80F0-C5D1037774E9}"/>
              </a:ext>
            </a:extLst>
          </p:cNvPr>
          <p:cNvSpPr>
            <a:spLocks noGrp="1"/>
          </p:cNvSpPr>
          <p:nvPr>
            <p:ph type="body" sz="quarter" idx="14"/>
          </p:nvPr>
        </p:nvSpPr>
        <p:spPr>
          <a:xfrm>
            <a:off x="515901" y="1776830"/>
            <a:ext cx="10772209" cy="3537886"/>
          </a:xfrm>
        </p:spPr>
        <p:txBody>
          <a:bodyPr/>
          <a:lstStyle/>
          <a:p>
            <a:pPr marL="342900" indent="-342900">
              <a:buFont typeface="Arial" panose="020B0604020202020204" pitchFamily="34" charset="0"/>
              <a:buChar char="•"/>
            </a:pPr>
            <a:r>
              <a:rPr lang="en-GB" b="0" i="0" dirty="0">
                <a:solidFill>
                  <a:srgbClr val="121212"/>
                </a:solidFill>
                <a:effectLst/>
                <a:latin typeface="GuardianTextEgyptian"/>
              </a:rPr>
              <a:t> </a:t>
            </a:r>
            <a:r>
              <a:rPr lang="en-GB" b="0" i="0" u="none" strike="noStrike" dirty="0">
                <a:solidFill>
                  <a:srgbClr val="C70000"/>
                </a:solidFill>
                <a:effectLst/>
                <a:latin typeface="GuardianTextEgyptian"/>
                <a:hlinkClick r:id="rId2"/>
              </a:rPr>
              <a:t>Space</a:t>
            </a:r>
            <a:r>
              <a:rPr lang="en-GB" b="0" i="0" dirty="0">
                <a:solidFill>
                  <a:srgbClr val="121212"/>
                </a:solidFill>
                <a:effectLst/>
                <a:latin typeface="GuardianTextEgyptian"/>
              </a:rPr>
              <a:t> tracks how often you unlock your phone and how much time you spend using it, in order to help you reduce your time on it.</a:t>
            </a:r>
          </a:p>
          <a:p>
            <a:pPr marL="342900" indent="-342900">
              <a:buFont typeface="Arial" panose="020B0604020202020204" pitchFamily="34" charset="0"/>
              <a:buChar char="•"/>
            </a:pPr>
            <a:r>
              <a:rPr lang="en-GB" b="0" i="0" dirty="0">
                <a:solidFill>
                  <a:srgbClr val="121212"/>
                </a:solidFill>
                <a:effectLst/>
                <a:latin typeface="GuardianTextEgyptian"/>
              </a:rPr>
              <a:t>Norwegian app </a:t>
            </a:r>
            <a:r>
              <a:rPr lang="en-GB" b="0" i="0" u="none" strike="noStrike" dirty="0">
                <a:solidFill>
                  <a:srgbClr val="C70000"/>
                </a:solidFill>
                <a:effectLst/>
                <a:latin typeface="GuardianTextEgyptian"/>
                <a:hlinkClick r:id="rId3"/>
              </a:rPr>
              <a:t>Hold</a:t>
            </a:r>
            <a:r>
              <a:rPr lang="en-GB" b="0" i="0" dirty="0">
                <a:solidFill>
                  <a:srgbClr val="121212"/>
                </a:solidFill>
                <a:effectLst/>
                <a:latin typeface="GuardianTextEgyptian"/>
              </a:rPr>
              <a:t> tries to incentivise its student users by </a:t>
            </a:r>
            <a:r>
              <a:rPr lang="en-GB" b="0" i="0" u="none" strike="noStrike" dirty="0">
                <a:solidFill>
                  <a:srgbClr val="C70000"/>
                </a:solidFill>
                <a:effectLst/>
                <a:latin typeface="GuardianTextEgyptian"/>
                <a:hlinkClick r:id="rId4"/>
              </a:rPr>
              <a:t>offering points for reducing their smartphone habit</a:t>
            </a:r>
            <a:r>
              <a:rPr lang="en-GB" b="0" i="0" dirty="0">
                <a:solidFill>
                  <a:srgbClr val="121212"/>
                </a:solidFill>
                <a:effectLst/>
                <a:latin typeface="GuardianTextEgyptian"/>
              </a:rPr>
              <a:t>, which they can exchange for snacks and cinema tickets.</a:t>
            </a:r>
          </a:p>
          <a:p>
            <a:pPr marL="342900" indent="-342900">
              <a:buFont typeface="Arial" panose="020B0604020202020204" pitchFamily="34" charset="0"/>
              <a:buChar char="•"/>
            </a:pPr>
            <a:r>
              <a:rPr lang="en-US" i="1" dirty="0">
                <a:hlinkClick r:id="rId5"/>
              </a:rPr>
              <a:t>Calm</a:t>
            </a:r>
            <a:r>
              <a:rPr lang="en-US" dirty="0"/>
              <a:t> is </a:t>
            </a:r>
            <a:r>
              <a:rPr lang="hr-BA" dirty="0"/>
              <a:t>an </a:t>
            </a:r>
            <a:r>
              <a:rPr lang="en-US" i="1" dirty="0"/>
              <a:t>app</a:t>
            </a:r>
            <a:r>
              <a:rPr lang="en-US" dirty="0"/>
              <a:t> for sleep and meditation</a:t>
            </a:r>
            <a:r>
              <a:rPr lang="hr-BA" dirty="0"/>
              <a:t>, for people who want to experience</a:t>
            </a:r>
            <a:r>
              <a:rPr lang="en-US" dirty="0"/>
              <a:t> better sleep, lower stress, and less anxiety.</a:t>
            </a:r>
            <a:endParaRPr lang="hr-BA" dirty="0"/>
          </a:p>
          <a:p>
            <a:pPr marL="342900" indent="-342900">
              <a:buFont typeface="Arial" panose="020B0604020202020204" pitchFamily="34" charset="0"/>
              <a:buChar char="•"/>
            </a:pPr>
            <a:endParaRPr lang="hr-BA" dirty="0"/>
          </a:p>
          <a:p>
            <a:r>
              <a:rPr lang="hr-BA" dirty="0">
                <a:solidFill>
                  <a:srgbClr val="121212"/>
                </a:solidFill>
                <a:latin typeface="GuardianTextEgyptian"/>
              </a:rPr>
              <a:t>NEW: </a:t>
            </a:r>
            <a:r>
              <a:rPr lang="en-US" b="1" dirty="0"/>
              <a:t>Android Heads Up feature aims to prevent distracted walking</a:t>
            </a:r>
            <a:r>
              <a:rPr lang="hr-BA" b="1" dirty="0"/>
              <a:t>: </a:t>
            </a:r>
            <a:r>
              <a:rPr lang="hr-BA" b="1" dirty="0">
                <a:hlinkClick r:id="rId6"/>
              </a:rPr>
              <a:t>https://www.digitaltrends.com/mobile/android-heads-up-feature-aims-to-prevent-distracted-walking/</a:t>
            </a:r>
            <a:r>
              <a:rPr lang="hr-BA" b="1" dirty="0"/>
              <a:t> </a:t>
            </a:r>
            <a:endParaRPr lang="en-US" b="1" dirty="0"/>
          </a:p>
          <a:p>
            <a:endParaRPr lang="en-GB" dirty="0">
              <a:solidFill>
                <a:srgbClr val="121212"/>
              </a:solidFill>
              <a:latin typeface="GuardianTextEgyptian"/>
            </a:endParaRPr>
          </a:p>
        </p:txBody>
      </p:sp>
      <p:sp>
        <p:nvSpPr>
          <p:cNvPr id="4" name="AutoShape 2" descr="Digital-Wellbeing.eu Logo">
            <a:extLst>
              <a:ext uri="{FF2B5EF4-FFF2-40B4-BE49-F238E27FC236}">
                <a16:creationId xmlns:a16="http://schemas.microsoft.com/office/drawing/2014/main" id="{07102C07-87B4-4736-93FA-91AB888D5E8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Tree>
    <p:extLst>
      <p:ext uri="{BB962C8B-B14F-4D97-AF65-F5344CB8AC3E}">
        <p14:creationId xmlns:p14="http://schemas.microsoft.com/office/powerpoint/2010/main" val="27437935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FDEB8CF-DEB4-4A99-A3F2-9773F46E4617}"/>
              </a:ext>
            </a:extLst>
          </p:cNvPr>
          <p:cNvSpPr>
            <a:spLocks noGrp="1"/>
          </p:cNvSpPr>
          <p:nvPr>
            <p:ph type="body" sz="quarter" idx="13"/>
          </p:nvPr>
        </p:nvSpPr>
        <p:spPr/>
        <p:txBody>
          <a:bodyPr/>
          <a:lstStyle/>
          <a:p>
            <a:r>
              <a:rPr lang="en-IE" dirty="0"/>
              <a:t>More on digital wellbeing tools</a:t>
            </a:r>
          </a:p>
        </p:txBody>
      </p:sp>
      <p:sp>
        <p:nvSpPr>
          <p:cNvPr id="3" name="Text Placeholder 2">
            <a:extLst>
              <a:ext uri="{FF2B5EF4-FFF2-40B4-BE49-F238E27FC236}">
                <a16:creationId xmlns:a16="http://schemas.microsoft.com/office/drawing/2014/main" id="{1CBF3671-E6FC-45CE-80F0-C5D1037774E9}"/>
              </a:ext>
            </a:extLst>
          </p:cNvPr>
          <p:cNvSpPr>
            <a:spLocks noGrp="1"/>
          </p:cNvSpPr>
          <p:nvPr>
            <p:ph type="body" sz="quarter" idx="14"/>
          </p:nvPr>
        </p:nvSpPr>
        <p:spPr>
          <a:xfrm>
            <a:off x="515901" y="1776830"/>
            <a:ext cx="6866411" cy="3537886"/>
          </a:xfrm>
        </p:spPr>
        <p:txBody>
          <a:bodyPr/>
          <a:lstStyle/>
          <a:p>
            <a:r>
              <a:rPr lang="hr-BA" dirty="0">
                <a:solidFill>
                  <a:schemeClr val="bg2">
                    <a:lumMod val="25000"/>
                  </a:schemeClr>
                </a:solidFill>
              </a:rPr>
              <a:t>Take a look at the </a:t>
            </a:r>
            <a:r>
              <a:rPr lang="en-IE" dirty="0">
                <a:solidFill>
                  <a:schemeClr val="bg2">
                    <a:lumMod val="25000"/>
                  </a:schemeClr>
                </a:solidFill>
              </a:rPr>
              <a:t>Digital Wellbeing Educators</a:t>
            </a:r>
            <a:r>
              <a:rPr lang="hr-BA" dirty="0">
                <a:solidFill>
                  <a:schemeClr val="bg2">
                    <a:lumMod val="25000"/>
                  </a:schemeClr>
                </a:solidFill>
              </a:rPr>
              <a:t> project. It</a:t>
            </a:r>
            <a:r>
              <a:rPr lang="en-IE" dirty="0">
                <a:solidFill>
                  <a:schemeClr val="bg2">
                    <a:lumMod val="25000"/>
                  </a:schemeClr>
                </a:solidFill>
              </a:rPr>
              <a:t> is full of resources and tools that are useful also for any student pursuing digital wellbeing.</a:t>
            </a:r>
          </a:p>
          <a:p>
            <a:endParaRPr lang="en-IE" dirty="0">
              <a:solidFill>
                <a:schemeClr val="bg2">
                  <a:lumMod val="25000"/>
                </a:schemeClr>
              </a:solidFill>
            </a:endParaRPr>
          </a:p>
          <a:p>
            <a:r>
              <a:rPr lang="en-US" b="0" dirty="0">
                <a:solidFill>
                  <a:schemeClr val="bg2">
                    <a:lumMod val="25000"/>
                  </a:schemeClr>
                </a:solidFill>
                <a:effectLst/>
              </a:rPr>
              <a:t>Through building teacher capacity, the project improves students’ abilities to manage their online time, make the most of digital learning, critically assess the media they consume and create, and become responsible, confident digital citizens.</a:t>
            </a:r>
          </a:p>
          <a:p>
            <a:endParaRPr lang="en-IE" dirty="0"/>
          </a:p>
          <a:p>
            <a:r>
              <a:rPr lang="en-IE" dirty="0"/>
              <a:t>Find out more: </a:t>
            </a:r>
            <a:r>
              <a:rPr lang="en-IE" dirty="0">
                <a:hlinkClick r:id="rId2"/>
              </a:rPr>
              <a:t>https://www.digital-wellbeing.eu/</a:t>
            </a:r>
            <a:r>
              <a:rPr lang="en-IE" dirty="0"/>
              <a:t> </a:t>
            </a:r>
          </a:p>
        </p:txBody>
      </p:sp>
      <p:sp>
        <p:nvSpPr>
          <p:cNvPr id="4" name="AutoShape 2" descr="Digital-Wellbeing.eu Logo">
            <a:extLst>
              <a:ext uri="{FF2B5EF4-FFF2-40B4-BE49-F238E27FC236}">
                <a16:creationId xmlns:a16="http://schemas.microsoft.com/office/drawing/2014/main" id="{07102C07-87B4-4736-93FA-91AB888D5E8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pic>
        <p:nvPicPr>
          <p:cNvPr id="6" name="Picture 5">
            <a:extLst>
              <a:ext uri="{FF2B5EF4-FFF2-40B4-BE49-F238E27FC236}">
                <a16:creationId xmlns:a16="http://schemas.microsoft.com/office/drawing/2014/main" id="{C671855B-1D5A-496F-A971-977A8CB84629}"/>
              </a:ext>
            </a:extLst>
          </p:cNvPr>
          <p:cNvPicPr>
            <a:picLocks noChangeAspect="1"/>
          </p:cNvPicPr>
          <p:nvPr/>
        </p:nvPicPr>
        <p:blipFill>
          <a:blip r:embed="rId3"/>
          <a:stretch>
            <a:fillRect/>
          </a:stretch>
        </p:blipFill>
        <p:spPr>
          <a:xfrm>
            <a:off x="7083622" y="2462955"/>
            <a:ext cx="4457357" cy="1627289"/>
          </a:xfrm>
          <a:prstGeom prst="rect">
            <a:avLst/>
          </a:prstGeom>
        </p:spPr>
      </p:pic>
    </p:spTree>
    <p:extLst>
      <p:ext uri="{BB962C8B-B14F-4D97-AF65-F5344CB8AC3E}">
        <p14:creationId xmlns:p14="http://schemas.microsoft.com/office/powerpoint/2010/main" val="36534506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441220-C6FD-4341-9BB4-CCD6186BCAA3}"/>
              </a:ext>
            </a:extLst>
          </p:cNvPr>
          <p:cNvSpPr>
            <a:spLocks noGrp="1"/>
          </p:cNvSpPr>
          <p:nvPr>
            <p:ph type="body" sz="quarter" idx="13"/>
          </p:nvPr>
        </p:nvSpPr>
        <p:spPr/>
        <p:txBody>
          <a:bodyPr>
            <a:normAutofit fontScale="92500" lnSpcReduction="20000"/>
          </a:bodyPr>
          <a:lstStyle/>
          <a:p>
            <a:r>
              <a:rPr lang="en-US" sz="3900" i="0" dirty="0">
                <a:solidFill>
                  <a:schemeClr val="tx1">
                    <a:lumMod val="65000"/>
                    <a:lumOff val="35000"/>
                  </a:schemeClr>
                </a:solidFill>
                <a:effectLst/>
              </a:rPr>
              <a:t>The Digital Self - Impact of Digitalisation on Personal Identity</a:t>
            </a:r>
          </a:p>
          <a:p>
            <a:endParaRPr lang="en-US" dirty="0"/>
          </a:p>
        </p:txBody>
      </p:sp>
      <p:sp>
        <p:nvSpPr>
          <p:cNvPr id="3" name="Text Placeholder 2">
            <a:extLst>
              <a:ext uri="{FF2B5EF4-FFF2-40B4-BE49-F238E27FC236}">
                <a16:creationId xmlns:a16="http://schemas.microsoft.com/office/drawing/2014/main" id="{0B296DCA-E186-AE40-A579-326E60D1CB9B}"/>
              </a:ext>
            </a:extLst>
          </p:cNvPr>
          <p:cNvSpPr>
            <a:spLocks noGrp="1"/>
          </p:cNvSpPr>
          <p:nvPr>
            <p:ph type="body" sz="quarter" idx="14"/>
          </p:nvPr>
        </p:nvSpPr>
        <p:spPr>
          <a:xfrm>
            <a:off x="439897" y="1924912"/>
            <a:ext cx="5474341" cy="3995320"/>
          </a:xfrm>
        </p:spPr>
        <p:txBody>
          <a:bodyPr/>
          <a:lstStyle/>
          <a:p>
            <a:r>
              <a:rPr lang="en-US" b="0" i="0" dirty="0">
                <a:solidFill>
                  <a:schemeClr val="bg2">
                    <a:lumMod val="25000"/>
                  </a:schemeClr>
                </a:solidFill>
                <a:effectLst/>
              </a:rPr>
              <a:t>Users and platforms create not only personal data traces or data shadows, but also digital selves, the presence of individuals in the digital sphere which goes far beyond a mere extension of their analogue appearance</a:t>
            </a:r>
            <a:r>
              <a:rPr lang="en-US" b="0" i="0" dirty="0">
                <a:solidFill>
                  <a:srgbClr val="333333"/>
                </a:solidFill>
                <a:effectLst/>
                <a:latin typeface="Quicksand" panose="00000500000000000000" pitchFamily="2" charset="0"/>
              </a:rPr>
              <a:t>.</a:t>
            </a:r>
          </a:p>
          <a:p>
            <a:r>
              <a:rPr lang="en-US" dirty="0">
                <a:solidFill>
                  <a:srgbClr val="333333"/>
                </a:solidFill>
              </a:rPr>
              <a:t>There are </a:t>
            </a:r>
            <a:r>
              <a:rPr lang="en-US" b="1" dirty="0">
                <a:solidFill>
                  <a:srgbClr val="333333"/>
                </a:solidFill>
              </a:rPr>
              <a:t>4 situations </a:t>
            </a:r>
            <a:r>
              <a:rPr lang="en-US" dirty="0">
                <a:solidFill>
                  <a:srgbClr val="333333"/>
                </a:solidFill>
              </a:rPr>
              <a:t>where your personal identity </a:t>
            </a:r>
            <a:r>
              <a:rPr lang="hr-BA" dirty="0">
                <a:solidFill>
                  <a:srgbClr val="333333"/>
                </a:solidFill>
              </a:rPr>
              <a:t>is </a:t>
            </a:r>
            <a:r>
              <a:rPr lang="en-US" dirty="0">
                <a:solidFill>
                  <a:srgbClr val="333333"/>
                </a:solidFill>
              </a:rPr>
              <a:t>digitalised.</a:t>
            </a:r>
          </a:p>
          <a:p>
            <a:endParaRPr lang="en-US" dirty="0"/>
          </a:p>
        </p:txBody>
      </p:sp>
      <p:sp>
        <p:nvSpPr>
          <p:cNvPr id="4" name="TextBox 3">
            <a:extLst>
              <a:ext uri="{FF2B5EF4-FFF2-40B4-BE49-F238E27FC236}">
                <a16:creationId xmlns:a16="http://schemas.microsoft.com/office/drawing/2014/main" id="{7D9D919C-D30B-487A-8131-F3CDE48B7B02}"/>
              </a:ext>
            </a:extLst>
          </p:cNvPr>
          <p:cNvSpPr txBox="1"/>
          <p:nvPr/>
        </p:nvSpPr>
        <p:spPr>
          <a:xfrm>
            <a:off x="5410901" y="6581001"/>
            <a:ext cx="5808852" cy="276999"/>
          </a:xfrm>
          <a:prstGeom prst="rect">
            <a:avLst/>
          </a:prstGeom>
          <a:noFill/>
        </p:spPr>
        <p:txBody>
          <a:bodyPr wrap="square" rtlCol="0">
            <a:spAutoFit/>
          </a:bodyPr>
          <a:lstStyle/>
          <a:p>
            <a:r>
              <a:rPr lang="en-IE" sz="1200" dirty="0" err="1">
                <a:hlinkClick r:id="rId2"/>
              </a:rPr>
              <a:t>SOURCE:https</a:t>
            </a:r>
            <a:r>
              <a:rPr lang="en-IE" sz="1200" dirty="0">
                <a:hlinkClick r:id="rId2"/>
              </a:rPr>
              <a:t>://civilresilience.net/en/das-digitale-selbst-politische-bildung/</a:t>
            </a:r>
            <a:endParaRPr lang="en-IE" sz="1200" dirty="0"/>
          </a:p>
        </p:txBody>
      </p:sp>
      <p:sp>
        <p:nvSpPr>
          <p:cNvPr id="6" name="TextBox 5">
            <a:extLst>
              <a:ext uri="{FF2B5EF4-FFF2-40B4-BE49-F238E27FC236}">
                <a16:creationId xmlns:a16="http://schemas.microsoft.com/office/drawing/2014/main" id="{E5D609DB-9CBB-431A-A8CA-E2FB2AC615C3}"/>
              </a:ext>
            </a:extLst>
          </p:cNvPr>
          <p:cNvSpPr txBox="1"/>
          <p:nvPr/>
        </p:nvSpPr>
        <p:spPr>
          <a:xfrm>
            <a:off x="439898" y="5031362"/>
            <a:ext cx="4144162" cy="461665"/>
          </a:xfrm>
          <a:prstGeom prst="rect">
            <a:avLst/>
          </a:prstGeom>
          <a:noFill/>
        </p:spPr>
        <p:txBody>
          <a:bodyPr wrap="square" rtlCol="0">
            <a:spAutoFit/>
          </a:bodyPr>
          <a:lstStyle/>
          <a:p>
            <a:r>
              <a:rPr lang="en-IE" sz="2400" dirty="0"/>
              <a:t>Find out more in the next slides</a:t>
            </a:r>
          </a:p>
        </p:txBody>
      </p:sp>
      <p:sp>
        <p:nvSpPr>
          <p:cNvPr id="7" name="Arrow: Down 6">
            <a:extLst>
              <a:ext uri="{FF2B5EF4-FFF2-40B4-BE49-F238E27FC236}">
                <a16:creationId xmlns:a16="http://schemas.microsoft.com/office/drawing/2014/main" id="{7068D41C-3491-4912-9DED-1BB6A783A72D}"/>
              </a:ext>
            </a:extLst>
          </p:cNvPr>
          <p:cNvSpPr/>
          <p:nvPr/>
        </p:nvSpPr>
        <p:spPr>
          <a:xfrm>
            <a:off x="2243531" y="5868948"/>
            <a:ext cx="402671" cy="461665"/>
          </a:xfrm>
          <a:prstGeom prst="downArrow">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8" name="Picture 7" descr="A person holding a phone&#10;&#10;Description automatically generated with low confidence">
            <a:extLst>
              <a:ext uri="{FF2B5EF4-FFF2-40B4-BE49-F238E27FC236}">
                <a16:creationId xmlns:a16="http://schemas.microsoft.com/office/drawing/2014/main" id="{DC33A8A0-D86D-426B-BC45-8D352A9A289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05645" y="1514532"/>
            <a:ext cx="6203677" cy="4076644"/>
          </a:xfrm>
          <a:prstGeom prst="rect">
            <a:avLst/>
          </a:prstGeom>
        </p:spPr>
      </p:pic>
    </p:spTree>
    <p:extLst>
      <p:ext uri="{BB962C8B-B14F-4D97-AF65-F5344CB8AC3E}">
        <p14:creationId xmlns:p14="http://schemas.microsoft.com/office/powerpoint/2010/main" val="3691550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441220-C6FD-4341-9BB4-CCD6186BCAA3}"/>
              </a:ext>
            </a:extLst>
          </p:cNvPr>
          <p:cNvSpPr>
            <a:spLocks noGrp="1"/>
          </p:cNvSpPr>
          <p:nvPr>
            <p:ph type="body" sz="quarter" idx="13"/>
          </p:nvPr>
        </p:nvSpPr>
        <p:spPr/>
        <p:txBody>
          <a:bodyPr>
            <a:normAutofit fontScale="92500" lnSpcReduction="20000"/>
          </a:bodyPr>
          <a:lstStyle/>
          <a:p>
            <a:r>
              <a:rPr lang="en-US" sz="3900" i="0" dirty="0">
                <a:solidFill>
                  <a:schemeClr val="tx1">
                    <a:lumMod val="65000"/>
                    <a:lumOff val="35000"/>
                  </a:schemeClr>
                </a:solidFill>
                <a:effectLst/>
              </a:rPr>
              <a:t>The Digital Self - Impact of Digitalisation on Personal Identity</a:t>
            </a:r>
          </a:p>
          <a:p>
            <a:endParaRPr lang="en-US" dirty="0"/>
          </a:p>
        </p:txBody>
      </p:sp>
      <p:sp>
        <p:nvSpPr>
          <p:cNvPr id="3" name="Text Placeholder 2">
            <a:extLst>
              <a:ext uri="{FF2B5EF4-FFF2-40B4-BE49-F238E27FC236}">
                <a16:creationId xmlns:a16="http://schemas.microsoft.com/office/drawing/2014/main" id="{0B296DCA-E186-AE40-A579-326E60D1CB9B}"/>
              </a:ext>
            </a:extLst>
          </p:cNvPr>
          <p:cNvSpPr>
            <a:spLocks noGrp="1"/>
          </p:cNvSpPr>
          <p:nvPr>
            <p:ph type="body" sz="quarter" idx="14"/>
          </p:nvPr>
        </p:nvSpPr>
        <p:spPr>
          <a:xfrm>
            <a:off x="439897" y="1843942"/>
            <a:ext cx="10943963" cy="4422634"/>
          </a:xfrm>
        </p:spPr>
        <p:txBody>
          <a:bodyPr/>
          <a:lstStyle/>
          <a:p>
            <a:pPr algn="l"/>
            <a:r>
              <a:rPr lang="en-IE" sz="2800" b="1" i="0" dirty="0">
                <a:solidFill>
                  <a:srgbClr val="00ACA7"/>
                </a:solidFill>
                <a:effectLst/>
              </a:rPr>
              <a:t>1. Technical Environment</a:t>
            </a:r>
          </a:p>
          <a:p>
            <a:pPr algn="l"/>
            <a:r>
              <a:rPr lang="en-US" b="0" i="0" dirty="0">
                <a:solidFill>
                  <a:srgbClr val="333333"/>
                </a:solidFill>
                <a:effectLst/>
              </a:rPr>
              <a:t>People typically install numerous apps, using on average ten daily and more than thirty in a month (</a:t>
            </a:r>
            <a:r>
              <a:rPr lang="en-US" b="0" i="0" dirty="0" err="1">
                <a:solidFill>
                  <a:srgbClr val="333333"/>
                </a:solidFill>
                <a:effectLst/>
              </a:rPr>
              <a:t>AppAnnie</a:t>
            </a:r>
            <a:r>
              <a:rPr lang="en-US" b="0" i="0" dirty="0">
                <a:solidFill>
                  <a:srgbClr val="333333"/>
                </a:solidFill>
                <a:effectLst/>
              </a:rPr>
              <a:t>, 2017).</a:t>
            </a:r>
          </a:p>
          <a:p>
            <a:pPr algn="l">
              <a:lnSpc>
                <a:spcPct val="100000"/>
              </a:lnSpc>
              <a:spcBef>
                <a:spcPts val="0"/>
              </a:spcBef>
            </a:pPr>
            <a:endParaRPr lang="en-US" b="0" i="0" dirty="0">
              <a:solidFill>
                <a:srgbClr val="333333"/>
              </a:solidFill>
              <a:effectLst/>
            </a:endParaRPr>
          </a:p>
          <a:p>
            <a:pPr algn="l">
              <a:lnSpc>
                <a:spcPct val="100000"/>
              </a:lnSpc>
              <a:spcBef>
                <a:spcPts val="0"/>
              </a:spcBef>
            </a:pPr>
            <a:r>
              <a:rPr lang="en-US" sz="2800" b="0" i="1" dirty="0">
                <a:solidFill>
                  <a:srgbClr val="00ACA7"/>
                </a:solidFill>
                <a:effectLst/>
              </a:rPr>
              <a:t>“It is easy to go into a forest but challenging to find the way out”.</a:t>
            </a:r>
          </a:p>
          <a:p>
            <a:pPr algn="l">
              <a:lnSpc>
                <a:spcPct val="100000"/>
              </a:lnSpc>
              <a:spcBef>
                <a:spcPts val="0"/>
              </a:spcBef>
            </a:pPr>
            <a:endParaRPr lang="en-US" sz="2800" b="0" i="1" dirty="0">
              <a:solidFill>
                <a:srgbClr val="333333"/>
              </a:solidFill>
              <a:effectLst/>
            </a:endParaRPr>
          </a:p>
          <a:p>
            <a:pPr algn="l"/>
            <a:r>
              <a:rPr lang="en-US" b="0" i="0" dirty="0">
                <a:solidFill>
                  <a:srgbClr val="333333"/>
                </a:solidFill>
                <a:effectLst/>
              </a:rPr>
              <a:t>The app and data ecosystems are similar. Many efforts intend to make things user-friendly from the very beginning. However, with every </a:t>
            </a:r>
            <a:r>
              <a:rPr lang="en-US" b="0" i="0" dirty="0">
                <a:solidFill>
                  <a:srgbClr val="00ACA7"/>
                </a:solidFill>
                <a:effectLst/>
              </a:rPr>
              <a:t>new app</a:t>
            </a:r>
            <a:r>
              <a:rPr lang="en-US" b="0" i="0" dirty="0">
                <a:solidFill>
                  <a:srgbClr val="333333"/>
                </a:solidFill>
                <a:effectLst/>
              </a:rPr>
              <a:t>, </a:t>
            </a:r>
            <a:r>
              <a:rPr lang="en-US" b="0" i="0" dirty="0">
                <a:solidFill>
                  <a:srgbClr val="D6315A"/>
                </a:solidFill>
                <a:effectLst/>
              </a:rPr>
              <a:t>update</a:t>
            </a:r>
            <a:r>
              <a:rPr lang="en-US" b="0" i="0" dirty="0">
                <a:solidFill>
                  <a:srgbClr val="333333"/>
                </a:solidFill>
                <a:effectLst/>
              </a:rPr>
              <a:t>, </a:t>
            </a:r>
            <a:r>
              <a:rPr lang="en-US" b="0" i="0" dirty="0">
                <a:solidFill>
                  <a:srgbClr val="E18130"/>
                </a:solidFill>
                <a:effectLst/>
              </a:rPr>
              <a:t>feature</a:t>
            </a:r>
            <a:r>
              <a:rPr lang="en-US" b="0" i="0" dirty="0">
                <a:solidFill>
                  <a:srgbClr val="333333"/>
                </a:solidFill>
                <a:effectLst/>
              </a:rPr>
              <a:t>, </a:t>
            </a:r>
            <a:r>
              <a:rPr lang="en-US" b="0" i="0" dirty="0">
                <a:solidFill>
                  <a:srgbClr val="D6315A"/>
                </a:solidFill>
                <a:effectLst/>
              </a:rPr>
              <a:t>app authorization</a:t>
            </a:r>
            <a:r>
              <a:rPr lang="en-US" b="0" i="0" dirty="0">
                <a:solidFill>
                  <a:srgbClr val="333333"/>
                </a:solidFill>
                <a:effectLst/>
              </a:rPr>
              <a:t>, </a:t>
            </a:r>
            <a:r>
              <a:rPr lang="en-US" dirty="0">
                <a:solidFill>
                  <a:srgbClr val="333333"/>
                </a:solidFill>
              </a:rPr>
              <a:t>c</a:t>
            </a:r>
            <a:r>
              <a:rPr lang="en-US" b="0" i="0" dirty="0">
                <a:solidFill>
                  <a:srgbClr val="333333"/>
                </a:solidFill>
                <a:effectLst/>
              </a:rPr>
              <a:t>ontrol may become more challenging and confusing</a:t>
            </a:r>
            <a:r>
              <a:rPr lang="hr-BA" b="0" i="0" dirty="0">
                <a:solidFill>
                  <a:srgbClr val="333333"/>
                </a:solidFill>
                <a:effectLst/>
              </a:rPr>
              <a:t>, </a:t>
            </a:r>
            <a:r>
              <a:rPr lang="hr-BA" b="1" i="0" dirty="0">
                <a:solidFill>
                  <a:srgbClr val="333333"/>
                </a:solidFill>
                <a:effectLst/>
              </a:rPr>
              <a:t>personal identity shared to some extent</a:t>
            </a:r>
            <a:r>
              <a:rPr lang="en-US" b="0" i="0" dirty="0">
                <a:solidFill>
                  <a:srgbClr val="333333"/>
                </a:solidFill>
                <a:effectLst/>
              </a:rPr>
              <a:t>. We need also to consider, which data these apps are </a:t>
            </a:r>
            <a:r>
              <a:rPr lang="en-US" b="0" i="0" dirty="0">
                <a:solidFill>
                  <a:srgbClr val="00ACA7"/>
                </a:solidFill>
                <a:effectLst/>
              </a:rPr>
              <a:t>producing</a:t>
            </a:r>
            <a:r>
              <a:rPr lang="en-US" b="0" i="0" dirty="0">
                <a:solidFill>
                  <a:srgbClr val="333333"/>
                </a:solidFill>
                <a:effectLst/>
              </a:rPr>
              <a:t>, how </a:t>
            </a:r>
            <a:r>
              <a:rPr lang="en-US" b="0" i="0" dirty="0">
                <a:solidFill>
                  <a:srgbClr val="D6315A"/>
                </a:solidFill>
                <a:effectLst/>
              </a:rPr>
              <a:t>safe</a:t>
            </a:r>
            <a:r>
              <a:rPr lang="en-US" b="0" i="0" dirty="0">
                <a:solidFill>
                  <a:srgbClr val="333333"/>
                </a:solidFill>
                <a:effectLst/>
              </a:rPr>
              <a:t> they are or if their analytical are </a:t>
            </a:r>
            <a:r>
              <a:rPr lang="en-US" b="0" i="0" dirty="0">
                <a:solidFill>
                  <a:srgbClr val="E18130"/>
                </a:solidFill>
                <a:effectLst/>
              </a:rPr>
              <a:t>reliable</a:t>
            </a:r>
            <a:r>
              <a:rPr lang="en-US" b="0" i="0" dirty="0">
                <a:solidFill>
                  <a:srgbClr val="333333"/>
                </a:solidFill>
                <a:effectLst/>
              </a:rPr>
              <a:t>.</a:t>
            </a:r>
            <a:endParaRPr lang="en-IE" b="1" dirty="0">
              <a:solidFill>
                <a:srgbClr val="111111"/>
              </a:solidFill>
              <a:effectLst/>
            </a:endParaRPr>
          </a:p>
        </p:txBody>
      </p:sp>
    </p:spTree>
    <p:extLst>
      <p:ext uri="{BB962C8B-B14F-4D97-AF65-F5344CB8AC3E}">
        <p14:creationId xmlns:p14="http://schemas.microsoft.com/office/powerpoint/2010/main" val="11205321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441220-C6FD-4341-9BB4-CCD6186BCAA3}"/>
              </a:ext>
            </a:extLst>
          </p:cNvPr>
          <p:cNvSpPr>
            <a:spLocks noGrp="1"/>
          </p:cNvSpPr>
          <p:nvPr>
            <p:ph type="body" sz="quarter" idx="13"/>
          </p:nvPr>
        </p:nvSpPr>
        <p:spPr/>
        <p:txBody>
          <a:bodyPr>
            <a:normAutofit fontScale="92500" lnSpcReduction="20000"/>
          </a:bodyPr>
          <a:lstStyle/>
          <a:p>
            <a:r>
              <a:rPr lang="en-US" sz="3900" i="0" dirty="0">
                <a:solidFill>
                  <a:schemeClr val="tx1">
                    <a:lumMod val="65000"/>
                    <a:lumOff val="35000"/>
                  </a:schemeClr>
                </a:solidFill>
                <a:effectLst/>
              </a:rPr>
              <a:t>The Digital Self. Impact of Digitalisation on Personal Identity</a:t>
            </a:r>
          </a:p>
          <a:p>
            <a:endParaRPr lang="en-US" dirty="0"/>
          </a:p>
        </p:txBody>
      </p:sp>
      <p:sp>
        <p:nvSpPr>
          <p:cNvPr id="3" name="Text Placeholder 2">
            <a:extLst>
              <a:ext uri="{FF2B5EF4-FFF2-40B4-BE49-F238E27FC236}">
                <a16:creationId xmlns:a16="http://schemas.microsoft.com/office/drawing/2014/main" id="{0B296DCA-E186-AE40-A579-326E60D1CB9B}"/>
              </a:ext>
            </a:extLst>
          </p:cNvPr>
          <p:cNvSpPr>
            <a:spLocks noGrp="1"/>
          </p:cNvSpPr>
          <p:nvPr>
            <p:ph type="body" sz="quarter" idx="14"/>
          </p:nvPr>
        </p:nvSpPr>
        <p:spPr>
          <a:xfrm>
            <a:off x="439898" y="1843942"/>
            <a:ext cx="7068250" cy="4422634"/>
          </a:xfrm>
        </p:spPr>
        <p:txBody>
          <a:bodyPr/>
          <a:lstStyle/>
          <a:p>
            <a:r>
              <a:rPr lang="en-IE" sz="2800" b="1" i="0" dirty="0">
                <a:solidFill>
                  <a:srgbClr val="00ACA7"/>
                </a:solidFill>
                <a:effectLst/>
              </a:rPr>
              <a:t>2. Applied </a:t>
            </a:r>
            <a:r>
              <a:rPr lang="en-IE" sz="2800" b="1" i="0" dirty="0" err="1">
                <a:solidFill>
                  <a:srgbClr val="00ACA7"/>
                </a:solidFill>
                <a:effectLst/>
              </a:rPr>
              <a:t>Behavioral</a:t>
            </a:r>
            <a:r>
              <a:rPr lang="en-IE" sz="2800" b="1" i="0" dirty="0">
                <a:solidFill>
                  <a:srgbClr val="00ACA7"/>
                </a:solidFill>
                <a:effectLst/>
              </a:rPr>
              <a:t> Psychology</a:t>
            </a:r>
          </a:p>
          <a:p>
            <a:pPr algn="l"/>
            <a:r>
              <a:rPr lang="en-US" b="0" i="0" dirty="0">
                <a:solidFill>
                  <a:srgbClr val="333333"/>
                </a:solidFill>
                <a:effectLst/>
              </a:rPr>
              <a:t>Supported by techniques from the methodology of behavioral psychology (like implementing gamification elements), the behavior of people is </a:t>
            </a:r>
            <a:r>
              <a:rPr lang="en-US" b="0" i="0" dirty="0">
                <a:solidFill>
                  <a:srgbClr val="00ACA7"/>
                </a:solidFill>
                <a:effectLst/>
              </a:rPr>
              <a:t>influenced</a:t>
            </a:r>
            <a:r>
              <a:rPr lang="en-US" b="0" i="0" dirty="0">
                <a:solidFill>
                  <a:srgbClr val="333333"/>
                </a:solidFill>
                <a:effectLst/>
              </a:rPr>
              <a:t>. </a:t>
            </a:r>
          </a:p>
          <a:p>
            <a:pPr algn="l"/>
            <a:r>
              <a:rPr lang="en-US" b="0" i="0" dirty="0">
                <a:solidFill>
                  <a:srgbClr val="333333"/>
                </a:solidFill>
                <a:effectLst/>
              </a:rPr>
              <a:t>Very visible are manipulative user interface designs to make people </a:t>
            </a:r>
            <a:r>
              <a:rPr lang="en-US" b="0" i="0" dirty="0">
                <a:solidFill>
                  <a:srgbClr val="E18130"/>
                </a:solidFill>
                <a:effectLst/>
              </a:rPr>
              <a:t>consent</a:t>
            </a:r>
            <a:r>
              <a:rPr lang="en-US" b="0" i="0" dirty="0">
                <a:solidFill>
                  <a:srgbClr val="333333"/>
                </a:solidFill>
                <a:effectLst/>
              </a:rPr>
              <a:t> to their </a:t>
            </a:r>
            <a:r>
              <a:rPr lang="en-US" b="0" i="0" dirty="0">
                <a:solidFill>
                  <a:srgbClr val="00ACA7"/>
                </a:solidFill>
                <a:effectLst/>
              </a:rPr>
              <a:t>sharing of data </a:t>
            </a:r>
            <a:r>
              <a:rPr lang="en-US" b="0" i="0" dirty="0">
                <a:solidFill>
                  <a:srgbClr val="333333"/>
                </a:solidFill>
                <a:effectLst/>
              </a:rPr>
              <a:t>or </a:t>
            </a:r>
            <a:r>
              <a:rPr lang="en-US" b="0" i="0" dirty="0">
                <a:solidFill>
                  <a:srgbClr val="D6315A"/>
                </a:solidFill>
                <a:effectLst/>
              </a:rPr>
              <a:t>buying things</a:t>
            </a:r>
            <a:r>
              <a:rPr lang="en-US" b="0" i="0" dirty="0">
                <a:solidFill>
                  <a:srgbClr val="333333"/>
                </a:solidFill>
                <a:effectLst/>
              </a:rPr>
              <a:t>, so called </a:t>
            </a:r>
            <a:r>
              <a:rPr lang="en-US" b="0" i="0" u="sng" dirty="0">
                <a:solidFill>
                  <a:srgbClr val="A62425"/>
                </a:solidFill>
                <a:effectLst/>
                <a:hlinkClick r:id="rId2"/>
              </a:rPr>
              <a:t>dark patterns</a:t>
            </a:r>
            <a:r>
              <a:rPr lang="en-US" b="0" i="0" dirty="0">
                <a:solidFill>
                  <a:srgbClr val="333333"/>
                </a:solidFill>
                <a:effectLst/>
              </a:rPr>
              <a:t>.</a:t>
            </a:r>
          </a:p>
          <a:p>
            <a:pPr algn="l"/>
            <a:r>
              <a:rPr lang="en-US" b="0" i="0" dirty="0">
                <a:solidFill>
                  <a:srgbClr val="333333"/>
                </a:solidFill>
                <a:effectLst/>
              </a:rPr>
              <a:t> A common example is that the </a:t>
            </a:r>
            <a:r>
              <a:rPr lang="en-US" b="0" i="0" dirty="0">
                <a:solidFill>
                  <a:srgbClr val="00ACA7"/>
                </a:solidFill>
                <a:effectLst/>
              </a:rPr>
              <a:t>button</a:t>
            </a:r>
            <a:r>
              <a:rPr lang="en-US" b="0" i="0" dirty="0">
                <a:solidFill>
                  <a:srgbClr val="333333"/>
                </a:solidFill>
                <a:effectLst/>
              </a:rPr>
              <a:t> for giving consent to third-party cookies is more colorful than the button for the minimal settings. Other examples are trying to make people click on supplements or installing unnecessary software. Also known are warnings with messages like ‘</a:t>
            </a:r>
            <a:r>
              <a:rPr lang="en-US" b="0" i="0" dirty="0">
                <a:solidFill>
                  <a:srgbClr val="D6315A"/>
                </a:solidFill>
                <a:effectLst/>
              </a:rPr>
              <a:t>only a few offerings for that price left</a:t>
            </a:r>
            <a:r>
              <a:rPr lang="en-US" b="0" i="0" dirty="0">
                <a:solidFill>
                  <a:srgbClr val="333333"/>
                </a:solidFill>
                <a:effectLst/>
              </a:rPr>
              <a:t>’.</a:t>
            </a:r>
            <a:endParaRPr lang="en-IE" b="1" dirty="0">
              <a:solidFill>
                <a:srgbClr val="111111"/>
              </a:solidFill>
              <a:effectLst/>
            </a:endParaRPr>
          </a:p>
        </p:txBody>
      </p:sp>
      <p:pic>
        <p:nvPicPr>
          <p:cNvPr id="5" name="Picture 4" descr="Graphical user interface, website&#10;&#10;Description automatically generated">
            <a:extLst>
              <a:ext uri="{FF2B5EF4-FFF2-40B4-BE49-F238E27FC236}">
                <a16:creationId xmlns:a16="http://schemas.microsoft.com/office/drawing/2014/main" id="{65FB3F00-3CA7-442F-B0F7-38CA4E0B0B1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927596" y="2340529"/>
            <a:ext cx="3925174" cy="2474752"/>
          </a:xfrm>
          <a:prstGeom prst="rect">
            <a:avLst/>
          </a:prstGeom>
        </p:spPr>
      </p:pic>
      <mc:AlternateContent xmlns:mc="http://schemas.openxmlformats.org/markup-compatibility/2006" xmlns:p14="http://schemas.microsoft.com/office/powerpoint/2010/main">
        <mc:Choice Requires="p14">
          <p:contentPart p14:bwMode="auto" r:id="rId4">
            <p14:nvContentPartPr>
              <p14:cNvPr id="8" name="Ink 7">
                <a:extLst>
                  <a:ext uri="{FF2B5EF4-FFF2-40B4-BE49-F238E27FC236}">
                    <a16:creationId xmlns:a16="http://schemas.microsoft.com/office/drawing/2014/main" id="{577DD925-3DC7-4617-8F3C-91D6C2302EA6}"/>
                  </a:ext>
                </a:extLst>
              </p14:cNvPr>
              <p14:cNvContentPartPr/>
              <p14:nvPr/>
            </p14:nvContentPartPr>
            <p14:xfrm>
              <a:off x="8049623" y="3930014"/>
              <a:ext cx="1183320" cy="878400"/>
            </p14:xfrm>
          </p:contentPart>
        </mc:Choice>
        <mc:Fallback xmlns="">
          <p:pic>
            <p:nvPicPr>
              <p:cNvPr id="8" name="Ink 7">
                <a:extLst>
                  <a:ext uri="{FF2B5EF4-FFF2-40B4-BE49-F238E27FC236}">
                    <a16:creationId xmlns:a16="http://schemas.microsoft.com/office/drawing/2014/main" id="{577DD925-3DC7-4617-8F3C-91D6C2302EA6}"/>
                  </a:ext>
                </a:extLst>
              </p:cNvPr>
              <p:cNvPicPr/>
              <p:nvPr/>
            </p:nvPicPr>
            <p:blipFill>
              <a:blip r:embed="rId5"/>
              <a:stretch>
                <a:fillRect/>
              </a:stretch>
            </p:blipFill>
            <p:spPr>
              <a:xfrm>
                <a:off x="8031623" y="3912021"/>
                <a:ext cx="1218960" cy="914025"/>
              </a:xfrm>
              <a:prstGeom prst="rect">
                <a:avLst/>
              </a:prstGeom>
            </p:spPr>
          </p:pic>
        </mc:Fallback>
      </mc:AlternateContent>
      <p:sp>
        <p:nvSpPr>
          <p:cNvPr id="9" name="Arrow: Up 8">
            <a:extLst>
              <a:ext uri="{FF2B5EF4-FFF2-40B4-BE49-F238E27FC236}">
                <a16:creationId xmlns:a16="http://schemas.microsoft.com/office/drawing/2014/main" id="{0C64ECEC-076E-4AFB-8854-1C443EF239A5}"/>
              </a:ext>
            </a:extLst>
          </p:cNvPr>
          <p:cNvSpPr/>
          <p:nvPr/>
        </p:nvSpPr>
        <p:spPr>
          <a:xfrm>
            <a:off x="8330269" y="5018139"/>
            <a:ext cx="478172" cy="662730"/>
          </a:xfrm>
          <a:prstGeom prst="upArrow">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TextBox 9">
            <a:extLst>
              <a:ext uri="{FF2B5EF4-FFF2-40B4-BE49-F238E27FC236}">
                <a16:creationId xmlns:a16="http://schemas.microsoft.com/office/drawing/2014/main" id="{14D3E0F7-F46E-4468-A0CA-9CD2FD79F1AE}"/>
              </a:ext>
            </a:extLst>
          </p:cNvPr>
          <p:cNvSpPr txBox="1"/>
          <p:nvPr/>
        </p:nvSpPr>
        <p:spPr>
          <a:xfrm>
            <a:off x="7868436" y="5737205"/>
            <a:ext cx="2021747" cy="369332"/>
          </a:xfrm>
          <a:prstGeom prst="rect">
            <a:avLst/>
          </a:prstGeom>
          <a:noFill/>
        </p:spPr>
        <p:txBody>
          <a:bodyPr wrap="square" rtlCol="0">
            <a:spAutoFit/>
          </a:bodyPr>
          <a:lstStyle/>
          <a:p>
            <a:r>
              <a:rPr lang="en-IE" dirty="0">
                <a:solidFill>
                  <a:srgbClr val="D6315A"/>
                </a:solidFill>
              </a:rPr>
              <a:t>Dark patterns</a:t>
            </a:r>
          </a:p>
        </p:txBody>
      </p:sp>
    </p:spTree>
    <p:extLst>
      <p:ext uri="{BB962C8B-B14F-4D97-AF65-F5344CB8AC3E}">
        <p14:creationId xmlns:p14="http://schemas.microsoft.com/office/powerpoint/2010/main" val="27252030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441220-C6FD-4341-9BB4-CCD6186BCAA3}"/>
              </a:ext>
            </a:extLst>
          </p:cNvPr>
          <p:cNvSpPr>
            <a:spLocks noGrp="1"/>
          </p:cNvSpPr>
          <p:nvPr>
            <p:ph type="body" sz="quarter" idx="13"/>
          </p:nvPr>
        </p:nvSpPr>
        <p:spPr/>
        <p:txBody>
          <a:bodyPr>
            <a:normAutofit fontScale="92500" lnSpcReduction="20000"/>
          </a:bodyPr>
          <a:lstStyle/>
          <a:p>
            <a:r>
              <a:rPr lang="en-US" sz="3900" i="0" dirty="0">
                <a:solidFill>
                  <a:schemeClr val="tx1">
                    <a:lumMod val="65000"/>
                    <a:lumOff val="35000"/>
                  </a:schemeClr>
                </a:solidFill>
                <a:effectLst/>
              </a:rPr>
              <a:t>The Digital Self. Impact of Digitalisation on Personal Identity</a:t>
            </a:r>
          </a:p>
          <a:p>
            <a:endParaRPr lang="en-US" dirty="0"/>
          </a:p>
        </p:txBody>
      </p:sp>
      <p:pic>
        <p:nvPicPr>
          <p:cNvPr id="13" name="Picture 12" descr="Application&#10;&#10;Description automatically generated with medium confidence">
            <a:extLst>
              <a:ext uri="{FF2B5EF4-FFF2-40B4-BE49-F238E27FC236}">
                <a16:creationId xmlns:a16="http://schemas.microsoft.com/office/drawing/2014/main" id="{2287E8A7-2A32-4638-9A17-4B7150F130D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9630" y="2238224"/>
            <a:ext cx="4349632" cy="4540081"/>
          </a:xfrm>
          <a:prstGeom prst="rect">
            <a:avLst/>
          </a:prstGeom>
        </p:spPr>
      </p:pic>
      <p:sp>
        <p:nvSpPr>
          <p:cNvPr id="3" name="Text Placeholder 2">
            <a:extLst>
              <a:ext uri="{FF2B5EF4-FFF2-40B4-BE49-F238E27FC236}">
                <a16:creationId xmlns:a16="http://schemas.microsoft.com/office/drawing/2014/main" id="{0B296DCA-E186-AE40-A579-326E60D1CB9B}"/>
              </a:ext>
            </a:extLst>
          </p:cNvPr>
          <p:cNvSpPr>
            <a:spLocks noGrp="1"/>
          </p:cNvSpPr>
          <p:nvPr>
            <p:ph type="body" sz="quarter" idx="14"/>
          </p:nvPr>
        </p:nvSpPr>
        <p:spPr>
          <a:xfrm>
            <a:off x="439898" y="1843942"/>
            <a:ext cx="7068250" cy="655977"/>
          </a:xfrm>
        </p:spPr>
        <p:txBody>
          <a:bodyPr/>
          <a:lstStyle/>
          <a:p>
            <a:pPr algn="l"/>
            <a:r>
              <a:rPr lang="en-IE" sz="2800" b="1" i="0" dirty="0">
                <a:solidFill>
                  <a:srgbClr val="00ACA7"/>
                </a:solidFill>
                <a:effectLst/>
              </a:rPr>
              <a:t>3. Identification &amp; Biometry</a:t>
            </a:r>
            <a:endParaRPr lang="en-IE" sz="2000" b="1" i="0" dirty="0">
              <a:solidFill>
                <a:srgbClr val="00ACA7"/>
              </a:solidFill>
              <a:effectLst/>
            </a:endParaRPr>
          </a:p>
        </p:txBody>
      </p:sp>
      <p:sp>
        <p:nvSpPr>
          <p:cNvPr id="11" name="Text Placeholder 2">
            <a:extLst>
              <a:ext uri="{FF2B5EF4-FFF2-40B4-BE49-F238E27FC236}">
                <a16:creationId xmlns:a16="http://schemas.microsoft.com/office/drawing/2014/main" id="{15226B30-298A-4FB2-AB9E-CBA086D6A951}"/>
              </a:ext>
            </a:extLst>
          </p:cNvPr>
          <p:cNvSpPr txBox="1">
            <a:spLocks/>
          </p:cNvSpPr>
          <p:nvPr/>
        </p:nvSpPr>
        <p:spPr>
          <a:xfrm>
            <a:off x="4459262" y="2139484"/>
            <a:ext cx="7347147" cy="442263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5E5E5E"/>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IE" sz="2000" b="1" dirty="0">
              <a:solidFill>
                <a:srgbClr val="D6315A"/>
              </a:solidFill>
            </a:endParaRPr>
          </a:p>
          <a:p>
            <a:r>
              <a:rPr lang="en-US" dirty="0">
                <a:solidFill>
                  <a:srgbClr val="00ACA7"/>
                </a:solidFill>
              </a:rPr>
              <a:t>Biometry</a:t>
            </a:r>
            <a:r>
              <a:rPr lang="en-US" dirty="0">
                <a:solidFill>
                  <a:srgbClr val="333333"/>
                </a:solidFill>
              </a:rPr>
              <a:t> is technology aiming to identify a person through their </a:t>
            </a:r>
            <a:r>
              <a:rPr lang="en-US" dirty="0">
                <a:solidFill>
                  <a:srgbClr val="D6315A"/>
                </a:solidFill>
              </a:rPr>
              <a:t>personal characteristics </a:t>
            </a:r>
            <a:r>
              <a:rPr lang="en-US" dirty="0">
                <a:solidFill>
                  <a:srgbClr val="333333"/>
                </a:solidFill>
              </a:rPr>
              <a:t>or </a:t>
            </a:r>
            <a:r>
              <a:rPr lang="en-US" dirty="0">
                <a:solidFill>
                  <a:srgbClr val="E18130"/>
                </a:solidFill>
              </a:rPr>
              <a:t>body features</a:t>
            </a:r>
            <a:r>
              <a:rPr lang="en-US" dirty="0">
                <a:solidFill>
                  <a:srgbClr val="333333"/>
                </a:solidFill>
              </a:rPr>
              <a:t>. It compares real body characteristics with stored data. </a:t>
            </a:r>
          </a:p>
          <a:p>
            <a:r>
              <a:rPr lang="en-US" dirty="0">
                <a:solidFill>
                  <a:srgbClr val="333333"/>
                </a:solidFill>
              </a:rPr>
              <a:t>Since biometry was a domain of state data processing for a long time, the technology has become a standard feature for identification in smartphones and computers.</a:t>
            </a:r>
          </a:p>
          <a:p>
            <a:r>
              <a:rPr lang="en-US" sz="2800" dirty="0">
                <a:solidFill>
                  <a:srgbClr val="00ACA7"/>
                </a:solidFill>
              </a:rPr>
              <a:t>Many of these data are shared with third parties.</a:t>
            </a:r>
          </a:p>
        </p:txBody>
      </p:sp>
    </p:spTree>
    <p:extLst>
      <p:ext uri="{BB962C8B-B14F-4D97-AF65-F5344CB8AC3E}">
        <p14:creationId xmlns:p14="http://schemas.microsoft.com/office/powerpoint/2010/main" val="26511525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441220-C6FD-4341-9BB4-CCD6186BCAA3}"/>
              </a:ext>
            </a:extLst>
          </p:cNvPr>
          <p:cNvSpPr>
            <a:spLocks noGrp="1"/>
          </p:cNvSpPr>
          <p:nvPr>
            <p:ph type="body" sz="quarter" idx="13"/>
          </p:nvPr>
        </p:nvSpPr>
        <p:spPr/>
        <p:txBody>
          <a:bodyPr>
            <a:normAutofit fontScale="92500" lnSpcReduction="20000"/>
          </a:bodyPr>
          <a:lstStyle/>
          <a:p>
            <a:r>
              <a:rPr lang="en-US" sz="3900" i="0" dirty="0">
                <a:solidFill>
                  <a:schemeClr val="tx1">
                    <a:lumMod val="65000"/>
                    <a:lumOff val="35000"/>
                  </a:schemeClr>
                </a:solidFill>
                <a:effectLst/>
              </a:rPr>
              <a:t>The Digital Self</a:t>
            </a:r>
            <a:r>
              <a:rPr lang="en-US" sz="3900" dirty="0">
                <a:solidFill>
                  <a:schemeClr val="tx1">
                    <a:lumMod val="65000"/>
                    <a:lumOff val="35000"/>
                  </a:schemeClr>
                </a:solidFill>
              </a:rPr>
              <a:t> - </a:t>
            </a:r>
            <a:r>
              <a:rPr lang="en-US" sz="3900" i="0" dirty="0">
                <a:solidFill>
                  <a:schemeClr val="tx1">
                    <a:lumMod val="65000"/>
                    <a:lumOff val="35000"/>
                  </a:schemeClr>
                </a:solidFill>
                <a:effectLst/>
              </a:rPr>
              <a:t>Impact of Digitalisation on Personal Identity</a:t>
            </a:r>
          </a:p>
          <a:p>
            <a:endParaRPr lang="en-US" dirty="0"/>
          </a:p>
        </p:txBody>
      </p:sp>
      <p:pic>
        <p:nvPicPr>
          <p:cNvPr id="5" name="Picture 4" descr="Graphical user interface, application&#10;&#10;Description automatically generated">
            <a:extLst>
              <a:ext uri="{FF2B5EF4-FFF2-40B4-BE49-F238E27FC236}">
                <a16:creationId xmlns:a16="http://schemas.microsoft.com/office/drawing/2014/main" id="{A68E65D2-BC0B-41A3-9F79-3BAA915C33EB}"/>
              </a:ext>
            </a:extLst>
          </p:cNvPr>
          <p:cNvPicPr>
            <a:picLocks noChangeAspect="1"/>
          </p:cNvPicPr>
          <p:nvPr/>
        </p:nvPicPr>
        <p:blipFill>
          <a:blip r:embed="rId2"/>
          <a:stretch>
            <a:fillRect/>
          </a:stretch>
        </p:blipFill>
        <p:spPr>
          <a:xfrm>
            <a:off x="-1" y="2020461"/>
            <a:ext cx="4719145" cy="4248774"/>
          </a:xfrm>
          <a:prstGeom prst="rect">
            <a:avLst/>
          </a:prstGeom>
        </p:spPr>
      </p:pic>
      <p:sp>
        <p:nvSpPr>
          <p:cNvPr id="3" name="Text Placeholder 2">
            <a:extLst>
              <a:ext uri="{FF2B5EF4-FFF2-40B4-BE49-F238E27FC236}">
                <a16:creationId xmlns:a16="http://schemas.microsoft.com/office/drawing/2014/main" id="{0B296DCA-E186-AE40-A579-326E60D1CB9B}"/>
              </a:ext>
            </a:extLst>
          </p:cNvPr>
          <p:cNvSpPr>
            <a:spLocks noGrp="1"/>
          </p:cNvSpPr>
          <p:nvPr>
            <p:ph type="body" sz="quarter" idx="14"/>
          </p:nvPr>
        </p:nvSpPr>
        <p:spPr>
          <a:xfrm>
            <a:off x="439898" y="1843942"/>
            <a:ext cx="7068250" cy="655977"/>
          </a:xfrm>
        </p:spPr>
        <p:txBody>
          <a:bodyPr/>
          <a:lstStyle/>
          <a:p>
            <a:r>
              <a:rPr lang="en-IE" sz="2800" b="1" i="0" dirty="0">
                <a:solidFill>
                  <a:srgbClr val="00ACA7"/>
                </a:solidFill>
                <a:effectLst/>
              </a:rPr>
              <a:t>4. The Body</a:t>
            </a:r>
            <a:endParaRPr lang="en-IE" sz="2000" b="1" i="0" dirty="0">
              <a:solidFill>
                <a:srgbClr val="00ACA7"/>
              </a:solidFill>
              <a:effectLst/>
            </a:endParaRPr>
          </a:p>
          <a:p>
            <a:pPr algn="l"/>
            <a:endParaRPr lang="en-IE" sz="2000" b="1" i="0" dirty="0">
              <a:solidFill>
                <a:srgbClr val="D6315A"/>
              </a:solidFill>
              <a:effectLst/>
            </a:endParaRPr>
          </a:p>
        </p:txBody>
      </p:sp>
      <p:sp>
        <p:nvSpPr>
          <p:cNvPr id="11" name="Text Placeholder 2">
            <a:extLst>
              <a:ext uri="{FF2B5EF4-FFF2-40B4-BE49-F238E27FC236}">
                <a16:creationId xmlns:a16="http://schemas.microsoft.com/office/drawing/2014/main" id="{15226B30-298A-4FB2-AB9E-CBA086D6A951}"/>
              </a:ext>
            </a:extLst>
          </p:cNvPr>
          <p:cNvSpPr txBox="1">
            <a:spLocks/>
          </p:cNvSpPr>
          <p:nvPr/>
        </p:nvSpPr>
        <p:spPr>
          <a:xfrm>
            <a:off x="4870690" y="2171930"/>
            <a:ext cx="7068250" cy="462922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5E5E5E"/>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IE" sz="2000" b="1" dirty="0">
              <a:solidFill>
                <a:srgbClr val="D6315A"/>
              </a:solidFill>
            </a:endParaRPr>
          </a:p>
          <a:p>
            <a:r>
              <a:rPr lang="en-US" dirty="0">
                <a:solidFill>
                  <a:srgbClr val="00ACA7"/>
                </a:solidFill>
              </a:rPr>
              <a:t>S</a:t>
            </a:r>
            <a:r>
              <a:rPr lang="en-US" b="0" i="0" dirty="0">
                <a:solidFill>
                  <a:srgbClr val="00ACA7"/>
                </a:solidFill>
                <a:effectLst/>
              </a:rPr>
              <a:t>martphone</a:t>
            </a:r>
            <a:r>
              <a:rPr lang="en-US" b="0" i="0" dirty="0">
                <a:solidFill>
                  <a:srgbClr val="333333"/>
                </a:solidFill>
                <a:effectLst/>
              </a:rPr>
              <a:t>, </a:t>
            </a:r>
            <a:r>
              <a:rPr lang="en-US" b="0" i="0" dirty="0">
                <a:solidFill>
                  <a:srgbClr val="D6315A"/>
                </a:solidFill>
                <a:effectLst/>
              </a:rPr>
              <a:t>watch</a:t>
            </a:r>
            <a:r>
              <a:rPr lang="en-US" b="0" i="0" dirty="0">
                <a:solidFill>
                  <a:srgbClr val="333333"/>
                </a:solidFill>
                <a:effectLst/>
              </a:rPr>
              <a:t> or </a:t>
            </a:r>
            <a:r>
              <a:rPr lang="en-US" b="0" i="0" dirty="0">
                <a:solidFill>
                  <a:srgbClr val="E18130"/>
                </a:solidFill>
                <a:effectLst/>
              </a:rPr>
              <a:t>fitness tracker</a:t>
            </a:r>
            <a:r>
              <a:rPr lang="en-US" b="0" i="0" dirty="0">
                <a:solidFill>
                  <a:srgbClr val="333333"/>
                </a:solidFill>
                <a:effectLst/>
              </a:rPr>
              <a:t> are demonstrating that smart body machine interaction left the therapeutical (or military) purposes for which they were often invented and swept into the </a:t>
            </a:r>
            <a:r>
              <a:rPr lang="en-US" b="0" i="0" dirty="0">
                <a:solidFill>
                  <a:srgbClr val="D6315A"/>
                </a:solidFill>
                <a:effectLst/>
              </a:rPr>
              <a:t>everyday culture</a:t>
            </a:r>
            <a:r>
              <a:rPr lang="en-US" b="0" i="0" dirty="0">
                <a:solidFill>
                  <a:srgbClr val="333333"/>
                </a:solidFill>
                <a:effectLst/>
              </a:rPr>
              <a:t>. This has consequences for our self-perception as humans and of our </a:t>
            </a:r>
            <a:r>
              <a:rPr lang="en-US" b="0" i="0" dirty="0">
                <a:solidFill>
                  <a:srgbClr val="E18130"/>
                </a:solidFill>
                <a:effectLst/>
              </a:rPr>
              <a:t>abilities</a:t>
            </a:r>
            <a:r>
              <a:rPr lang="en-US" b="0" i="0" dirty="0">
                <a:solidFill>
                  <a:srgbClr val="333333"/>
                </a:solidFill>
                <a:effectLst/>
              </a:rPr>
              <a:t>.</a:t>
            </a:r>
            <a:r>
              <a:rPr lang="hr-BA" b="0" i="0" dirty="0">
                <a:solidFill>
                  <a:srgbClr val="333333"/>
                </a:solidFill>
                <a:effectLst/>
              </a:rPr>
              <a:t> It changes </a:t>
            </a:r>
            <a:r>
              <a:rPr lang="hr-BA" b="1" i="0" dirty="0">
                <a:solidFill>
                  <a:srgbClr val="333333"/>
                </a:solidFill>
                <a:effectLst/>
              </a:rPr>
              <a:t>how we use our bodies.</a:t>
            </a:r>
            <a:endParaRPr lang="en-US" b="1" i="0" dirty="0">
              <a:solidFill>
                <a:srgbClr val="333333"/>
              </a:solidFill>
              <a:effectLst/>
            </a:endParaRPr>
          </a:p>
          <a:p>
            <a:r>
              <a:rPr lang="en-US" b="0" i="1" dirty="0">
                <a:solidFill>
                  <a:srgbClr val="D6315A"/>
                </a:solidFill>
                <a:effectLst/>
              </a:rPr>
              <a:t>It is no question that new media and technology have an impact on the brain and also on physical abilities.</a:t>
            </a:r>
          </a:p>
        </p:txBody>
      </p:sp>
    </p:spTree>
    <p:extLst>
      <p:ext uri="{BB962C8B-B14F-4D97-AF65-F5344CB8AC3E}">
        <p14:creationId xmlns:p14="http://schemas.microsoft.com/office/powerpoint/2010/main" val="36125781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037745-2855-4830-B7AB-CF16EA92CD48}"/>
              </a:ext>
            </a:extLst>
          </p:cNvPr>
          <p:cNvSpPr>
            <a:spLocks noGrp="1"/>
          </p:cNvSpPr>
          <p:nvPr>
            <p:ph type="body" sz="quarter" idx="13"/>
          </p:nvPr>
        </p:nvSpPr>
        <p:spPr>
          <a:xfrm>
            <a:off x="381678" y="329328"/>
            <a:ext cx="11171222" cy="844269"/>
          </a:xfrm>
        </p:spPr>
        <p:txBody>
          <a:bodyPr/>
          <a:lstStyle/>
          <a:p>
            <a:r>
              <a:rPr lang="hr-BA" dirty="0"/>
              <a:t>For your mental wellbeing – tell your story</a:t>
            </a:r>
            <a:endParaRPr lang="en-US" dirty="0"/>
          </a:p>
        </p:txBody>
      </p:sp>
      <p:sp>
        <p:nvSpPr>
          <p:cNvPr id="3" name="Text Placeholder 2">
            <a:extLst>
              <a:ext uri="{FF2B5EF4-FFF2-40B4-BE49-F238E27FC236}">
                <a16:creationId xmlns:a16="http://schemas.microsoft.com/office/drawing/2014/main" id="{E1FACBB7-337E-446B-9A42-3595FCCB15E9}"/>
              </a:ext>
            </a:extLst>
          </p:cNvPr>
          <p:cNvSpPr>
            <a:spLocks noGrp="1"/>
          </p:cNvSpPr>
          <p:nvPr>
            <p:ph type="body" sz="quarter" idx="14"/>
          </p:nvPr>
        </p:nvSpPr>
        <p:spPr>
          <a:xfrm>
            <a:off x="381678" y="1173597"/>
            <a:ext cx="11156987" cy="3537886"/>
          </a:xfrm>
        </p:spPr>
        <p:txBody>
          <a:bodyPr/>
          <a:lstStyle/>
          <a:p>
            <a:r>
              <a:rPr lang="hr-BA" dirty="0"/>
              <a:t>As a refugee, migrant, expat, someone who moved countries and circumstances you hold worthy stories in you. It might be good for the wellbeing to share those stories. Female storytelling is relevant to the world. What you have to say, might not only help you feel more belonging, but could support someone elses yourney.</a:t>
            </a:r>
          </a:p>
          <a:p>
            <a:r>
              <a:rPr lang="hr-BA" dirty="0"/>
              <a:t>Here are some stories that couold inspire you: </a:t>
            </a:r>
            <a:r>
              <a:rPr lang="hr-BA" dirty="0">
                <a:hlinkClick r:id="rId2"/>
              </a:rPr>
              <a:t>https://www.storycenter.org/stories</a:t>
            </a:r>
            <a:r>
              <a:rPr lang="hr-BA" dirty="0"/>
              <a:t> </a:t>
            </a:r>
          </a:p>
          <a:p>
            <a:endParaRPr lang="hr-BA" dirty="0"/>
          </a:p>
          <a:p>
            <a:endParaRPr lang="en-US" dirty="0"/>
          </a:p>
        </p:txBody>
      </p:sp>
      <p:pic>
        <p:nvPicPr>
          <p:cNvPr id="5" name="Picture 4">
            <a:hlinkClick r:id="rId2"/>
            <a:extLst>
              <a:ext uri="{FF2B5EF4-FFF2-40B4-BE49-F238E27FC236}">
                <a16:creationId xmlns:a16="http://schemas.microsoft.com/office/drawing/2014/main" id="{AD6DB45F-9B17-4286-88B8-A46F18F6414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473" y="3151383"/>
            <a:ext cx="6948881" cy="3623539"/>
          </a:xfrm>
          <a:prstGeom prst="rect">
            <a:avLst/>
          </a:prstGeom>
          <a:ln>
            <a:noFill/>
          </a:ln>
          <a:effectLst>
            <a:outerShdw blurRad="292100" dist="139700" dir="2700000" algn="tl" rotWithShape="0">
              <a:srgbClr val="333333">
                <a:alpha val="65000"/>
              </a:srgbClr>
            </a:outerShdw>
          </a:effectLst>
        </p:spPr>
      </p:pic>
      <p:pic>
        <p:nvPicPr>
          <p:cNvPr id="7" name="Picture 6" descr="Shape&#10;&#10;Description automatically generated">
            <a:extLst>
              <a:ext uri="{FF2B5EF4-FFF2-40B4-BE49-F238E27FC236}">
                <a16:creationId xmlns:a16="http://schemas.microsoft.com/office/drawing/2014/main" id="{142245A0-285E-4D23-BFF0-EE0E3B2E20B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80830" y="4058100"/>
            <a:ext cx="4429492" cy="1042407"/>
          </a:xfrm>
          <a:prstGeom prst="rect">
            <a:avLst/>
          </a:prstGeom>
        </p:spPr>
      </p:pic>
    </p:spTree>
    <p:extLst>
      <p:ext uri="{BB962C8B-B14F-4D97-AF65-F5344CB8AC3E}">
        <p14:creationId xmlns:p14="http://schemas.microsoft.com/office/powerpoint/2010/main" val="34387242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F1501F6-259D-4785-862E-A18E8A962EED}"/>
              </a:ext>
            </a:extLst>
          </p:cNvPr>
          <p:cNvSpPr>
            <a:spLocks noGrp="1"/>
          </p:cNvSpPr>
          <p:nvPr>
            <p:ph type="body" sz="quarter" idx="14"/>
          </p:nvPr>
        </p:nvSpPr>
        <p:spPr/>
        <p:txBody>
          <a:bodyPr>
            <a:normAutofit fontScale="85000" lnSpcReduction="20000"/>
          </a:bodyPr>
          <a:lstStyle/>
          <a:p>
            <a:r>
              <a:rPr lang="hr-BA" dirty="0"/>
              <a:t>„</a:t>
            </a:r>
            <a:endParaRPr lang="en-US" dirty="0"/>
          </a:p>
        </p:txBody>
      </p:sp>
      <p:sp>
        <p:nvSpPr>
          <p:cNvPr id="3" name="Text Placeholder 2">
            <a:extLst>
              <a:ext uri="{FF2B5EF4-FFF2-40B4-BE49-F238E27FC236}">
                <a16:creationId xmlns:a16="http://schemas.microsoft.com/office/drawing/2014/main" id="{8C64685C-C5FC-4A0D-BBAE-D7D6D2BAD593}"/>
              </a:ext>
            </a:extLst>
          </p:cNvPr>
          <p:cNvSpPr>
            <a:spLocks noGrp="1"/>
          </p:cNvSpPr>
          <p:nvPr>
            <p:ph type="body" sz="quarter" idx="13"/>
          </p:nvPr>
        </p:nvSpPr>
        <p:spPr/>
        <p:txBody>
          <a:bodyPr/>
          <a:lstStyle/>
          <a:p>
            <a:r>
              <a:rPr lang="en-US" dirty="0"/>
              <a:t>“They have no idea what it is like to lose home at the risk of never finding home again, have your entire life split between two lands and become the bridge between two countries.” — </a:t>
            </a:r>
            <a:r>
              <a:rPr lang="en-US" dirty="0" err="1"/>
              <a:t>Rupi</a:t>
            </a:r>
            <a:r>
              <a:rPr lang="en-US" dirty="0"/>
              <a:t> Kaur, Milk &amp; Honey</a:t>
            </a:r>
          </a:p>
        </p:txBody>
      </p:sp>
      <p:sp>
        <p:nvSpPr>
          <p:cNvPr id="4" name="Text Placeholder 3">
            <a:extLst>
              <a:ext uri="{FF2B5EF4-FFF2-40B4-BE49-F238E27FC236}">
                <a16:creationId xmlns:a16="http://schemas.microsoft.com/office/drawing/2014/main" id="{8963DBCD-A24A-4B98-B25F-EB1A1D65BCE5}"/>
              </a:ext>
            </a:extLst>
          </p:cNvPr>
          <p:cNvSpPr>
            <a:spLocks noGrp="1"/>
          </p:cNvSpPr>
          <p:nvPr>
            <p:ph type="body" sz="quarter" idx="15"/>
          </p:nvPr>
        </p:nvSpPr>
        <p:spPr>
          <a:xfrm>
            <a:off x="558450" y="386670"/>
            <a:ext cx="2613204" cy="1221666"/>
          </a:xfrm>
        </p:spPr>
        <p:txBody>
          <a:bodyPr>
            <a:normAutofit fontScale="92500" lnSpcReduction="10000"/>
          </a:bodyPr>
          <a:lstStyle/>
          <a:p>
            <a:r>
              <a:rPr lang="hr-BA" dirty="0"/>
              <a:t>„</a:t>
            </a:r>
            <a:endParaRPr lang="en-US" dirty="0"/>
          </a:p>
        </p:txBody>
      </p:sp>
      <p:pic>
        <p:nvPicPr>
          <p:cNvPr id="9" name="Picture Placeholder 8" descr="Two women hugging">
            <a:extLst>
              <a:ext uri="{FF2B5EF4-FFF2-40B4-BE49-F238E27FC236}">
                <a16:creationId xmlns:a16="http://schemas.microsoft.com/office/drawing/2014/main" id="{075234AD-22DB-4FCD-89E5-9BE9755FB564}"/>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p:pic>
      <p:sp>
        <p:nvSpPr>
          <p:cNvPr id="7" name="TextBox 6">
            <a:extLst>
              <a:ext uri="{FF2B5EF4-FFF2-40B4-BE49-F238E27FC236}">
                <a16:creationId xmlns:a16="http://schemas.microsoft.com/office/drawing/2014/main" id="{D7A32F93-ED71-42EB-8CA9-EF94B475CE4B}"/>
              </a:ext>
            </a:extLst>
          </p:cNvPr>
          <p:cNvSpPr txBox="1"/>
          <p:nvPr/>
        </p:nvSpPr>
        <p:spPr>
          <a:xfrm>
            <a:off x="320879" y="5987929"/>
            <a:ext cx="5115187" cy="738664"/>
          </a:xfrm>
          <a:prstGeom prst="rect">
            <a:avLst/>
          </a:prstGeom>
          <a:noFill/>
        </p:spPr>
        <p:txBody>
          <a:bodyPr wrap="square">
            <a:spAutoFit/>
          </a:bodyPr>
          <a:lstStyle/>
          <a:p>
            <a:r>
              <a:rPr lang="hr-BA" sz="1400" dirty="0"/>
              <a:t>SOURCE: </a:t>
            </a:r>
            <a:r>
              <a:rPr lang="en-US" sz="1400" dirty="0">
                <a:hlinkClick r:id="rId3"/>
              </a:rPr>
              <a:t>https://msmagazine.com/2019/10/14/empowering-migrant-women-through-digital-storytelling/</a:t>
            </a:r>
            <a:r>
              <a:rPr lang="hr-BA" sz="1400" dirty="0"/>
              <a:t> </a:t>
            </a:r>
          </a:p>
          <a:p>
            <a:r>
              <a:rPr lang="hr-BA" sz="1400" dirty="0"/>
              <a:t>PHOTO SOURCE: Microsoft stock images</a:t>
            </a:r>
            <a:endParaRPr lang="en-US" sz="1400" dirty="0"/>
          </a:p>
        </p:txBody>
      </p:sp>
    </p:spTree>
    <p:extLst>
      <p:ext uri="{BB962C8B-B14F-4D97-AF65-F5344CB8AC3E}">
        <p14:creationId xmlns:p14="http://schemas.microsoft.com/office/powerpoint/2010/main" val="14597137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2F6666D-BCCF-4C98-9537-80F17EF75C7C}"/>
              </a:ext>
            </a:extLst>
          </p:cNvPr>
          <p:cNvSpPr>
            <a:spLocks noGrp="1"/>
          </p:cNvSpPr>
          <p:nvPr>
            <p:ph type="body" sz="quarter" idx="13"/>
          </p:nvPr>
        </p:nvSpPr>
        <p:spPr/>
        <p:txBody>
          <a:bodyPr/>
          <a:lstStyle/>
          <a:p>
            <a:r>
              <a:rPr lang="hr-BA" dirty="0"/>
              <a:t>Digital Tools for Storytelling</a:t>
            </a:r>
            <a:endParaRPr lang="en-US" dirty="0"/>
          </a:p>
        </p:txBody>
      </p:sp>
      <p:sp>
        <p:nvSpPr>
          <p:cNvPr id="3" name="Text Placeholder 2">
            <a:extLst>
              <a:ext uri="{FF2B5EF4-FFF2-40B4-BE49-F238E27FC236}">
                <a16:creationId xmlns:a16="http://schemas.microsoft.com/office/drawing/2014/main" id="{43290216-83C5-4B30-9E84-540493BEE27E}"/>
              </a:ext>
            </a:extLst>
          </p:cNvPr>
          <p:cNvSpPr>
            <a:spLocks noGrp="1"/>
          </p:cNvSpPr>
          <p:nvPr>
            <p:ph type="body" sz="quarter" idx="14"/>
          </p:nvPr>
        </p:nvSpPr>
        <p:spPr/>
        <p:txBody>
          <a:bodyPr/>
          <a:lstStyle/>
          <a:p>
            <a:r>
              <a:rPr lang="hr-BA" dirty="0"/>
              <a:t>Do you prefer storytelling through text. Images, video or something else? Check out these digital tools, categorised in a neat way, so you can choose your preferred method: EU STORIES - </a:t>
            </a:r>
            <a:r>
              <a:rPr lang="hr-BA" dirty="0">
                <a:hlinkClick r:id="rId2"/>
              </a:rPr>
              <a:t>https://eurostories.eu/toolbox/</a:t>
            </a:r>
            <a:r>
              <a:rPr lang="hr-BA" dirty="0"/>
              <a:t>  </a:t>
            </a:r>
          </a:p>
        </p:txBody>
      </p:sp>
      <p:pic>
        <p:nvPicPr>
          <p:cNvPr id="5" name="Picture 4">
            <a:extLst>
              <a:ext uri="{FF2B5EF4-FFF2-40B4-BE49-F238E27FC236}">
                <a16:creationId xmlns:a16="http://schemas.microsoft.com/office/drawing/2014/main" id="{BD0C2BA3-5A2C-4DF3-8861-17CB42CC981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6578" y="2981363"/>
            <a:ext cx="7528916" cy="34305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2841665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0EBB5DA-5864-A248-921B-3A8EF69C24D6}"/>
              </a:ext>
            </a:extLst>
          </p:cNvPr>
          <p:cNvSpPr>
            <a:spLocks noGrp="1"/>
          </p:cNvSpPr>
          <p:nvPr>
            <p:ph type="body" sz="quarter" idx="13"/>
          </p:nvPr>
        </p:nvSpPr>
        <p:spPr/>
        <p:txBody>
          <a:bodyPr/>
          <a:lstStyle/>
          <a:p>
            <a:r>
              <a:rPr lang="hr-BA" dirty="0"/>
              <a:t>1. </a:t>
            </a:r>
            <a:r>
              <a:rPr lang="en-US" dirty="0"/>
              <a:t>Protecting personal data and privacy</a:t>
            </a:r>
          </a:p>
          <a:p>
            <a:endParaRPr lang="en-US" dirty="0"/>
          </a:p>
        </p:txBody>
      </p:sp>
      <p:pic>
        <p:nvPicPr>
          <p:cNvPr id="6" name="Picture Placeholder 5" descr="A person sitting at a table working on a computer&#10;&#10;Description automatically generated with medium confidence">
            <a:extLst>
              <a:ext uri="{FF2B5EF4-FFF2-40B4-BE49-F238E27FC236}">
                <a16:creationId xmlns:a16="http://schemas.microsoft.com/office/drawing/2014/main" id="{EFE26E30-FEF2-1741-A812-3B8DBFBEBFA2}"/>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1286666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6"/>
          <p:cNvSpPr txBox="1">
            <a:spLocks/>
          </p:cNvSpPr>
          <p:nvPr/>
        </p:nvSpPr>
        <p:spPr>
          <a:xfrm>
            <a:off x="983348" y="266424"/>
            <a:ext cx="10886570" cy="646319"/>
          </a:xfrm>
          <a:prstGeom prst="rect">
            <a:avLst/>
          </a:prstGeom>
        </p:spPr>
        <p:txBody>
          <a:bodyPr vert="horz" lIns="60960" tIns="30480" rIns="60960" bIns="30480" rtlCol="0" anchor="t">
            <a:noAutofit/>
          </a:bodyPr>
          <a:lstStyle>
            <a:lvl1pPr algn="l" defTabSz="1371417" rtl="0" eaLnBrk="1" latinLnBrk="0" hangingPunct="1">
              <a:lnSpc>
                <a:spcPct val="80000"/>
              </a:lnSpc>
              <a:spcBef>
                <a:spcPct val="0"/>
              </a:spcBef>
              <a:buNone/>
              <a:defRPr sz="9600" kern="1200" baseline="0">
                <a:solidFill>
                  <a:schemeClr val="tx1"/>
                </a:solidFill>
                <a:latin typeface="+mj-lt"/>
                <a:ea typeface="+mj-ea"/>
                <a:cs typeface="+mj-cs"/>
              </a:defRPr>
            </a:lvl1pPr>
          </a:lstStyle>
          <a:p>
            <a:pPr algn="ctr"/>
            <a:r>
              <a:rPr lang="en-GB" altLang="en-US" sz="3200" b="1" dirty="0">
                <a:solidFill>
                  <a:srgbClr val="5E5E5E"/>
                </a:solidFill>
                <a:latin typeface="+mn-lt"/>
                <a:ea typeface="+mn-ea"/>
                <a:cs typeface="+mn-cs"/>
              </a:rPr>
              <a:t>IMPROVE WELLBEING - </a:t>
            </a:r>
            <a:r>
              <a:rPr lang="en-IE" altLang="en-US" sz="3200" dirty="0">
                <a:solidFill>
                  <a:srgbClr val="00ACA7"/>
                </a:solidFill>
                <a:latin typeface="+mn-lt"/>
                <a:ea typeface="+mn-ea"/>
                <a:cs typeface="+mn-cs"/>
              </a:rPr>
              <a:t>IMPROVE YOUR STUDY-AT-HOME ERGONOMICS</a:t>
            </a:r>
            <a:endParaRPr lang="ja-JP" altLang="en-US" sz="3200" dirty="0">
              <a:solidFill>
                <a:srgbClr val="00ACA7"/>
              </a:solidFill>
              <a:latin typeface="+mn-lt"/>
              <a:ea typeface="+mn-ea"/>
              <a:cs typeface="+mn-cs"/>
            </a:endParaRPr>
          </a:p>
        </p:txBody>
      </p:sp>
      <p:sp>
        <p:nvSpPr>
          <p:cNvPr id="8" name="Text Placeholder 8"/>
          <p:cNvSpPr txBox="1">
            <a:spLocks/>
          </p:cNvSpPr>
          <p:nvPr/>
        </p:nvSpPr>
        <p:spPr>
          <a:xfrm>
            <a:off x="937472" y="6349451"/>
            <a:ext cx="10094982" cy="478173"/>
          </a:xfrm>
          <a:prstGeom prst="rect">
            <a:avLst/>
          </a:prstGeom>
        </p:spPr>
        <p:txBody>
          <a:bodyPr vert="horz" lIns="60960" tIns="30480" rIns="60960" bIns="30480" rtlCol="0" anchor="t">
            <a:noAutofit/>
          </a:bodyPr>
          <a:lstStyle>
            <a:lvl1pPr marL="0" indent="0" algn="l" defTabSz="1371417" rtl="0" eaLnBrk="1" latinLnBrk="0" hangingPunct="1">
              <a:lnSpc>
                <a:spcPct val="130000"/>
              </a:lnSpc>
              <a:spcBef>
                <a:spcPts val="1200"/>
              </a:spcBef>
              <a:buFontTx/>
              <a:buNone/>
              <a:defRPr sz="1800" kern="1200" baseline="0">
                <a:solidFill>
                  <a:schemeClr val="tx2"/>
                </a:solidFill>
                <a:latin typeface="+mn-lt"/>
                <a:ea typeface="+mn-ea"/>
                <a:cs typeface="+mn-cs"/>
              </a:defRPr>
            </a:lvl1pPr>
            <a:lvl2pPr marL="685709" indent="0" algn="l" defTabSz="1371417" rtl="0" eaLnBrk="1" latinLnBrk="0" hangingPunct="1">
              <a:lnSpc>
                <a:spcPct val="90000"/>
              </a:lnSpc>
              <a:spcBef>
                <a:spcPts val="750"/>
              </a:spcBef>
              <a:buFontTx/>
              <a:buNone/>
              <a:defRPr sz="3600" kern="1200">
                <a:solidFill>
                  <a:schemeClr val="tx1"/>
                </a:solidFill>
                <a:latin typeface="+mn-lt"/>
                <a:ea typeface="+mn-ea"/>
                <a:cs typeface="+mn-cs"/>
              </a:defRPr>
            </a:lvl2pPr>
            <a:lvl3pPr marL="1371417" indent="0" algn="l" defTabSz="1371417" rtl="0" eaLnBrk="1" latinLnBrk="0" hangingPunct="1">
              <a:lnSpc>
                <a:spcPct val="90000"/>
              </a:lnSpc>
              <a:spcBef>
                <a:spcPts val="750"/>
              </a:spcBef>
              <a:buFontTx/>
              <a:buNone/>
              <a:defRPr sz="3000" kern="1200">
                <a:solidFill>
                  <a:schemeClr val="tx1"/>
                </a:solidFill>
                <a:latin typeface="+mn-lt"/>
                <a:ea typeface="+mn-ea"/>
                <a:cs typeface="+mn-cs"/>
              </a:defRPr>
            </a:lvl3pPr>
            <a:lvl4pPr marL="2057126"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4pPr>
            <a:lvl5pPr marL="2742835"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a:lnSpc>
                <a:spcPct val="100000"/>
              </a:lnSpc>
            </a:pPr>
            <a:r>
              <a:rPr lang="en-IE" sz="1600" dirty="0">
                <a:solidFill>
                  <a:srgbClr val="525252"/>
                </a:solidFill>
                <a:hlinkClick r:id="rId2"/>
              </a:rPr>
              <a:t>https://www.rrc.ca/coronavirus/2020/08/11/how-to-make-your-study-at-home-space-ergonomic/</a:t>
            </a:r>
            <a:r>
              <a:rPr lang="en-IE" sz="1600" dirty="0">
                <a:solidFill>
                  <a:srgbClr val="525252"/>
                </a:solidFill>
              </a:rPr>
              <a:t> </a:t>
            </a:r>
          </a:p>
        </p:txBody>
      </p:sp>
      <p:sp>
        <p:nvSpPr>
          <p:cNvPr id="10" name="Text Placeholder 8"/>
          <p:cNvSpPr txBox="1">
            <a:spLocks/>
          </p:cNvSpPr>
          <p:nvPr/>
        </p:nvSpPr>
        <p:spPr>
          <a:xfrm>
            <a:off x="427101" y="2685976"/>
            <a:ext cx="11224470" cy="3670158"/>
          </a:xfrm>
          <a:prstGeom prst="rect">
            <a:avLst/>
          </a:prstGeom>
        </p:spPr>
        <p:txBody>
          <a:bodyPr>
            <a:noAutofit/>
          </a:bodyPr>
          <a:lstStyle>
            <a:lvl1pPr marL="0" indent="0" algn="l" defTabSz="1371417" rtl="0" eaLnBrk="1" latinLnBrk="0" hangingPunct="1">
              <a:lnSpc>
                <a:spcPct val="130000"/>
              </a:lnSpc>
              <a:spcBef>
                <a:spcPts val="1200"/>
              </a:spcBef>
              <a:buFontTx/>
              <a:buNone/>
              <a:defRPr sz="2000" kern="1200" baseline="0">
                <a:solidFill>
                  <a:schemeClr val="tx1"/>
                </a:solidFill>
                <a:latin typeface="+mn-lt"/>
                <a:ea typeface="+mn-ea"/>
                <a:cs typeface="+mn-cs"/>
              </a:defRPr>
            </a:lvl1pPr>
            <a:lvl2pPr marL="685709" indent="0" algn="l" defTabSz="1371417" rtl="0" eaLnBrk="1" latinLnBrk="0" hangingPunct="1">
              <a:lnSpc>
                <a:spcPct val="90000"/>
              </a:lnSpc>
              <a:spcBef>
                <a:spcPts val="750"/>
              </a:spcBef>
              <a:buFontTx/>
              <a:buNone/>
              <a:defRPr sz="3600" kern="1200">
                <a:solidFill>
                  <a:schemeClr val="tx1"/>
                </a:solidFill>
                <a:latin typeface="+mn-lt"/>
                <a:ea typeface="+mn-ea"/>
                <a:cs typeface="+mn-cs"/>
              </a:defRPr>
            </a:lvl2pPr>
            <a:lvl3pPr marL="1371417" indent="0" algn="l" defTabSz="1371417" rtl="0" eaLnBrk="1" latinLnBrk="0" hangingPunct="1">
              <a:lnSpc>
                <a:spcPct val="90000"/>
              </a:lnSpc>
              <a:spcBef>
                <a:spcPts val="750"/>
              </a:spcBef>
              <a:buFontTx/>
              <a:buNone/>
              <a:defRPr sz="3000" kern="1200">
                <a:solidFill>
                  <a:schemeClr val="tx1"/>
                </a:solidFill>
                <a:latin typeface="+mn-lt"/>
                <a:ea typeface="+mn-ea"/>
                <a:cs typeface="+mn-cs"/>
              </a:defRPr>
            </a:lvl3pPr>
            <a:lvl4pPr marL="2057126"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4pPr>
            <a:lvl5pPr marL="2742835"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a:lnSpc>
                <a:spcPct val="100000"/>
              </a:lnSpc>
              <a:spcBef>
                <a:spcPts val="0"/>
              </a:spcBef>
            </a:pPr>
            <a:r>
              <a:rPr lang="en-US" sz="2400" b="0" i="0" dirty="0">
                <a:solidFill>
                  <a:srgbClr val="4A4A4A"/>
                </a:solidFill>
                <a:effectLst/>
              </a:rPr>
              <a:t>While studying from home, it’s important to maintain proper </a:t>
            </a:r>
            <a:r>
              <a:rPr lang="en-US" sz="2400" b="0" i="0" dirty="0">
                <a:solidFill>
                  <a:srgbClr val="E18130"/>
                </a:solidFill>
                <a:effectLst/>
              </a:rPr>
              <a:t>ergonomic supports </a:t>
            </a:r>
            <a:r>
              <a:rPr lang="en-US" sz="2400" b="0" i="0" dirty="0">
                <a:solidFill>
                  <a:srgbClr val="4A4A4A"/>
                </a:solidFill>
                <a:effectLst/>
              </a:rPr>
              <a:t>to stay </a:t>
            </a:r>
            <a:r>
              <a:rPr lang="en-US" sz="2400" b="0" i="0" dirty="0">
                <a:solidFill>
                  <a:srgbClr val="D6315A"/>
                </a:solidFill>
                <a:effectLst/>
              </a:rPr>
              <a:t>comfortable</a:t>
            </a:r>
            <a:r>
              <a:rPr lang="en-US" sz="2400" b="0" i="0" dirty="0">
                <a:solidFill>
                  <a:srgbClr val="4A4A4A"/>
                </a:solidFill>
                <a:effectLst/>
              </a:rPr>
              <a:t> and </a:t>
            </a:r>
            <a:r>
              <a:rPr lang="en-US" sz="2400" b="0" i="0" dirty="0">
                <a:solidFill>
                  <a:srgbClr val="00ACA7"/>
                </a:solidFill>
                <a:effectLst/>
              </a:rPr>
              <a:t>avoid back and neck pain</a:t>
            </a:r>
            <a:r>
              <a:rPr lang="en-US" sz="2400" b="0" i="0" dirty="0">
                <a:solidFill>
                  <a:srgbClr val="4A4A4A"/>
                </a:solidFill>
                <a:effectLst/>
              </a:rPr>
              <a:t>. Try achieving at least </a:t>
            </a:r>
            <a:r>
              <a:rPr lang="en-US" sz="2400" b="0" i="0" dirty="0">
                <a:solidFill>
                  <a:srgbClr val="D6315A"/>
                </a:solidFill>
                <a:effectLst/>
              </a:rPr>
              <a:t>70%</a:t>
            </a:r>
            <a:r>
              <a:rPr lang="en-US" sz="2400" b="0" i="0" dirty="0">
                <a:solidFill>
                  <a:srgbClr val="4A4A4A"/>
                </a:solidFill>
                <a:effectLst/>
              </a:rPr>
              <a:t> of these:</a:t>
            </a:r>
          </a:p>
          <a:p>
            <a:pPr>
              <a:lnSpc>
                <a:spcPct val="100000"/>
              </a:lnSpc>
              <a:spcBef>
                <a:spcPts val="0"/>
              </a:spcBef>
            </a:pPr>
            <a:endParaRPr lang="en-US" sz="2400" b="0" i="0" dirty="0">
              <a:solidFill>
                <a:srgbClr val="4A4A4A"/>
              </a:solidFill>
              <a:effectLst/>
            </a:endParaRPr>
          </a:p>
          <a:p>
            <a:pPr marL="342900" indent="-342900">
              <a:lnSpc>
                <a:spcPct val="100000"/>
              </a:lnSpc>
              <a:spcBef>
                <a:spcPts val="0"/>
              </a:spcBef>
              <a:buFont typeface="Arial" panose="020B0604020202020204" pitchFamily="34" charset="0"/>
              <a:buChar char="•"/>
            </a:pPr>
            <a:r>
              <a:rPr lang="en-US" sz="2400" b="0" i="0" dirty="0">
                <a:solidFill>
                  <a:srgbClr val="4A4A4A"/>
                </a:solidFill>
                <a:effectLst/>
              </a:rPr>
              <a:t>Use a supportive, upright chair with padding if possible</a:t>
            </a:r>
            <a:endParaRPr lang="en-US" sz="2400" dirty="0">
              <a:solidFill>
                <a:srgbClr val="4A4A4A"/>
              </a:solidFill>
            </a:endParaRPr>
          </a:p>
          <a:p>
            <a:pPr marL="342900" indent="-342900">
              <a:lnSpc>
                <a:spcPct val="100000"/>
              </a:lnSpc>
              <a:spcBef>
                <a:spcPts val="0"/>
              </a:spcBef>
              <a:buFont typeface="Arial" panose="020B0604020202020204" pitchFamily="34" charset="0"/>
              <a:buChar char="•"/>
            </a:pPr>
            <a:r>
              <a:rPr lang="en-US" sz="2400" b="0" i="0" dirty="0">
                <a:solidFill>
                  <a:srgbClr val="4A4A4A"/>
                </a:solidFill>
                <a:effectLst/>
              </a:rPr>
              <a:t>Raise laptop with books or other sturdy items</a:t>
            </a:r>
          </a:p>
          <a:p>
            <a:pPr marL="342900" indent="-342900">
              <a:lnSpc>
                <a:spcPct val="100000"/>
              </a:lnSpc>
              <a:spcBef>
                <a:spcPts val="0"/>
              </a:spcBef>
              <a:buFont typeface="Arial" panose="020B0604020202020204" pitchFamily="34" charset="0"/>
              <a:buChar char="•"/>
            </a:pPr>
            <a:r>
              <a:rPr lang="en-US" sz="2400" b="0" i="0" dirty="0">
                <a:solidFill>
                  <a:srgbClr val="4A4A4A"/>
                </a:solidFill>
                <a:effectLst/>
              </a:rPr>
              <a:t>Consider using an external keyboard/mouse to maintain proper arm and wrist positioning</a:t>
            </a:r>
            <a:endParaRPr lang="en-US" sz="2400" dirty="0">
              <a:solidFill>
                <a:srgbClr val="4A4A4A"/>
              </a:solidFill>
            </a:endParaRPr>
          </a:p>
          <a:p>
            <a:pPr marL="342900" indent="-342900">
              <a:lnSpc>
                <a:spcPct val="100000"/>
              </a:lnSpc>
              <a:spcBef>
                <a:spcPts val="0"/>
              </a:spcBef>
              <a:buFont typeface="Arial" panose="020B0604020202020204" pitchFamily="34" charset="0"/>
              <a:buChar char="•"/>
            </a:pPr>
            <a:r>
              <a:rPr lang="en-US" sz="2400" b="0" i="0" dirty="0">
                <a:solidFill>
                  <a:srgbClr val="4A4A4A"/>
                </a:solidFill>
                <a:effectLst/>
              </a:rPr>
              <a:t>If using a standing workstation, wear comfortable, supportive shoes</a:t>
            </a:r>
          </a:p>
          <a:p>
            <a:pPr marL="342900" indent="-342900">
              <a:lnSpc>
                <a:spcPct val="100000"/>
              </a:lnSpc>
              <a:spcBef>
                <a:spcPts val="0"/>
              </a:spcBef>
              <a:buFont typeface="Arial" panose="020B0604020202020204" pitchFamily="34" charset="0"/>
              <a:buChar char="•"/>
            </a:pPr>
            <a:r>
              <a:rPr lang="en-US" sz="2400" b="0" i="0" dirty="0">
                <a:solidFill>
                  <a:srgbClr val="4A4A4A"/>
                </a:solidFill>
                <a:effectLst/>
              </a:rPr>
              <a:t>Incorporate frequent movement/stretch breaks throughout your day</a:t>
            </a:r>
          </a:p>
          <a:p>
            <a:pPr>
              <a:lnSpc>
                <a:spcPct val="100000"/>
              </a:lnSpc>
            </a:pPr>
            <a:endParaRPr lang="en-US" sz="2400" b="0" i="0" dirty="0">
              <a:solidFill>
                <a:srgbClr val="4A4A4A"/>
              </a:solidFill>
              <a:effectLst/>
            </a:endParaRPr>
          </a:p>
          <a:p>
            <a:pPr>
              <a:lnSpc>
                <a:spcPct val="100000"/>
              </a:lnSpc>
            </a:pPr>
            <a:endParaRPr lang="en-US" sz="2400" b="0" i="0" dirty="0">
              <a:solidFill>
                <a:srgbClr val="4A4A4A"/>
              </a:solidFill>
              <a:effectLst/>
            </a:endParaRPr>
          </a:p>
        </p:txBody>
      </p:sp>
      <p:grpSp>
        <p:nvGrpSpPr>
          <p:cNvPr id="14" name="Graphic 2">
            <a:extLst>
              <a:ext uri="{FF2B5EF4-FFF2-40B4-BE49-F238E27FC236}">
                <a16:creationId xmlns:a16="http://schemas.microsoft.com/office/drawing/2014/main" id="{85183ED8-5E24-467E-AC1A-9FE5E7830E2B}"/>
              </a:ext>
            </a:extLst>
          </p:cNvPr>
          <p:cNvGrpSpPr/>
          <p:nvPr/>
        </p:nvGrpSpPr>
        <p:grpSpPr>
          <a:xfrm>
            <a:off x="5270944" y="1271204"/>
            <a:ext cx="1642398" cy="1256799"/>
            <a:chOff x="10641441" y="5322217"/>
            <a:chExt cx="740723" cy="746143"/>
          </a:xfrm>
        </p:grpSpPr>
        <p:sp>
          <p:nvSpPr>
            <p:cNvPr id="15" name="Freeform 393">
              <a:extLst>
                <a:ext uri="{FF2B5EF4-FFF2-40B4-BE49-F238E27FC236}">
                  <a16:creationId xmlns:a16="http://schemas.microsoft.com/office/drawing/2014/main" id="{23CAFD85-661D-4A90-9101-B5AE856BD459}"/>
                </a:ext>
              </a:extLst>
            </p:cNvPr>
            <p:cNvSpPr/>
            <p:nvPr/>
          </p:nvSpPr>
          <p:spPr>
            <a:xfrm>
              <a:off x="11105749" y="5334863"/>
              <a:ext cx="249410" cy="275513"/>
            </a:xfrm>
            <a:custGeom>
              <a:avLst/>
              <a:gdLst>
                <a:gd name="connsiteX0" fmla="*/ 196020 w 249410"/>
                <a:gd name="connsiteY0" fmla="*/ 0 h 275513"/>
                <a:gd name="connsiteX1" fmla="*/ 54199 w 249410"/>
                <a:gd name="connsiteY1" fmla="*/ 0 h 275513"/>
                <a:gd name="connsiteX2" fmla="*/ 0 w 249410"/>
                <a:gd name="connsiteY2" fmla="*/ 55103 h 275513"/>
                <a:gd name="connsiteX3" fmla="*/ 0 w 249410"/>
                <a:gd name="connsiteY3" fmla="*/ 165308 h 275513"/>
                <a:gd name="connsiteX4" fmla="*/ 54199 w 249410"/>
                <a:gd name="connsiteY4" fmla="*/ 220411 h 275513"/>
                <a:gd name="connsiteX5" fmla="*/ 75879 w 249410"/>
                <a:gd name="connsiteY5" fmla="*/ 220411 h 275513"/>
                <a:gd name="connsiteX6" fmla="*/ 75879 w 249410"/>
                <a:gd name="connsiteY6" fmla="*/ 264674 h 275513"/>
                <a:gd name="connsiteX7" fmla="*/ 81299 w 249410"/>
                <a:gd name="connsiteY7" fmla="*/ 275513 h 275513"/>
                <a:gd name="connsiteX8" fmla="*/ 86719 w 249410"/>
                <a:gd name="connsiteY8" fmla="*/ 275513 h 275513"/>
                <a:gd name="connsiteX9" fmla="*/ 94849 w 249410"/>
                <a:gd name="connsiteY9" fmla="*/ 272804 h 275513"/>
                <a:gd name="connsiteX10" fmla="*/ 146338 w 249410"/>
                <a:gd name="connsiteY10" fmla="*/ 220411 h 275513"/>
                <a:gd name="connsiteX11" fmla="*/ 195117 w 249410"/>
                <a:gd name="connsiteY11" fmla="*/ 220411 h 275513"/>
                <a:gd name="connsiteX12" fmla="*/ 249317 w 249410"/>
                <a:gd name="connsiteY12" fmla="*/ 165308 h 275513"/>
                <a:gd name="connsiteX13" fmla="*/ 249317 w 249410"/>
                <a:gd name="connsiteY13" fmla="*/ 55103 h 275513"/>
                <a:gd name="connsiteX14" fmla="*/ 196020 w 249410"/>
                <a:gd name="connsiteY14" fmla="*/ 0 h 275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9410" h="275513">
                  <a:moveTo>
                    <a:pt x="196020" y="0"/>
                  </a:moveTo>
                  <a:lnTo>
                    <a:pt x="54199" y="0"/>
                  </a:lnTo>
                  <a:cubicBezTo>
                    <a:pt x="24389" y="0"/>
                    <a:pt x="0" y="24390"/>
                    <a:pt x="0" y="55103"/>
                  </a:cubicBezTo>
                  <a:lnTo>
                    <a:pt x="0" y="165308"/>
                  </a:lnTo>
                  <a:cubicBezTo>
                    <a:pt x="0" y="196021"/>
                    <a:pt x="24389" y="220411"/>
                    <a:pt x="54199" y="220411"/>
                  </a:cubicBezTo>
                  <a:lnTo>
                    <a:pt x="75879" y="220411"/>
                  </a:lnTo>
                  <a:lnTo>
                    <a:pt x="75879" y="264674"/>
                  </a:lnTo>
                  <a:cubicBezTo>
                    <a:pt x="75879" y="270093"/>
                    <a:pt x="78589" y="272804"/>
                    <a:pt x="81299" y="275513"/>
                  </a:cubicBezTo>
                  <a:cubicBezTo>
                    <a:pt x="81299" y="275513"/>
                    <a:pt x="84009" y="275513"/>
                    <a:pt x="86719" y="275513"/>
                  </a:cubicBezTo>
                  <a:cubicBezTo>
                    <a:pt x="89428" y="275513"/>
                    <a:pt x="92138" y="275513"/>
                    <a:pt x="94849" y="272804"/>
                  </a:cubicBezTo>
                  <a:lnTo>
                    <a:pt x="146338" y="220411"/>
                  </a:lnTo>
                  <a:lnTo>
                    <a:pt x="195117" y="220411"/>
                  </a:lnTo>
                  <a:cubicBezTo>
                    <a:pt x="224927" y="220411"/>
                    <a:pt x="249317" y="196021"/>
                    <a:pt x="249317" y="165308"/>
                  </a:cubicBezTo>
                  <a:lnTo>
                    <a:pt x="249317" y="55103"/>
                  </a:lnTo>
                  <a:cubicBezTo>
                    <a:pt x="251123" y="24390"/>
                    <a:pt x="226733" y="0"/>
                    <a:pt x="196020" y="0"/>
                  </a:cubicBezTo>
                  <a:close/>
                </a:path>
              </a:pathLst>
            </a:custGeom>
            <a:solidFill>
              <a:srgbClr val="E78631"/>
            </a:solidFill>
            <a:ln w="9028" cap="flat">
              <a:noFill/>
              <a:prstDash val="solid"/>
              <a:miter/>
            </a:ln>
          </p:spPr>
          <p:txBody>
            <a:bodyPr rtlCol="0" anchor="ctr"/>
            <a:lstStyle/>
            <a:p>
              <a:endParaRPr lang="en-US" dirty="0"/>
            </a:p>
          </p:txBody>
        </p:sp>
        <p:sp>
          <p:nvSpPr>
            <p:cNvPr id="19" name="Freeform 394">
              <a:extLst>
                <a:ext uri="{FF2B5EF4-FFF2-40B4-BE49-F238E27FC236}">
                  <a16:creationId xmlns:a16="http://schemas.microsoft.com/office/drawing/2014/main" id="{FA32C2B5-8F51-4644-AD32-545250CDF791}"/>
                </a:ext>
              </a:extLst>
            </p:cNvPr>
            <p:cNvSpPr/>
            <p:nvPr/>
          </p:nvSpPr>
          <p:spPr>
            <a:xfrm>
              <a:off x="10704674" y="5322217"/>
              <a:ext cx="364067" cy="407398"/>
            </a:xfrm>
            <a:custGeom>
              <a:avLst/>
              <a:gdLst>
                <a:gd name="connsiteX0" fmla="*/ 183374 w 364067"/>
                <a:gd name="connsiteY0" fmla="*/ 0 h 407398"/>
                <a:gd name="connsiteX1" fmla="*/ 0 w 364067"/>
                <a:gd name="connsiteY1" fmla="*/ 186085 h 407398"/>
                <a:gd name="connsiteX2" fmla="*/ 0 w 364067"/>
                <a:gd name="connsiteY2" fmla="*/ 321583 h 407398"/>
                <a:gd name="connsiteX3" fmla="*/ 84912 w 364067"/>
                <a:gd name="connsiteY3" fmla="*/ 407398 h 407398"/>
                <a:gd name="connsiteX4" fmla="*/ 95752 w 364067"/>
                <a:gd name="connsiteY4" fmla="*/ 407398 h 407398"/>
                <a:gd name="connsiteX5" fmla="*/ 95752 w 364067"/>
                <a:gd name="connsiteY5" fmla="*/ 382105 h 407398"/>
                <a:gd name="connsiteX6" fmla="*/ 84912 w 364067"/>
                <a:gd name="connsiteY6" fmla="*/ 382105 h 407398"/>
                <a:gd name="connsiteX7" fmla="*/ 24390 w 364067"/>
                <a:gd name="connsiteY7" fmla="*/ 320679 h 407398"/>
                <a:gd name="connsiteX8" fmla="*/ 24390 w 364067"/>
                <a:gd name="connsiteY8" fmla="*/ 185180 h 407398"/>
                <a:gd name="connsiteX9" fmla="*/ 183374 w 364067"/>
                <a:gd name="connsiteY9" fmla="*/ 24390 h 407398"/>
                <a:gd name="connsiteX10" fmla="*/ 342359 w 364067"/>
                <a:gd name="connsiteY10" fmla="*/ 185180 h 407398"/>
                <a:gd name="connsiteX11" fmla="*/ 342359 w 364067"/>
                <a:gd name="connsiteY11" fmla="*/ 320679 h 407398"/>
                <a:gd name="connsiteX12" fmla="*/ 281836 w 364067"/>
                <a:gd name="connsiteY12" fmla="*/ 382105 h 407398"/>
                <a:gd name="connsiteX13" fmla="*/ 268287 w 364067"/>
                <a:gd name="connsiteY13" fmla="*/ 382105 h 407398"/>
                <a:gd name="connsiteX14" fmla="*/ 268287 w 364067"/>
                <a:gd name="connsiteY14" fmla="*/ 407398 h 407398"/>
                <a:gd name="connsiteX15" fmla="*/ 279127 w 364067"/>
                <a:gd name="connsiteY15" fmla="*/ 407398 h 407398"/>
                <a:gd name="connsiteX16" fmla="*/ 364038 w 364067"/>
                <a:gd name="connsiteY16" fmla="*/ 321583 h 407398"/>
                <a:gd name="connsiteX17" fmla="*/ 364038 w 364067"/>
                <a:gd name="connsiteY17" fmla="*/ 186085 h 407398"/>
                <a:gd name="connsiteX18" fmla="*/ 183374 w 364067"/>
                <a:gd name="connsiteY18" fmla="*/ 0 h 40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4067" h="407398">
                  <a:moveTo>
                    <a:pt x="183374" y="0"/>
                  </a:moveTo>
                  <a:cubicBezTo>
                    <a:pt x="82202" y="0"/>
                    <a:pt x="0" y="83106"/>
                    <a:pt x="0" y="186085"/>
                  </a:cubicBezTo>
                  <a:lnTo>
                    <a:pt x="0" y="321583"/>
                  </a:lnTo>
                  <a:cubicBezTo>
                    <a:pt x="0" y="368555"/>
                    <a:pt x="37940" y="407398"/>
                    <a:pt x="84912" y="407398"/>
                  </a:cubicBezTo>
                  <a:lnTo>
                    <a:pt x="95752" y="407398"/>
                  </a:lnTo>
                  <a:lnTo>
                    <a:pt x="95752" y="382105"/>
                  </a:lnTo>
                  <a:lnTo>
                    <a:pt x="84912" y="382105"/>
                  </a:lnTo>
                  <a:cubicBezTo>
                    <a:pt x="52393" y="382105"/>
                    <a:pt x="24390" y="354102"/>
                    <a:pt x="24390" y="320679"/>
                  </a:cubicBezTo>
                  <a:lnTo>
                    <a:pt x="24390" y="185180"/>
                  </a:lnTo>
                  <a:cubicBezTo>
                    <a:pt x="24390" y="96656"/>
                    <a:pt x="95752" y="24390"/>
                    <a:pt x="183374" y="24390"/>
                  </a:cubicBezTo>
                  <a:cubicBezTo>
                    <a:pt x="270996" y="24390"/>
                    <a:pt x="342359" y="96656"/>
                    <a:pt x="342359" y="185180"/>
                  </a:cubicBezTo>
                  <a:lnTo>
                    <a:pt x="342359" y="320679"/>
                  </a:lnTo>
                  <a:cubicBezTo>
                    <a:pt x="342359" y="354102"/>
                    <a:pt x="315259" y="382105"/>
                    <a:pt x="281836" y="382105"/>
                  </a:cubicBezTo>
                  <a:lnTo>
                    <a:pt x="268287" y="382105"/>
                  </a:lnTo>
                  <a:lnTo>
                    <a:pt x="268287" y="407398"/>
                  </a:lnTo>
                  <a:lnTo>
                    <a:pt x="279127" y="407398"/>
                  </a:lnTo>
                  <a:cubicBezTo>
                    <a:pt x="325196" y="407398"/>
                    <a:pt x="364038" y="368555"/>
                    <a:pt x="364038" y="321583"/>
                  </a:cubicBezTo>
                  <a:lnTo>
                    <a:pt x="364038" y="186085"/>
                  </a:lnTo>
                  <a:cubicBezTo>
                    <a:pt x="365845" y="83106"/>
                    <a:pt x="284546" y="0"/>
                    <a:pt x="183374" y="0"/>
                  </a:cubicBezTo>
                  <a:close/>
                </a:path>
              </a:pathLst>
            </a:custGeom>
            <a:solidFill>
              <a:srgbClr val="000000"/>
            </a:solidFill>
            <a:ln w="9028" cap="flat">
              <a:noFill/>
              <a:prstDash val="solid"/>
              <a:miter/>
            </a:ln>
          </p:spPr>
          <p:txBody>
            <a:bodyPr rtlCol="0" anchor="ctr"/>
            <a:lstStyle/>
            <a:p>
              <a:endParaRPr lang="en-US"/>
            </a:p>
          </p:txBody>
        </p:sp>
        <p:sp>
          <p:nvSpPr>
            <p:cNvPr id="20" name="Freeform 395">
              <a:extLst>
                <a:ext uri="{FF2B5EF4-FFF2-40B4-BE49-F238E27FC236}">
                  <a16:creationId xmlns:a16="http://schemas.microsoft.com/office/drawing/2014/main" id="{B6FE7A36-28DC-406D-80B9-7A95DA9F4C77}"/>
                </a:ext>
              </a:extLst>
            </p:cNvPr>
            <p:cNvSpPr/>
            <p:nvPr/>
          </p:nvSpPr>
          <p:spPr>
            <a:xfrm>
              <a:off x="11100328" y="5322217"/>
              <a:ext cx="280954" cy="306225"/>
            </a:xfrm>
            <a:custGeom>
              <a:avLst/>
              <a:gdLst>
                <a:gd name="connsiteX0" fmla="*/ 259253 w 280954"/>
                <a:gd name="connsiteY0" fmla="*/ 185180 h 306225"/>
                <a:gd name="connsiteX1" fmla="*/ 223121 w 280954"/>
                <a:gd name="connsiteY1" fmla="*/ 221313 h 306225"/>
                <a:gd name="connsiteX2" fmla="*/ 162598 w 280954"/>
                <a:gd name="connsiteY2" fmla="*/ 221313 h 306225"/>
                <a:gd name="connsiteX3" fmla="*/ 154468 w 280954"/>
                <a:gd name="connsiteY3" fmla="*/ 224024 h 306225"/>
                <a:gd name="connsiteX4" fmla="*/ 112915 w 280954"/>
                <a:gd name="connsiteY4" fmla="*/ 265576 h 306225"/>
                <a:gd name="connsiteX5" fmla="*/ 112915 w 280954"/>
                <a:gd name="connsiteY5" fmla="*/ 232154 h 306225"/>
                <a:gd name="connsiteX6" fmla="*/ 102075 w 280954"/>
                <a:gd name="connsiteY6" fmla="*/ 221313 h 306225"/>
                <a:gd name="connsiteX7" fmla="*/ 65942 w 280954"/>
                <a:gd name="connsiteY7" fmla="*/ 221313 h 306225"/>
                <a:gd name="connsiteX8" fmla="*/ 29809 w 280954"/>
                <a:gd name="connsiteY8" fmla="*/ 185180 h 306225"/>
                <a:gd name="connsiteX9" fmla="*/ 29809 w 280954"/>
                <a:gd name="connsiteY9" fmla="*/ 60523 h 306225"/>
                <a:gd name="connsiteX10" fmla="*/ 65942 w 280954"/>
                <a:gd name="connsiteY10" fmla="*/ 24390 h 306225"/>
                <a:gd name="connsiteX11" fmla="*/ 226734 w 280954"/>
                <a:gd name="connsiteY11" fmla="*/ 24390 h 306225"/>
                <a:gd name="connsiteX12" fmla="*/ 262867 w 280954"/>
                <a:gd name="connsiteY12" fmla="*/ 60523 h 306225"/>
                <a:gd name="connsiteX13" fmla="*/ 262867 w 280954"/>
                <a:gd name="connsiteY13" fmla="*/ 185180 h 306225"/>
                <a:gd name="connsiteX14" fmla="*/ 259253 w 280954"/>
                <a:gd name="connsiteY14" fmla="*/ 185180 h 306225"/>
                <a:gd name="connsiteX15" fmla="*/ 220411 w 280954"/>
                <a:gd name="connsiteY15" fmla="*/ 0 h 306225"/>
                <a:gd name="connsiteX16" fmla="*/ 60523 w 280954"/>
                <a:gd name="connsiteY16" fmla="*/ 0 h 306225"/>
                <a:gd name="connsiteX17" fmla="*/ 0 w 280954"/>
                <a:gd name="connsiteY17" fmla="*/ 60523 h 306225"/>
                <a:gd name="connsiteX18" fmla="*/ 0 w 280954"/>
                <a:gd name="connsiteY18" fmla="*/ 185180 h 306225"/>
                <a:gd name="connsiteX19" fmla="*/ 60523 w 280954"/>
                <a:gd name="connsiteY19" fmla="*/ 245704 h 306225"/>
                <a:gd name="connsiteX20" fmla="*/ 85816 w 280954"/>
                <a:gd name="connsiteY20" fmla="*/ 245704 h 306225"/>
                <a:gd name="connsiteX21" fmla="*/ 85816 w 280954"/>
                <a:gd name="connsiteY21" fmla="*/ 295386 h 306225"/>
                <a:gd name="connsiteX22" fmla="*/ 93946 w 280954"/>
                <a:gd name="connsiteY22" fmla="*/ 306226 h 306225"/>
                <a:gd name="connsiteX23" fmla="*/ 99365 w 280954"/>
                <a:gd name="connsiteY23" fmla="*/ 306226 h 306225"/>
                <a:gd name="connsiteX24" fmla="*/ 107495 w 280954"/>
                <a:gd name="connsiteY24" fmla="*/ 303516 h 306225"/>
                <a:gd name="connsiteX25" fmla="*/ 165308 w 280954"/>
                <a:gd name="connsiteY25" fmla="*/ 245704 h 306225"/>
                <a:gd name="connsiteX26" fmla="*/ 220411 w 280954"/>
                <a:gd name="connsiteY26" fmla="*/ 245704 h 306225"/>
                <a:gd name="connsiteX27" fmla="*/ 280933 w 280954"/>
                <a:gd name="connsiteY27" fmla="*/ 185180 h 306225"/>
                <a:gd name="connsiteX28" fmla="*/ 280933 w 280954"/>
                <a:gd name="connsiteY28" fmla="*/ 60523 h 306225"/>
                <a:gd name="connsiteX29" fmla="*/ 220411 w 280954"/>
                <a:gd name="connsiteY29" fmla="*/ 0 h 30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80954" h="306225">
                  <a:moveTo>
                    <a:pt x="259253" y="185180"/>
                  </a:moveTo>
                  <a:cubicBezTo>
                    <a:pt x="259253" y="204151"/>
                    <a:pt x="242994" y="221313"/>
                    <a:pt x="223121" y="221313"/>
                  </a:cubicBezTo>
                  <a:lnTo>
                    <a:pt x="162598" y="221313"/>
                  </a:lnTo>
                  <a:cubicBezTo>
                    <a:pt x="159888" y="221313"/>
                    <a:pt x="157178" y="221313"/>
                    <a:pt x="154468" y="224024"/>
                  </a:cubicBezTo>
                  <a:lnTo>
                    <a:pt x="112915" y="265576"/>
                  </a:lnTo>
                  <a:lnTo>
                    <a:pt x="112915" y="232154"/>
                  </a:lnTo>
                  <a:cubicBezTo>
                    <a:pt x="112915" y="226734"/>
                    <a:pt x="107495" y="221313"/>
                    <a:pt x="102075" y="221313"/>
                  </a:cubicBezTo>
                  <a:lnTo>
                    <a:pt x="65942" y="221313"/>
                  </a:lnTo>
                  <a:cubicBezTo>
                    <a:pt x="46973" y="221313"/>
                    <a:pt x="29809" y="205054"/>
                    <a:pt x="29809" y="185180"/>
                  </a:cubicBezTo>
                  <a:lnTo>
                    <a:pt x="29809" y="60523"/>
                  </a:lnTo>
                  <a:cubicBezTo>
                    <a:pt x="29809" y="41553"/>
                    <a:pt x="46070" y="24390"/>
                    <a:pt x="65942" y="24390"/>
                  </a:cubicBezTo>
                  <a:lnTo>
                    <a:pt x="226734" y="24390"/>
                  </a:lnTo>
                  <a:cubicBezTo>
                    <a:pt x="245704" y="24390"/>
                    <a:pt x="262867" y="40649"/>
                    <a:pt x="262867" y="60523"/>
                  </a:cubicBezTo>
                  <a:lnTo>
                    <a:pt x="262867" y="185180"/>
                  </a:lnTo>
                  <a:lnTo>
                    <a:pt x="259253" y="185180"/>
                  </a:lnTo>
                  <a:close/>
                  <a:moveTo>
                    <a:pt x="220411" y="0"/>
                  </a:moveTo>
                  <a:lnTo>
                    <a:pt x="60523" y="0"/>
                  </a:lnTo>
                  <a:cubicBezTo>
                    <a:pt x="27100" y="0"/>
                    <a:pt x="0" y="28003"/>
                    <a:pt x="0" y="60523"/>
                  </a:cubicBezTo>
                  <a:lnTo>
                    <a:pt x="0" y="185180"/>
                  </a:lnTo>
                  <a:cubicBezTo>
                    <a:pt x="0" y="218604"/>
                    <a:pt x="28003" y="245704"/>
                    <a:pt x="60523" y="245704"/>
                  </a:cubicBezTo>
                  <a:lnTo>
                    <a:pt x="85816" y="245704"/>
                  </a:lnTo>
                  <a:lnTo>
                    <a:pt x="85816" y="295386"/>
                  </a:lnTo>
                  <a:cubicBezTo>
                    <a:pt x="85816" y="300806"/>
                    <a:pt x="88525" y="303516"/>
                    <a:pt x="93946" y="306226"/>
                  </a:cubicBezTo>
                  <a:cubicBezTo>
                    <a:pt x="96656" y="306226"/>
                    <a:pt x="96656" y="306226"/>
                    <a:pt x="99365" y="306226"/>
                  </a:cubicBezTo>
                  <a:cubicBezTo>
                    <a:pt x="102075" y="306226"/>
                    <a:pt x="104786" y="306226"/>
                    <a:pt x="107495" y="303516"/>
                  </a:cubicBezTo>
                  <a:lnTo>
                    <a:pt x="165308" y="245704"/>
                  </a:lnTo>
                  <a:lnTo>
                    <a:pt x="220411" y="245704"/>
                  </a:lnTo>
                  <a:cubicBezTo>
                    <a:pt x="253834" y="245704"/>
                    <a:pt x="280933" y="217701"/>
                    <a:pt x="280933" y="185180"/>
                  </a:cubicBezTo>
                  <a:lnTo>
                    <a:pt x="280933" y="60523"/>
                  </a:lnTo>
                  <a:cubicBezTo>
                    <a:pt x="281836" y="28003"/>
                    <a:pt x="253834" y="0"/>
                    <a:pt x="220411" y="0"/>
                  </a:cubicBezTo>
                  <a:close/>
                </a:path>
              </a:pathLst>
            </a:custGeom>
            <a:solidFill>
              <a:srgbClr val="000000"/>
            </a:solidFill>
            <a:ln w="9028" cap="flat">
              <a:noFill/>
              <a:prstDash val="solid"/>
              <a:miter/>
            </a:ln>
          </p:spPr>
          <p:txBody>
            <a:bodyPr rtlCol="0" anchor="ctr"/>
            <a:lstStyle/>
            <a:p>
              <a:endParaRPr lang="en-US"/>
            </a:p>
          </p:txBody>
        </p:sp>
        <p:sp>
          <p:nvSpPr>
            <p:cNvPr id="21" name="Freeform 396">
              <a:extLst>
                <a:ext uri="{FF2B5EF4-FFF2-40B4-BE49-F238E27FC236}">
                  <a16:creationId xmlns:a16="http://schemas.microsoft.com/office/drawing/2014/main" id="{5D8B0F0B-F4BB-4AFC-9D95-07AA99FB6EBD}"/>
                </a:ext>
              </a:extLst>
            </p:cNvPr>
            <p:cNvSpPr/>
            <p:nvPr/>
          </p:nvSpPr>
          <p:spPr>
            <a:xfrm>
              <a:off x="11162658" y="5390870"/>
              <a:ext cx="81298" cy="18969"/>
            </a:xfrm>
            <a:custGeom>
              <a:avLst/>
              <a:gdLst>
                <a:gd name="connsiteX0" fmla="*/ 0 w 81298"/>
                <a:gd name="connsiteY0" fmla="*/ 0 h 18969"/>
                <a:gd name="connsiteX1" fmla="*/ 81299 w 81298"/>
                <a:gd name="connsiteY1" fmla="*/ 0 h 18969"/>
                <a:gd name="connsiteX2" fmla="*/ 81299 w 81298"/>
                <a:gd name="connsiteY2" fmla="*/ 18969 h 18969"/>
                <a:gd name="connsiteX3" fmla="*/ 0 w 81298"/>
                <a:gd name="connsiteY3" fmla="*/ 18969 h 18969"/>
              </a:gdLst>
              <a:ahLst/>
              <a:cxnLst>
                <a:cxn ang="0">
                  <a:pos x="connsiteX0" y="connsiteY0"/>
                </a:cxn>
                <a:cxn ang="0">
                  <a:pos x="connsiteX1" y="connsiteY1"/>
                </a:cxn>
                <a:cxn ang="0">
                  <a:pos x="connsiteX2" y="connsiteY2"/>
                </a:cxn>
                <a:cxn ang="0">
                  <a:pos x="connsiteX3" y="connsiteY3"/>
                </a:cxn>
              </a:cxnLst>
              <a:rect l="l" t="t" r="r" b="b"/>
              <a:pathLst>
                <a:path w="81298" h="18969">
                  <a:moveTo>
                    <a:pt x="0" y="0"/>
                  </a:moveTo>
                  <a:lnTo>
                    <a:pt x="81299" y="0"/>
                  </a:lnTo>
                  <a:lnTo>
                    <a:pt x="81299" y="18969"/>
                  </a:lnTo>
                  <a:lnTo>
                    <a:pt x="0" y="18969"/>
                  </a:lnTo>
                  <a:close/>
                </a:path>
              </a:pathLst>
            </a:custGeom>
            <a:solidFill>
              <a:srgbClr val="000000"/>
            </a:solidFill>
            <a:ln w="9028" cap="flat">
              <a:noFill/>
              <a:prstDash val="solid"/>
              <a:miter/>
            </a:ln>
          </p:spPr>
          <p:txBody>
            <a:bodyPr rtlCol="0" anchor="ctr"/>
            <a:lstStyle/>
            <a:p>
              <a:endParaRPr lang="en-US"/>
            </a:p>
          </p:txBody>
        </p:sp>
        <p:sp>
          <p:nvSpPr>
            <p:cNvPr id="22" name="Freeform 397">
              <a:extLst>
                <a:ext uri="{FF2B5EF4-FFF2-40B4-BE49-F238E27FC236}">
                  <a16:creationId xmlns:a16="http://schemas.microsoft.com/office/drawing/2014/main" id="{0DF4ADF8-41C4-4ED4-AC4E-75C2331FF75D}"/>
                </a:ext>
              </a:extLst>
            </p:cNvPr>
            <p:cNvSpPr/>
            <p:nvPr/>
          </p:nvSpPr>
          <p:spPr>
            <a:xfrm>
              <a:off x="11269250" y="5390870"/>
              <a:ext cx="50586" cy="18969"/>
            </a:xfrm>
            <a:custGeom>
              <a:avLst/>
              <a:gdLst>
                <a:gd name="connsiteX0" fmla="*/ 0 w 50586"/>
                <a:gd name="connsiteY0" fmla="*/ 0 h 18969"/>
                <a:gd name="connsiteX1" fmla="*/ 50586 w 50586"/>
                <a:gd name="connsiteY1" fmla="*/ 0 h 18969"/>
                <a:gd name="connsiteX2" fmla="*/ 50586 w 50586"/>
                <a:gd name="connsiteY2" fmla="*/ 18969 h 18969"/>
                <a:gd name="connsiteX3" fmla="*/ 0 w 50586"/>
                <a:gd name="connsiteY3" fmla="*/ 18969 h 18969"/>
              </a:gdLst>
              <a:ahLst/>
              <a:cxnLst>
                <a:cxn ang="0">
                  <a:pos x="connsiteX0" y="connsiteY0"/>
                </a:cxn>
                <a:cxn ang="0">
                  <a:pos x="connsiteX1" y="connsiteY1"/>
                </a:cxn>
                <a:cxn ang="0">
                  <a:pos x="connsiteX2" y="connsiteY2"/>
                </a:cxn>
                <a:cxn ang="0">
                  <a:pos x="connsiteX3" y="connsiteY3"/>
                </a:cxn>
              </a:cxnLst>
              <a:rect l="l" t="t" r="r" b="b"/>
              <a:pathLst>
                <a:path w="50586" h="18969">
                  <a:moveTo>
                    <a:pt x="0" y="0"/>
                  </a:moveTo>
                  <a:lnTo>
                    <a:pt x="50586" y="0"/>
                  </a:lnTo>
                  <a:lnTo>
                    <a:pt x="50586" y="18969"/>
                  </a:lnTo>
                  <a:lnTo>
                    <a:pt x="0" y="18969"/>
                  </a:lnTo>
                  <a:close/>
                </a:path>
              </a:pathLst>
            </a:custGeom>
            <a:solidFill>
              <a:srgbClr val="000000"/>
            </a:solidFill>
            <a:ln w="9028" cap="flat">
              <a:noFill/>
              <a:prstDash val="solid"/>
              <a:miter/>
            </a:ln>
          </p:spPr>
          <p:txBody>
            <a:bodyPr rtlCol="0" anchor="ctr"/>
            <a:lstStyle/>
            <a:p>
              <a:endParaRPr lang="en-US"/>
            </a:p>
          </p:txBody>
        </p:sp>
        <p:sp>
          <p:nvSpPr>
            <p:cNvPr id="23" name="Freeform 398">
              <a:extLst>
                <a:ext uri="{FF2B5EF4-FFF2-40B4-BE49-F238E27FC236}">
                  <a16:creationId xmlns:a16="http://schemas.microsoft.com/office/drawing/2014/main" id="{BE97EABE-0DA2-4693-BF7B-61FE77368BDE}"/>
                </a:ext>
              </a:extLst>
            </p:cNvPr>
            <p:cNvSpPr/>
            <p:nvPr/>
          </p:nvSpPr>
          <p:spPr>
            <a:xfrm>
              <a:off x="11162658" y="5435132"/>
              <a:ext cx="157177" cy="25293"/>
            </a:xfrm>
            <a:custGeom>
              <a:avLst/>
              <a:gdLst>
                <a:gd name="connsiteX0" fmla="*/ 0 w 157177"/>
                <a:gd name="connsiteY0" fmla="*/ 0 h 25293"/>
                <a:gd name="connsiteX1" fmla="*/ 157178 w 157177"/>
                <a:gd name="connsiteY1" fmla="*/ 0 h 25293"/>
                <a:gd name="connsiteX2" fmla="*/ 157178 w 157177"/>
                <a:gd name="connsiteY2" fmla="*/ 25293 h 25293"/>
                <a:gd name="connsiteX3" fmla="*/ 0 w 157177"/>
                <a:gd name="connsiteY3" fmla="*/ 25293 h 25293"/>
              </a:gdLst>
              <a:ahLst/>
              <a:cxnLst>
                <a:cxn ang="0">
                  <a:pos x="connsiteX0" y="connsiteY0"/>
                </a:cxn>
                <a:cxn ang="0">
                  <a:pos x="connsiteX1" y="connsiteY1"/>
                </a:cxn>
                <a:cxn ang="0">
                  <a:pos x="connsiteX2" y="connsiteY2"/>
                </a:cxn>
                <a:cxn ang="0">
                  <a:pos x="connsiteX3" y="connsiteY3"/>
                </a:cxn>
              </a:cxnLst>
              <a:rect l="l" t="t" r="r" b="b"/>
              <a:pathLst>
                <a:path w="157177" h="25293">
                  <a:moveTo>
                    <a:pt x="0" y="0"/>
                  </a:moveTo>
                  <a:lnTo>
                    <a:pt x="157178" y="0"/>
                  </a:lnTo>
                  <a:lnTo>
                    <a:pt x="157178" y="25293"/>
                  </a:lnTo>
                  <a:lnTo>
                    <a:pt x="0" y="25293"/>
                  </a:lnTo>
                  <a:close/>
                </a:path>
              </a:pathLst>
            </a:custGeom>
            <a:solidFill>
              <a:srgbClr val="000000"/>
            </a:solidFill>
            <a:ln w="9028" cap="flat">
              <a:noFill/>
              <a:prstDash val="solid"/>
              <a:miter/>
            </a:ln>
          </p:spPr>
          <p:txBody>
            <a:bodyPr rtlCol="0" anchor="ctr"/>
            <a:lstStyle/>
            <a:p>
              <a:endParaRPr lang="en-US"/>
            </a:p>
          </p:txBody>
        </p:sp>
        <p:sp>
          <p:nvSpPr>
            <p:cNvPr id="24" name="Freeform 399">
              <a:extLst>
                <a:ext uri="{FF2B5EF4-FFF2-40B4-BE49-F238E27FC236}">
                  <a16:creationId xmlns:a16="http://schemas.microsoft.com/office/drawing/2014/main" id="{2FB40857-5332-469D-A1EE-EFEDA5DBAD55}"/>
                </a:ext>
              </a:extLst>
            </p:cNvPr>
            <p:cNvSpPr/>
            <p:nvPr/>
          </p:nvSpPr>
          <p:spPr>
            <a:xfrm>
              <a:off x="11162658" y="5484815"/>
              <a:ext cx="81298" cy="25293"/>
            </a:xfrm>
            <a:custGeom>
              <a:avLst/>
              <a:gdLst>
                <a:gd name="connsiteX0" fmla="*/ 0 w 81298"/>
                <a:gd name="connsiteY0" fmla="*/ 0 h 25293"/>
                <a:gd name="connsiteX1" fmla="*/ 81299 w 81298"/>
                <a:gd name="connsiteY1" fmla="*/ 0 h 25293"/>
                <a:gd name="connsiteX2" fmla="*/ 81299 w 81298"/>
                <a:gd name="connsiteY2" fmla="*/ 25293 h 25293"/>
                <a:gd name="connsiteX3" fmla="*/ 0 w 81298"/>
                <a:gd name="connsiteY3" fmla="*/ 25293 h 25293"/>
              </a:gdLst>
              <a:ahLst/>
              <a:cxnLst>
                <a:cxn ang="0">
                  <a:pos x="connsiteX0" y="connsiteY0"/>
                </a:cxn>
                <a:cxn ang="0">
                  <a:pos x="connsiteX1" y="connsiteY1"/>
                </a:cxn>
                <a:cxn ang="0">
                  <a:pos x="connsiteX2" y="connsiteY2"/>
                </a:cxn>
                <a:cxn ang="0">
                  <a:pos x="connsiteX3" y="connsiteY3"/>
                </a:cxn>
              </a:cxnLst>
              <a:rect l="l" t="t" r="r" b="b"/>
              <a:pathLst>
                <a:path w="81298" h="25293">
                  <a:moveTo>
                    <a:pt x="0" y="0"/>
                  </a:moveTo>
                  <a:lnTo>
                    <a:pt x="81299" y="0"/>
                  </a:lnTo>
                  <a:lnTo>
                    <a:pt x="81299" y="25293"/>
                  </a:lnTo>
                  <a:lnTo>
                    <a:pt x="0" y="25293"/>
                  </a:lnTo>
                  <a:close/>
                </a:path>
              </a:pathLst>
            </a:custGeom>
            <a:solidFill>
              <a:srgbClr val="000000"/>
            </a:solidFill>
            <a:ln w="9028" cap="flat">
              <a:noFill/>
              <a:prstDash val="solid"/>
              <a:miter/>
            </a:ln>
          </p:spPr>
          <p:txBody>
            <a:bodyPr rtlCol="0" anchor="ctr"/>
            <a:lstStyle/>
            <a:p>
              <a:endParaRPr lang="en-US"/>
            </a:p>
          </p:txBody>
        </p:sp>
        <p:sp>
          <p:nvSpPr>
            <p:cNvPr id="25" name="Freeform 400">
              <a:extLst>
                <a:ext uri="{FF2B5EF4-FFF2-40B4-BE49-F238E27FC236}">
                  <a16:creationId xmlns:a16="http://schemas.microsoft.com/office/drawing/2014/main" id="{0D8B6CE7-AAA5-4978-843F-DD3D05EEA1E8}"/>
                </a:ext>
              </a:extLst>
            </p:cNvPr>
            <p:cNvSpPr/>
            <p:nvPr/>
          </p:nvSpPr>
          <p:spPr>
            <a:xfrm>
              <a:off x="11024450" y="5879567"/>
              <a:ext cx="50126" cy="187890"/>
            </a:xfrm>
            <a:custGeom>
              <a:avLst/>
              <a:gdLst>
                <a:gd name="connsiteX0" fmla="*/ 30713 w 50126"/>
                <a:gd name="connsiteY0" fmla="*/ 14453 h 187890"/>
                <a:gd name="connsiteX1" fmla="*/ 22583 w 50126"/>
                <a:gd name="connsiteY1" fmla="*/ 0 h 187890"/>
                <a:gd name="connsiteX2" fmla="*/ 0 w 50126"/>
                <a:gd name="connsiteY2" fmla="*/ 14453 h 187890"/>
                <a:gd name="connsiteX3" fmla="*/ 8130 w 50126"/>
                <a:gd name="connsiteY3" fmla="*/ 28906 h 187890"/>
                <a:gd name="connsiteX4" fmla="*/ 2710 w 50126"/>
                <a:gd name="connsiteY4" fmla="*/ 143628 h 187890"/>
                <a:gd name="connsiteX5" fmla="*/ 0 w 50126"/>
                <a:gd name="connsiteY5" fmla="*/ 151757 h 187890"/>
                <a:gd name="connsiteX6" fmla="*/ 0 w 50126"/>
                <a:gd name="connsiteY6" fmla="*/ 187890 h 187890"/>
                <a:gd name="connsiteX7" fmla="*/ 25293 w 50126"/>
                <a:gd name="connsiteY7" fmla="*/ 187890 h 187890"/>
                <a:gd name="connsiteX8" fmla="*/ 25293 w 50126"/>
                <a:gd name="connsiteY8" fmla="*/ 154468 h 187890"/>
                <a:gd name="connsiteX9" fmla="*/ 30713 w 50126"/>
                <a:gd name="connsiteY9" fmla="*/ 14453 h 187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126" h="187890">
                  <a:moveTo>
                    <a:pt x="30713" y="14453"/>
                  </a:moveTo>
                  <a:lnTo>
                    <a:pt x="22583" y="0"/>
                  </a:lnTo>
                  <a:lnTo>
                    <a:pt x="0" y="14453"/>
                  </a:lnTo>
                  <a:lnTo>
                    <a:pt x="8130" y="28906"/>
                  </a:lnTo>
                  <a:cubicBezTo>
                    <a:pt x="30713" y="65039"/>
                    <a:pt x="28003" y="110205"/>
                    <a:pt x="2710" y="143628"/>
                  </a:cubicBezTo>
                  <a:cubicBezTo>
                    <a:pt x="0" y="146338"/>
                    <a:pt x="0" y="149048"/>
                    <a:pt x="0" y="151757"/>
                  </a:cubicBezTo>
                  <a:lnTo>
                    <a:pt x="0" y="187890"/>
                  </a:lnTo>
                  <a:lnTo>
                    <a:pt x="25293" y="187890"/>
                  </a:lnTo>
                  <a:lnTo>
                    <a:pt x="25293" y="154468"/>
                  </a:lnTo>
                  <a:cubicBezTo>
                    <a:pt x="56005" y="112915"/>
                    <a:pt x="58716" y="56909"/>
                    <a:pt x="30713" y="14453"/>
                  </a:cubicBezTo>
                  <a:close/>
                </a:path>
              </a:pathLst>
            </a:custGeom>
            <a:solidFill>
              <a:srgbClr val="000000"/>
            </a:solidFill>
            <a:ln w="9028" cap="flat">
              <a:noFill/>
              <a:prstDash val="solid"/>
              <a:miter/>
            </a:ln>
          </p:spPr>
          <p:txBody>
            <a:bodyPr rtlCol="0" anchor="ctr"/>
            <a:lstStyle/>
            <a:p>
              <a:endParaRPr lang="en-US"/>
            </a:p>
          </p:txBody>
        </p:sp>
        <p:sp>
          <p:nvSpPr>
            <p:cNvPr id="26" name="Freeform 401">
              <a:extLst>
                <a:ext uri="{FF2B5EF4-FFF2-40B4-BE49-F238E27FC236}">
                  <a16:creationId xmlns:a16="http://schemas.microsoft.com/office/drawing/2014/main" id="{B44565DF-1BD8-475E-A59D-A017A7284B87}"/>
                </a:ext>
              </a:extLst>
            </p:cNvPr>
            <p:cNvSpPr/>
            <p:nvPr/>
          </p:nvSpPr>
          <p:spPr>
            <a:xfrm>
              <a:off x="10641441" y="5428649"/>
              <a:ext cx="740723" cy="639712"/>
            </a:xfrm>
            <a:custGeom>
              <a:avLst/>
              <a:gdLst>
                <a:gd name="connsiteX0" fmla="*/ 654005 w 740723"/>
                <a:gd name="connsiteY0" fmla="*/ 391299 h 639712"/>
                <a:gd name="connsiteX1" fmla="*/ 557349 w 740723"/>
                <a:gd name="connsiteY1" fmla="*/ 391299 h 639712"/>
                <a:gd name="connsiteX2" fmla="*/ 618775 w 740723"/>
                <a:gd name="connsiteY2" fmla="*/ 340712 h 639712"/>
                <a:gd name="connsiteX3" fmla="*/ 715431 w 740723"/>
                <a:gd name="connsiteY3" fmla="*/ 340712 h 639712"/>
                <a:gd name="connsiteX4" fmla="*/ 654005 w 740723"/>
                <a:gd name="connsiteY4" fmla="*/ 391299 h 639712"/>
                <a:gd name="connsiteX5" fmla="*/ 305323 w 740723"/>
                <a:gd name="connsiteY5" fmla="*/ 403041 h 639712"/>
                <a:gd name="connsiteX6" fmla="*/ 191504 w 740723"/>
                <a:gd name="connsiteY6" fmla="*/ 403041 h 639712"/>
                <a:gd name="connsiteX7" fmla="*/ 155371 w 740723"/>
                <a:gd name="connsiteY7" fmla="*/ 352455 h 639712"/>
                <a:gd name="connsiteX8" fmla="*/ 160791 w 740723"/>
                <a:gd name="connsiteY8" fmla="*/ 352455 h 639712"/>
                <a:gd name="connsiteX9" fmla="*/ 210474 w 740723"/>
                <a:gd name="connsiteY9" fmla="*/ 301870 h 639712"/>
                <a:gd name="connsiteX10" fmla="*/ 210474 w 740723"/>
                <a:gd name="connsiteY10" fmla="*/ 281996 h 639712"/>
                <a:gd name="connsiteX11" fmla="*/ 285449 w 740723"/>
                <a:gd name="connsiteY11" fmla="*/ 281996 h 639712"/>
                <a:gd name="connsiteX12" fmla="*/ 285449 w 740723"/>
                <a:gd name="connsiteY12" fmla="*/ 301870 h 639712"/>
                <a:gd name="connsiteX13" fmla="*/ 335132 w 740723"/>
                <a:gd name="connsiteY13" fmla="*/ 352455 h 639712"/>
                <a:gd name="connsiteX14" fmla="*/ 345972 w 740723"/>
                <a:gd name="connsiteY14" fmla="*/ 352455 h 639712"/>
                <a:gd name="connsiteX15" fmla="*/ 305323 w 740723"/>
                <a:gd name="connsiteY15" fmla="*/ 403041 h 639712"/>
                <a:gd name="connsiteX16" fmla="*/ 246607 w 740723"/>
                <a:gd name="connsiteY16" fmla="*/ 480727 h 639712"/>
                <a:gd name="connsiteX17" fmla="*/ 207764 w 740723"/>
                <a:gd name="connsiteY17" fmla="*/ 427431 h 639712"/>
                <a:gd name="connsiteX18" fmla="*/ 285449 w 740723"/>
                <a:gd name="connsiteY18" fmla="*/ 427431 h 639712"/>
                <a:gd name="connsiteX19" fmla="*/ 246607 w 740723"/>
                <a:gd name="connsiteY19" fmla="*/ 480727 h 639712"/>
                <a:gd name="connsiteX20" fmla="*/ 147241 w 740723"/>
                <a:gd name="connsiteY20" fmla="*/ 165468 h 639712"/>
                <a:gd name="connsiteX21" fmla="*/ 147241 w 740723"/>
                <a:gd name="connsiteY21" fmla="*/ 121205 h 639712"/>
                <a:gd name="connsiteX22" fmla="*/ 338746 w 740723"/>
                <a:gd name="connsiteY22" fmla="*/ 31776 h 639712"/>
                <a:gd name="connsiteX23" fmla="*/ 344165 w 740723"/>
                <a:gd name="connsiteY23" fmla="*/ 67909 h 639712"/>
                <a:gd name="connsiteX24" fmla="*/ 344165 w 740723"/>
                <a:gd name="connsiteY24" fmla="*/ 168178 h 639712"/>
                <a:gd name="connsiteX25" fmla="*/ 244800 w 740723"/>
                <a:gd name="connsiteY25" fmla="*/ 268446 h 639712"/>
                <a:gd name="connsiteX26" fmla="*/ 147241 w 740723"/>
                <a:gd name="connsiteY26" fmla="*/ 165468 h 639712"/>
                <a:gd name="connsiteX27" fmla="*/ 728981 w 740723"/>
                <a:gd name="connsiteY27" fmla="*/ 316323 h 639712"/>
                <a:gd name="connsiteX28" fmla="*/ 618775 w 740723"/>
                <a:gd name="connsiteY28" fmla="*/ 316323 h 639712"/>
                <a:gd name="connsiteX29" fmla="*/ 532960 w 740723"/>
                <a:gd name="connsiteY29" fmla="*/ 400332 h 639712"/>
                <a:gd name="connsiteX30" fmla="*/ 496827 w 740723"/>
                <a:gd name="connsiteY30" fmla="*/ 467177 h 639712"/>
                <a:gd name="connsiteX31" fmla="*/ 496827 w 740723"/>
                <a:gd name="connsiteY31" fmla="*/ 416591 h 639712"/>
                <a:gd name="connsiteX32" fmla="*/ 411011 w 740723"/>
                <a:gd name="connsiteY32" fmla="*/ 329872 h 639712"/>
                <a:gd name="connsiteX33" fmla="*/ 365845 w 740723"/>
                <a:gd name="connsiteY33" fmla="*/ 329872 h 639712"/>
                <a:gd name="connsiteX34" fmla="*/ 338746 w 740723"/>
                <a:gd name="connsiteY34" fmla="*/ 329872 h 639712"/>
                <a:gd name="connsiteX35" fmla="*/ 313453 w 740723"/>
                <a:gd name="connsiteY35" fmla="*/ 304579 h 639712"/>
                <a:gd name="connsiteX36" fmla="*/ 313453 w 740723"/>
                <a:gd name="connsiteY36" fmla="*/ 273867 h 639712"/>
                <a:gd name="connsiteX37" fmla="*/ 374878 w 740723"/>
                <a:gd name="connsiteY37" fmla="*/ 165468 h 639712"/>
                <a:gd name="connsiteX38" fmla="*/ 374878 w 740723"/>
                <a:gd name="connsiteY38" fmla="*/ 65199 h 639712"/>
                <a:gd name="connsiteX39" fmla="*/ 361329 w 740723"/>
                <a:gd name="connsiteY39" fmla="*/ 6483 h 639712"/>
                <a:gd name="connsiteX40" fmla="*/ 345069 w 740723"/>
                <a:gd name="connsiteY40" fmla="*/ 1063 h 639712"/>
                <a:gd name="connsiteX41" fmla="*/ 134595 w 740723"/>
                <a:gd name="connsiteY41" fmla="*/ 101332 h 639712"/>
                <a:gd name="connsiteX42" fmla="*/ 126465 w 740723"/>
                <a:gd name="connsiteY42" fmla="*/ 112172 h 639712"/>
                <a:gd name="connsiteX43" fmla="*/ 126465 w 740723"/>
                <a:gd name="connsiteY43" fmla="*/ 165468 h 639712"/>
                <a:gd name="connsiteX44" fmla="*/ 187891 w 740723"/>
                <a:gd name="connsiteY44" fmla="*/ 273867 h 639712"/>
                <a:gd name="connsiteX45" fmla="*/ 187891 w 740723"/>
                <a:gd name="connsiteY45" fmla="*/ 304579 h 639712"/>
                <a:gd name="connsiteX46" fmla="*/ 162598 w 740723"/>
                <a:gd name="connsiteY46" fmla="*/ 329872 h 639712"/>
                <a:gd name="connsiteX47" fmla="*/ 85816 w 740723"/>
                <a:gd name="connsiteY47" fmla="*/ 329872 h 639712"/>
                <a:gd name="connsiteX48" fmla="*/ 0 w 740723"/>
                <a:gd name="connsiteY48" fmla="*/ 416591 h 639712"/>
                <a:gd name="connsiteX49" fmla="*/ 0 w 740723"/>
                <a:gd name="connsiteY49" fmla="*/ 639712 h 639712"/>
                <a:gd name="connsiteX50" fmla="*/ 25293 w 740723"/>
                <a:gd name="connsiteY50" fmla="*/ 639712 h 639712"/>
                <a:gd name="connsiteX51" fmla="*/ 25293 w 740723"/>
                <a:gd name="connsiteY51" fmla="*/ 416591 h 639712"/>
                <a:gd name="connsiteX52" fmla="*/ 86719 w 740723"/>
                <a:gd name="connsiteY52" fmla="*/ 355166 h 639712"/>
                <a:gd name="connsiteX53" fmla="*/ 125562 w 740723"/>
                <a:gd name="connsiteY53" fmla="*/ 355166 h 639712"/>
                <a:gd name="connsiteX54" fmla="*/ 236670 w 740723"/>
                <a:gd name="connsiteY54" fmla="*/ 511440 h 639712"/>
                <a:gd name="connsiteX55" fmla="*/ 247510 w 740723"/>
                <a:gd name="connsiteY55" fmla="*/ 516859 h 639712"/>
                <a:gd name="connsiteX56" fmla="*/ 258350 w 740723"/>
                <a:gd name="connsiteY56" fmla="*/ 511440 h 639712"/>
                <a:gd name="connsiteX57" fmla="*/ 374878 w 740723"/>
                <a:gd name="connsiteY57" fmla="*/ 355166 h 639712"/>
                <a:gd name="connsiteX58" fmla="*/ 408301 w 740723"/>
                <a:gd name="connsiteY58" fmla="*/ 355166 h 639712"/>
                <a:gd name="connsiteX59" fmla="*/ 469727 w 740723"/>
                <a:gd name="connsiteY59" fmla="*/ 416591 h 639712"/>
                <a:gd name="connsiteX60" fmla="*/ 469727 w 740723"/>
                <a:gd name="connsiteY60" fmla="*/ 516859 h 639712"/>
                <a:gd name="connsiteX61" fmla="*/ 480567 w 740723"/>
                <a:gd name="connsiteY61" fmla="*/ 527700 h 639712"/>
                <a:gd name="connsiteX62" fmla="*/ 491407 w 740723"/>
                <a:gd name="connsiteY62" fmla="*/ 522280 h 639712"/>
                <a:gd name="connsiteX63" fmla="*/ 549219 w 740723"/>
                <a:gd name="connsiteY63" fmla="*/ 416591 h 639712"/>
                <a:gd name="connsiteX64" fmla="*/ 621485 w 740723"/>
                <a:gd name="connsiteY64" fmla="*/ 416591 h 639712"/>
                <a:gd name="connsiteX65" fmla="*/ 499537 w 740723"/>
                <a:gd name="connsiteY65" fmla="*/ 639712 h 639712"/>
                <a:gd name="connsiteX66" fmla="*/ 527540 w 740723"/>
                <a:gd name="connsiteY66" fmla="*/ 639712 h 639712"/>
                <a:gd name="connsiteX67" fmla="*/ 649488 w 740723"/>
                <a:gd name="connsiteY67" fmla="*/ 416591 h 639712"/>
                <a:gd name="connsiteX68" fmla="*/ 654908 w 740723"/>
                <a:gd name="connsiteY68" fmla="*/ 416591 h 639712"/>
                <a:gd name="connsiteX69" fmla="*/ 740724 w 740723"/>
                <a:gd name="connsiteY69" fmla="*/ 329872 h 639712"/>
                <a:gd name="connsiteX70" fmla="*/ 728981 w 740723"/>
                <a:gd name="connsiteY70" fmla="*/ 316323 h 639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740723" h="639712">
                  <a:moveTo>
                    <a:pt x="654005" y="391299"/>
                  </a:moveTo>
                  <a:lnTo>
                    <a:pt x="557349" y="391299"/>
                  </a:lnTo>
                  <a:cubicBezTo>
                    <a:pt x="562769" y="363295"/>
                    <a:pt x="588062" y="340712"/>
                    <a:pt x="618775" y="340712"/>
                  </a:cubicBezTo>
                  <a:lnTo>
                    <a:pt x="715431" y="340712"/>
                  </a:lnTo>
                  <a:cubicBezTo>
                    <a:pt x="710010" y="369619"/>
                    <a:pt x="684718" y="391299"/>
                    <a:pt x="654005" y="391299"/>
                  </a:cubicBezTo>
                  <a:close/>
                  <a:moveTo>
                    <a:pt x="305323" y="403041"/>
                  </a:moveTo>
                  <a:lnTo>
                    <a:pt x="191504" y="403041"/>
                  </a:lnTo>
                  <a:lnTo>
                    <a:pt x="155371" y="352455"/>
                  </a:lnTo>
                  <a:lnTo>
                    <a:pt x="160791" y="352455"/>
                  </a:lnTo>
                  <a:cubicBezTo>
                    <a:pt x="188794" y="352455"/>
                    <a:pt x="210474" y="329872"/>
                    <a:pt x="210474" y="301870"/>
                  </a:cubicBezTo>
                  <a:lnTo>
                    <a:pt x="210474" y="281996"/>
                  </a:lnTo>
                  <a:cubicBezTo>
                    <a:pt x="235767" y="290126"/>
                    <a:pt x="260156" y="290126"/>
                    <a:pt x="285449" y="281996"/>
                  </a:cubicBezTo>
                  <a:lnTo>
                    <a:pt x="285449" y="301870"/>
                  </a:lnTo>
                  <a:cubicBezTo>
                    <a:pt x="285449" y="329872"/>
                    <a:pt x="308032" y="352455"/>
                    <a:pt x="335132" y="352455"/>
                  </a:cubicBezTo>
                  <a:lnTo>
                    <a:pt x="345972" y="352455"/>
                  </a:lnTo>
                  <a:lnTo>
                    <a:pt x="305323" y="403041"/>
                  </a:lnTo>
                  <a:close/>
                  <a:moveTo>
                    <a:pt x="246607" y="480727"/>
                  </a:moveTo>
                  <a:lnTo>
                    <a:pt x="207764" y="427431"/>
                  </a:lnTo>
                  <a:lnTo>
                    <a:pt x="285449" y="427431"/>
                  </a:lnTo>
                  <a:lnTo>
                    <a:pt x="246607" y="480727"/>
                  </a:lnTo>
                  <a:close/>
                  <a:moveTo>
                    <a:pt x="147241" y="165468"/>
                  </a:moveTo>
                  <a:lnTo>
                    <a:pt x="147241" y="121205"/>
                  </a:lnTo>
                  <a:lnTo>
                    <a:pt x="338746" y="31776"/>
                  </a:lnTo>
                  <a:cubicBezTo>
                    <a:pt x="344165" y="42616"/>
                    <a:pt x="344165" y="57069"/>
                    <a:pt x="344165" y="67909"/>
                  </a:cubicBezTo>
                  <a:lnTo>
                    <a:pt x="344165" y="168178"/>
                  </a:lnTo>
                  <a:cubicBezTo>
                    <a:pt x="344165" y="224184"/>
                    <a:pt x="299903" y="268446"/>
                    <a:pt x="244800" y="268446"/>
                  </a:cubicBezTo>
                  <a:cubicBezTo>
                    <a:pt x="189698" y="268446"/>
                    <a:pt x="147241" y="221474"/>
                    <a:pt x="147241" y="165468"/>
                  </a:cubicBezTo>
                  <a:close/>
                  <a:moveTo>
                    <a:pt x="728981" y="316323"/>
                  </a:moveTo>
                  <a:lnTo>
                    <a:pt x="618775" y="316323"/>
                  </a:lnTo>
                  <a:cubicBezTo>
                    <a:pt x="571802" y="316323"/>
                    <a:pt x="535670" y="352455"/>
                    <a:pt x="532960" y="400332"/>
                  </a:cubicBezTo>
                  <a:lnTo>
                    <a:pt x="496827" y="467177"/>
                  </a:lnTo>
                  <a:lnTo>
                    <a:pt x="496827" y="416591"/>
                  </a:lnTo>
                  <a:cubicBezTo>
                    <a:pt x="496827" y="369619"/>
                    <a:pt x="457984" y="329872"/>
                    <a:pt x="411011" y="329872"/>
                  </a:cubicBezTo>
                  <a:lnTo>
                    <a:pt x="365845" y="329872"/>
                  </a:lnTo>
                  <a:lnTo>
                    <a:pt x="338746" y="329872"/>
                  </a:lnTo>
                  <a:cubicBezTo>
                    <a:pt x="325196" y="329872"/>
                    <a:pt x="313453" y="319033"/>
                    <a:pt x="313453" y="304579"/>
                  </a:cubicBezTo>
                  <a:lnTo>
                    <a:pt x="313453" y="273867"/>
                  </a:lnTo>
                  <a:cubicBezTo>
                    <a:pt x="352295" y="251284"/>
                    <a:pt x="374878" y="209730"/>
                    <a:pt x="374878" y="165468"/>
                  </a:cubicBezTo>
                  <a:lnTo>
                    <a:pt x="374878" y="65199"/>
                  </a:lnTo>
                  <a:cubicBezTo>
                    <a:pt x="374878" y="45326"/>
                    <a:pt x="369459" y="23646"/>
                    <a:pt x="361329" y="6483"/>
                  </a:cubicBezTo>
                  <a:cubicBezTo>
                    <a:pt x="358619" y="1063"/>
                    <a:pt x="350489" y="-1647"/>
                    <a:pt x="345069" y="1063"/>
                  </a:cubicBezTo>
                  <a:lnTo>
                    <a:pt x="134595" y="101332"/>
                  </a:lnTo>
                  <a:cubicBezTo>
                    <a:pt x="129175" y="104042"/>
                    <a:pt x="126465" y="106752"/>
                    <a:pt x="126465" y="112172"/>
                  </a:cubicBezTo>
                  <a:lnTo>
                    <a:pt x="126465" y="165468"/>
                  </a:lnTo>
                  <a:cubicBezTo>
                    <a:pt x="126465" y="209730"/>
                    <a:pt x="151758" y="252187"/>
                    <a:pt x="187891" y="273867"/>
                  </a:cubicBezTo>
                  <a:lnTo>
                    <a:pt x="187891" y="304579"/>
                  </a:lnTo>
                  <a:cubicBezTo>
                    <a:pt x="187891" y="318129"/>
                    <a:pt x="177051" y="329872"/>
                    <a:pt x="162598" y="329872"/>
                  </a:cubicBezTo>
                  <a:lnTo>
                    <a:pt x="85816" y="329872"/>
                  </a:lnTo>
                  <a:cubicBezTo>
                    <a:pt x="38843" y="329872"/>
                    <a:pt x="0" y="368716"/>
                    <a:pt x="0" y="416591"/>
                  </a:cubicBezTo>
                  <a:lnTo>
                    <a:pt x="0" y="639712"/>
                  </a:lnTo>
                  <a:lnTo>
                    <a:pt x="25293" y="639712"/>
                  </a:lnTo>
                  <a:lnTo>
                    <a:pt x="25293" y="416591"/>
                  </a:lnTo>
                  <a:cubicBezTo>
                    <a:pt x="25293" y="383169"/>
                    <a:pt x="53296" y="355166"/>
                    <a:pt x="86719" y="355166"/>
                  </a:cubicBezTo>
                  <a:lnTo>
                    <a:pt x="125562" y="355166"/>
                  </a:lnTo>
                  <a:lnTo>
                    <a:pt x="236670" y="511440"/>
                  </a:lnTo>
                  <a:cubicBezTo>
                    <a:pt x="239380" y="514150"/>
                    <a:pt x="242090" y="516859"/>
                    <a:pt x="247510" y="516859"/>
                  </a:cubicBezTo>
                  <a:cubicBezTo>
                    <a:pt x="250220" y="516859"/>
                    <a:pt x="255640" y="514150"/>
                    <a:pt x="258350" y="511440"/>
                  </a:cubicBezTo>
                  <a:lnTo>
                    <a:pt x="374878" y="355166"/>
                  </a:lnTo>
                  <a:lnTo>
                    <a:pt x="408301" y="355166"/>
                  </a:lnTo>
                  <a:cubicBezTo>
                    <a:pt x="441724" y="355166"/>
                    <a:pt x="469727" y="383169"/>
                    <a:pt x="469727" y="416591"/>
                  </a:cubicBezTo>
                  <a:lnTo>
                    <a:pt x="469727" y="516859"/>
                  </a:lnTo>
                  <a:cubicBezTo>
                    <a:pt x="469727" y="522280"/>
                    <a:pt x="475147" y="527700"/>
                    <a:pt x="480567" y="527700"/>
                  </a:cubicBezTo>
                  <a:cubicBezTo>
                    <a:pt x="485987" y="527700"/>
                    <a:pt x="488697" y="524990"/>
                    <a:pt x="491407" y="522280"/>
                  </a:cubicBezTo>
                  <a:lnTo>
                    <a:pt x="549219" y="416591"/>
                  </a:lnTo>
                  <a:lnTo>
                    <a:pt x="621485" y="416591"/>
                  </a:lnTo>
                  <a:lnTo>
                    <a:pt x="499537" y="639712"/>
                  </a:lnTo>
                  <a:lnTo>
                    <a:pt x="527540" y="639712"/>
                  </a:lnTo>
                  <a:lnTo>
                    <a:pt x="649488" y="416591"/>
                  </a:lnTo>
                  <a:lnTo>
                    <a:pt x="654908" y="416591"/>
                  </a:lnTo>
                  <a:cubicBezTo>
                    <a:pt x="701881" y="416591"/>
                    <a:pt x="740724" y="377749"/>
                    <a:pt x="740724" y="329872"/>
                  </a:cubicBezTo>
                  <a:cubicBezTo>
                    <a:pt x="740724" y="321742"/>
                    <a:pt x="734400" y="316323"/>
                    <a:pt x="728981" y="316323"/>
                  </a:cubicBezTo>
                  <a:close/>
                </a:path>
              </a:pathLst>
            </a:custGeom>
            <a:solidFill>
              <a:srgbClr val="000000"/>
            </a:solidFill>
            <a:ln w="9028" cap="flat">
              <a:noFill/>
              <a:prstDash val="solid"/>
              <a:miter/>
            </a:ln>
          </p:spPr>
          <p:txBody>
            <a:bodyPr rtlCol="0" anchor="ctr"/>
            <a:lstStyle/>
            <a:p>
              <a:endParaRPr lang="en-US"/>
            </a:p>
          </p:txBody>
        </p:sp>
      </p:grpSp>
    </p:spTree>
    <p:extLst>
      <p:ext uri="{BB962C8B-B14F-4D97-AF65-F5344CB8AC3E}">
        <p14:creationId xmlns:p14="http://schemas.microsoft.com/office/powerpoint/2010/main" val="3059941644"/>
      </p:ext>
    </p:extLst>
  </p:cSld>
  <p:clrMapOvr>
    <a:masterClrMapping/>
  </p:clrMapOvr>
  <mc:AlternateContent xmlns:mc="http://schemas.openxmlformats.org/markup-compatibility/2006" xmlns:p14="http://schemas.microsoft.com/office/powerpoint/2010/main">
    <mc:Choice Requires="p14">
      <p:transition p14:dur="0" advTm="3885"/>
    </mc:Choice>
    <mc:Fallback xmlns="">
      <p:transition advTm="3885"/>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6"/>
          <p:cNvSpPr txBox="1">
            <a:spLocks/>
          </p:cNvSpPr>
          <p:nvPr/>
        </p:nvSpPr>
        <p:spPr>
          <a:xfrm>
            <a:off x="987205" y="301725"/>
            <a:ext cx="10886570" cy="646319"/>
          </a:xfrm>
          <a:prstGeom prst="rect">
            <a:avLst/>
          </a:prstGeom>
        </p:spPr>
        <p:txBody>
          <a:bodyPr vert="horz" lIns="60960" tIns="30480" rIns="60960" bIns="30480" rtlCol="0" anchor="t">
            <a:noAutofit/>
          </a:bodyPr>
          <a:lstStyle>
            <a:lvl1pPr algn="l" defTabSz="1371417" rtl="0" eaLnBrk="1" latinLnBrk="0" hangingPunct="1">
              <a:lnSpc>
                <a:spcPct val="80000"/>
              </a:lnSpc>
              <a:spcBef>
                <a:spcPct val="0"/>
              </a:spcBef>
              <a:buNone/>
              <a:defRPr sz="9600" kern="1200" baseline="0">
                <a:solidFill>
                  <a:schemeClr val="tx1"/>
                </a:solidFill>
                <a:latin typeface="+mj-lt"/>
                <a:ea typeface="+mj-ea"/>
                <a:cs typeface="+mj-cs"/>
              </a:defRPr>
            </a:lvl1pPr>
          </a:lstStyle>
          <a:p>
            <a:pPr algn="ctr"/>
            <a:r>
              <a:rPr lang="en-GB" altLang="en-US" sz="3200" b="1" dirty="0">
                <a:solidFill>
                  <a:srgbClr val="5E5E5E"/>
                </a:solidFill>
                <a:latin typeface="+mn-lt"/>
                <a:ea typeface="+mn-ea"/>
                <a:cs typeface="+mn-cs"/>
              </a:rPr>
              <a:t>IMPROVE WELLBEING </a:t>
            </a:r>
            <a:r>
              <a:rPr lang="hr-BA" altLang="en-US" sz="3200" b="1" dirty="0">
                <a:solidFill>
                  <a:srgbClr val="5E5E5E"/>
                </a:solidFill>
                <a:latin typeface="+mn-lt"/>
                <a:ea typeface="+mn-ea"/>
                <a:cs typeface="+mn-cs"/>
              </a:rPr>
              <a:t>: </a:t>
            </a:r>
            <a:r>
              <a:rPr lang="en-US" altLang="en-US" sz="3200" dirty="0">
                <a:solidFill>
                  <a:srgbClr val="E18130"/>
                </a:solidFill>
                <a:latin typeface="+mn-lt"/>
                <a:ea typeface="+mn-ea"/>
                <a:cs typeface="+mn-cs"/>
              </a:rPr>
              <a:t>10 STRATEGIES FOR REDUCING YOUR SCREEN TIME</a:t>
            </a:r>
            <a:endParaRPr lang="ja-JP" altLang="en-US" sz="3200" dirty="0">
              <a:solidFill>
                <a:srgbClr val="E18130"/>
              </a:solidFill>
              <a:latin typeface="+mn-lt"/>
              <a:ea typeface="+mn-ea"/>
              <a:cs typeface="+mn-cs"/>
            </a:endParaRPr>
          </a:p>
        </p:txBody>
      </p:sp>
      <p:sp>
        <p:nvSpPr>
          <p:cNvPr id="8" name="Text Placeholder 8"/>
          <p:cNvSpPr txBox="1">
            <a:spLocks/>
          </p:cNvSpPr>
          <p:nvPr/>
        </p:nvSpPr>
        <p:spPr>
          <a:xfrm>
            <a:off x="465227" y="2635344"/>
            <a:ext cx="11304527" cy="3950014"/>
          </a:xfrm>
          <a:prstGeom prst="rect">
            <a:avLst/>
          </a:prstGeom>
        </p:spPr>
        <p:txBody>
          <a:bodyPr vert="horz" lIns="60960" tIns="30480" rIns="60960" bIns="30480" rtlCol="0" anchor="t">
            <a:noAutofit/>
          </a:bodyPr>
          <a:lstStyle>
            <a:lvl1pPr marL="0" indent="0" algn="l" defTabSz="1371417" rtl="0" eaLnBrk="1" latinLnBrk="0" hangingPunct="1">
              <a:lnSpc>
                <a:spcPct val="130000"/>
              </a:lnSpc>
              <a:spcBef>
                <a:spcPts val="1200"/>
              </a:spcBef>
              <a:buFontTx/>
              <a:buNone/>
              <a:defRPr sz="1800" kern="1200" baseline="0">
                <a:solidFill>
                  <a:schemeClr val="tx2"/>
                </a:solidFill>
                <a:latin typeface="+mn-lt"/>
                <a:ea typeface="+mn-ea"/>
                <a:cs typeface="+mn-cs"/>
              </a:defRPr>
            </a:lvl1pPr>
            <a:lvl2pPr marL="685709" indent="0" algn="l" defTabSz="1371417" rtl="0" eaLnBrk="1" latinLnBrk="0" hangingPunct="1">
              <a:lnSpc>
                <a:spcPct val="90000"/>
              </a:lnSpc>
              <a:spcBef>
                <a:spcPts val="750"/>
              </a:spcBef>
              <a:buFontTx/>
              <a:buNone/>
              <a:defRPr sz="3600" kern="1200">
                <a:solidFill>
                  <a:schemeClr val="tx1"/>
                </a:solidFill>
                <a:latin typeface="+mn-lt"/>
                <a:ea typeface="+mn-ea"/>
                <a:cs typeface="+mn-cs"/>
              </a:defRPr>
            </a:lvl2pPr>
            <a:lvl3pPr marL="1371417" indent="0" algn="l" defTabSz="1371417" rtl="0" eaLnBrk="1" latinLnBrk="0" hangingPunct="1">
              <a:lnSpc>
                <a:spcPct val="90000"/>
              </a:lnSpc>
              <a:spcBef>
                <a:spcPts val="750"/>
              </a:spcBef>
              <a:buFontTx/>
              <a:buNone/>
              <a:defRPr sz="3000" kern="1200">
                <a:solidFill>
                  <a:schemeClr val="tx1"/>
                </a:solidFill>
                <a:latin typeface="+mn-lt"/>
                <a:ea typeface="+mn-ea"/>
                <a:cs typeface="+mn-cs"/>
              </a:defRPr>
            </a:lvl3pPr>
            <a:lvl4pPr marL="2057126"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4pPr>
            <a:lvl5pPr marL="2742835"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a:lnSpc>
                <a:spcPct val="100000"/>
              </a:lnSpc>
            </a:pPr>
            <a:r>
              <a:rPr lang="en-US" sz="2400" b="0" i="0" dirty="0">
                <a:solidFill>
                  <a:schemeClr val="bg2">
                    <a:lumMod val="25000"/>
                  </a:schemeClr>
                </a:solidFill>
                <a:effectLst/>
              </a:rPr>
              <a:t>Technology has helped us become way more </a:t>
            </a:r>
            <a:r>
              <a:rPr lang="en-US" sz="2400" b="0" i="0" u="sng" dirty="0">
                <a:solidFill>
                  <a:schemeClr val="accent1"/>
                </a:solidFill>
                <a:effectLst/>
                <a:hlinkClick r:id="rId3">
                  <a:extLst>
                    <a:ext uri="{A12FA001-AC4F-418D-AE19-62706E023703}">
                      <ahyp:hlinkClr xmlns:ahyp="http://schemas.microsoft.com/office/drawing/2018/hyperlinkcolor" val="tx"/>
                    </a:ext>
                  </a:extLst>
                </a:hlinkClick>
              </a:rPr>
              <a:t>productive</a:t>
            </a:r>
            <a:r>
              <a:rPr lang="en-US" sz="2400" b="0" i="0" dirty="0">
                <a:solidFill>
                  <a:schemeClr val="bg2">
                    <a:lumMod val="25000"/>
                  </a:schemeClr>
                </a:solidFill>
                <a:effectLst/>
              </a:rPr>
              <a:t>. It’s helped </a:t>
            </a:r>
            <a:r>
              <a:rPr lang="en-US" sz="2400" b="0" i="0" dirty="0">
                <a:solidFill>
                  <a:srgbClr val="D6315A"/>
                </a:solidFill>
                <a:effectLst/>
              </a:rPr>
              <a:t>automate</a:t>
            </a:r>
            <a:r>
              <a:rPr lang="en-US" sz="2400" b="0" i="0" dirty="0">
                <a:solidFill>
                  <a:schemeClr val="bg2">
                    <a:lumMod val="25000"/>
                  </a:schemeClr>
                </a:solidFill>
                <a:effectLst/>
              </a:rPr>
              <a:t> repetitive tasks and pinpoint when we’re </a:t>
            </a:r>
            <a:r>
              <a:rPr lang="en-US" sz="2400" b="0" i="0" dirty="0">
                <a:solidFill>
                  <a:srgbClr val="00ACA7"/>
                </a:solidFill>
                <a:effectLst/>
              </a:rPr>
              <a:t>most productive</a:t>
            </a:r>
            <a:r>
              <a:rPr lang="en-US" sz="2400" b="0" i="0" dirty="0">
                <a:solidFill>
                  <a:schemeClr val="bg2">
                    <a:lumMod val="25000"/>
                  </a:schemeClr>
                </a:solidFill>
                <a:effectLst/>
              </a:rPr>
              <a:t>. </a:t>
            </a:r>
            <a:endParaRPr lang="en-IE" sz="2400" b="0" i="0" dirty="0">
              <a:solidFill>
                <a:schemeClr val="bg2">
                  <a:lumMod val="25000"/>
                </a:schemeClr>
              </a:solidFill>
              <a:effectLst/>
            </a:endParaRPr>
          </a:p>
          <a:p>
            <a:pPr>
              <a:lnSpc>
                <a:spcPct val="100000"/>
              </a:lnSpc>
            </a:pPr>
            <a:r>
              <a:rPr lang="en-US" sz="2400" b="0" i="0" dirty="0">
                <a:solidFill>
                  <a:schemeClr val="bg2">
                    <a:lumMod val="25000"/>
                  </a:schemeClr>
                </a:solidFill>
                <a:effectLst/>
              </a:rPr>
              <a:t>Also, it can be </a:t>
            </a:r>
            <a:r>
              <a:rPr lang="en-US" sz="2400" b="0" i="0" dirty="0">
                <a:solidFill>
                  <a:srgbClr val="E18130"/>
                </a:solidFill>
                <a:effectLst/>
              </a:rPr>
              <a:t>distracting </a:t>
            </a:r>
            <a:r>
              <a:rPr lang="en-US" sz="2400" b="0" i="0" dirty="0">
                <a:solidFill>
                  <a:schemeClr val="bg2">
                    <a:lumMod val="25000"/>
                  </a:schemeClr>
                </a:solidFill>
                <a:effectLst/>
              </a:rPr>
              <a:t>and gets in the way of </a:t>
            </a:r>
            <a:r>
              <a:rPr lang="en-US" sz="2400" b="0" i="0" dirty="0">
                <a:solidFill>
                  <a:srgbClr val="D6315A"/>
                </a:solidFill>
                <a:effectLst/>
              </a:rPr>
              <a:t>creative thinking</a:t>
            </a:r>
            <a:r>
              <a:rPr lang="en-US" sz="2400" b="0" i="0" dirty="0">
                <a:solidFill>
                  <a:schemeClr val="bg2">
                    <a:lumMod val="25000"/>
                  </a:schemeClr>
                </a:solidFill>
                <a:effectLst/>
              </a:rPr>
              <a:t>. Even more worrisome, some believe that we’re straight-up addicted to technology. And, obviously, that’s </a:t>
            </a:r>
            <a:r>
              <a:rPr lang="en-US" sz="2400" b="0" i="0" dirty="0">
                <a:solidFill>
                  <a:srgbClr val="D6315A"/>
                </a:solidFill>
                <a:effectLst/>
              </a:rPr>
              <a:t>not ideal </a:t>
            </a:r>
            <a:r>
              <a:rPr lang="en-US" sz="2400" b="0" i="0" dirty="0">
                <a:solidFill>
                  <a:schemeClr val="bg2">
                    <a:lumMod val="25000"/>
                  </a:schemeClr>
                </a:solidFill>
                <a:effectLst/>
              </a:rPr>
              <a:t>for our </a:t>
            </a:r>
            <a:r>
              <a:rPr lang="en-US" sz="2400" b="0" i="0" dirty="0">
                <a:solidFill>
                  <a:srgbClr val="00ACA7"/>
                </a:solidFill>
                <a:effectLst/>
              </a:rPr>
              <a:t>mental</a:t>
            </a:r>
            <a:r>
              <a:rPr lang="en-US" sz="2400" b="0" i="0" dirty="0">
                <a:solidFill>
                  <a:schemeClr val="bg2">
                    <a:lumMod val="25000"/>
                  </a:schemeClr>
                </a:solidFill>
                <a:effectLst/>
              </a:rPr>
              <a:t> and </a:t>
            </a:r>
            <a:r>
              <a:rPr lang="en-US" sz="2400" b="0" i="0" dirty="0">
                <a:solidFill>
                  <a:srgbClr val="E18130"/>
                </a:solidFill>
                <a:effectLst/>
              </a:rPr>
              <a:t>physical health</a:t>
            </a:r>
            <a:r>
              <a:rPr lang="en-US" sz="2400" b="0" i="0" dirty="0">
                <a:solidFill>
                  <a:schemeClr val="bg2">
                    <a:lumMod val="25000"/>
                  </a:schemeClr>
                </a:solidFill>
                <a:effectLst/>
              </a:rPr>
              <a:t>.</a:t>
            </a:r>
          </a:p>
          <a:p>
            <a:pPr>
              <a:lnSpc>
                <a:spcPct val="100000"/>
              </a:lnSpc>
            </a:pPr>
            <a:r>
              <a:rPr lang="en-US" sz="2400" b="0" i="0" dirty="0">
                <a:solidFill>
                  <a:srgbClr val="D6315A"/>
                </a:solidFill>
                <a:effectLst/>
              </a:rPr>
              <a:t>Too much screen </a:t>
            </a:r>
            <a:r>
              <a:rPr lang="en-US" sz="2400" b="0" i="0" dirty="0">
                <a:solidFill>
                  <a:schemeClr val="bg2">
                    <a:lumMod val="25000"/>
                  </a:schemeClr>
                </a:solidFill>
                <a:effectLst/>
              </a:rPr>
              <a:t>time can cause </a:t>
            </a:r>
            <a:r>
              <a:rPr lang="en-US" sz="2400" b="0" i="0" dirty="0">
                <a:solidFill>
                  <a:srgbClr val="00ACA7"/>
                </a:solidFill>
                <a:effectLst/>
              </a:rPr>
              <a:t>vision problems</a:t>
            </a:r>
            <a:r>
              <a:rPr lang="en-US" sz="2400" b="0" i="0" dirty="0">
                <a:solidFill>
                  <a:schemeClr val="bg2">
                    <a:lumMod val="25000"/>
                  </a:schemeClr>
                </a:solidFill>
                <a:effectLst/>
              </a:rPr>
              <a:t>, impact our </a:t>
            </a:r>
            <a:r>
              <a:rPr lang="en-US" sz="2400" b="0" i="0" dirty="0">
                <a:solidFill>
                  <a:srgbClr val="E18130"/>
                </a:solidFill>
                <a:effectLst/>
              </a:rPr>
              <a:t>sleep</a:t>
            </a:r>
            <a:r>
              <a:rPr lang="en-US" sz="2400" b="0" i="0" dirty="0">
                <a:solidFill>
                  <a:schemeClr val="bg2">
                    <a:lumMod val="25000"/>
                  </a:schemeClr>
                </a:solidFill>
                <a:effectLst/>
              </a:rPr>
              <a:t>, and encourage a more sedentary lifestyle. It can even lead to</a:t>
            </a:r>
            <a:r>
              <a:rPr lang="en-US" sz="2400" b="0" i="0" dirty="0">
                <a:solidFill>
                  <a:srgbClr val="00ACA7"/>
                </a:solidFill>
                <a:effectLst/>
              </a:rPr>
              <a:t> anxiety</a:t>
            </a:r>
            <a:r>
              <a:rPr lang="en-US" sz="2400" b="0" i="0" dirty="0">
                <a:solidFill>
                  <a:schemeClr val="bg2">
                    <a:lumMod val="25000"/>
                  </a:schemeClr>
                </a:solidFill>
                <a:effectLst/>
              </a:rPr>
              <a:t>, </a:t>
            </a:r>
            <a:r>
              <a:rPr lang="en-US" sz="2400" b="0" i="0" dirty="0">
                <a:solidFill>
                  <a:srgbClr val="D6315A"/>
                </a:solidFill>
                <a:effectLst/>
              </a:rPr>
              <a:t>stress</a:t>
            </a:r>
            <a:r>
              <a:rPr lang="en-US" sz="2400" b="0" i="0" dirty="0">
                <a:solidFill>
                  <a:schemeClr val="bg2">
                    <a:lumMod val="25000"/>
                  </a:schemeClr>
                </a:solidFill>
                <a:effectLst/>
              </a:rPr>
              <a:t>, and </a:t>
            </a:r>
            <a:r>
              <a:rPr lang="en-US" sz="2400" b="0" i="0" dirty="0">
                <a:solidFill>
                  <a:srgbClr val="E18130"/>
                </a:solidFill>
                <a:effectLst/>
              </a:rPr>
              <a:t>depression</a:t>
            </a:r>
            <a:r>
              <a:rPr lang="en-US" sz="2400" b="0" i="0" dirty="0">
                <a:solidFill>
                  <a:schemeClr val="bg2">
                    <a:lumMod val="25000"/>
                  </a:schemeClr>
                </a:solidFill>
                <a:effectLst/>
              </a:rPr>
              <a:t>.</a:t>
            </a:r>
          </a:p>
          <a:p>
            <a:pPr>
              <a:lnSpc>
                <a:spcPct val="100000"/>
              </a:lnSpc>
            </a:pPr>
            <a:r>
              <a:rPr lang="en-US" sz="2400" b="0" i="0" dirty="0">
                <a:solidFill>
                  <a:schemeClr val="bg2">
                    <a:lumMod val="25000"/>
                  </a:schemeClr>
                </a:solidFill>
                <a:effectLst/>
              </a:rPr>
              <a:t>Suffice to say, you need to </a:t>
            </a:r>
            <a:r>
              <a:rPr lang="en-US" sz="2400" b="0" i="0" dirty="0">
                <a:solidFill>
                  <a:srgbClr val="D6315A"/>
                </a:solidFill>
                <a:effectLst/>
              </a:rPr>
              <a:t>reduce </a:t>
            </a:r>
            <a:r>
              <a:rPr lang="en-US" sz="2400" b="0" i="0" dirty="0">
                <a:solidFill>
                  <a:schemeClr val="bg2">
                    <a:lumMod val="25000"/>
                  </a:schemeClr>
                </a:solidFill>
                <a:effectLst/>
              </a:rPr>
              <a:t>your </a:t>
            </a:r>
            <a:r>
              <a:rPr lang="en-US" sz="2400" b="0" i="0" dirty="0">
                <a:solidFill>
                  <a:srgbClr val="00ACA7"/>
                </a:solidFill>
                <a:effectLst/>
              </a:rPr>
              <a:t>screen time</a:t>
            </a:r>
            <a:r>
              <a:rPr lang="en-US" sz="2400" b="0" i="0" dirty="0">
                <a:solidFill>
                  <a:schemeClr val="bg2">
                    <a:lumMod val="25000"/>
                  </a:schemeClr>
                </a:solidFill>
                <a:effectLst/>
              </a:rPr>
              <a:t>. That’s totally possible by implementing the following </a:t>
            </a:r>
            <a:r>
              <a:rPr lang="en-US" sz="2400" b="0" i="0" dirty="0">
                <a:solidFill>
                  <a:srgbClr val="E18130"/>
                </a:solidFill>
                <a:effectLst/>
              </a:rPr>
              <a:t>10 strategies</a:t>
            </a:r>
            <a:r>
              <a:rPr lang="en-US" sz="2400" b="0" i="0" dirty="0">
                <a:solidFill>
                  <a:schemeClr val="bg2">
                    <a:lumMod val="25000"/>
                  </a:schemeClr>
                </a:solidFill>
                <a:effectLst/>
              </a:rPr>
              <a:t>.</a:t>
            </a:r>
            <a:endParaRPr lang="en-IE" sz="2400" dirty="0">
              <a:solidFill>
                <a:schemeClr val="bg2">
                  <a:lumMod val="25000"/>
                </a:schemeClr>
              </a:solidFill>
            </a:endParaRPr>
          </a:p>
        </p:txBody>
      </p:sp>
      <p:grpSp>
        <p:nvGrpSpPr>
          <p:cNvPr id="14" name="Graphic 2">
            <a:extLst>
              <a:ext uri="{FF2B5EF4-FFF2-40B4-BE49-F238E27FC236}">
                <a16:creationId xmlns:a16="http://schemas.microsoft.com/office/drawing/2014/main" id="{85183ED8-5E24-467E-AC1A-9FE5E7830E2B}"/>
              </a:ext>
            </a:extLst>
          </p:cNvPr>
          <p:cNvGrpSpPr/>
          <p:nvPr/>
        </p:nvGrpSpPr>
        <p:grpSpPr>
          <a:xfrm>
            <a:off x="5274801" y="1189602"/>
            <a:ext cx="1642398" cy="1256799"/>
            <a:chOff x="10641441" y="5322217"/>
            <a:chExt cx="740723" cy="746143"/>
          </a:xfrm>
        </p:grpSpPr>
        <p:sp>
          <p:nvSpPr>
            <p:cNvPr id="15" name="Freeform 393">
              <a:extLst>
                <a:ext uri="{FF2B5EF4-FFF2-40B4-BE49-F238E27FC236}">
                  <a16:creationId xmlns:a16="http://schemas.microsoft.com/office/drawing/2014/main" id="{23CAFD85-661D-4A90-9101-B5AE856BD459}"/>
                </a:ext>
              </a:extLst>
            </p:cNvPr>
            <p:cNvSpPr/>
            <p:nvPr/>
          </p:nvSpPr>
          <p:spPr>
            <a:xfrm>
              <a:off x="11105749" y="5334863"/>
              <a:ext cx="249410" cy="275513"/>
            </a:xfrm>
            <a:custGeom>
              <a:avLst/>
              <a:gdLst>
                <a:gd name="connsiteX0" fmla="*/ 196020 w 249410"/>
                <a:gd name="connsiteY0" fmla="*/ 0 h 275513"/>
                <a:gd name="connsiteX1" fmla="*/ 54199 w 249410"/>
                <a:gd name="connsiteY1" fmla="*/ 0 h 275513"/>
                <a:gd name="connsiteX2" fmla="*/ 0 w 249410"/>
                <a:gd name="connsiteY2" fmla="*/ 55103 h 275513"/>
                <a:gd name="connsiteX3" fmla="*/ 0 w 249410"/>
                <a:gd name="connsiteY3" fmla="*/ 165308 h 275513"/>
                <a:gd name="connsiteX4" fmla="*/ 54199 w 249410"/>
                <a:gd name="connsiteY4" fmla="*/ 220411 h 275513"/>
                <a:gd name="connsiteX5" fmla="*/ 75879 w 249410"/>
                <a:gd name="connsiteY5" fmla="*/ 220411 h 275513"/>
                <a:gd name="connsiteX6" fmla="*/ 75879 w 249410"/>
                <a:gd name="connsiteY6" fmla="*/ 264674 h 275513"/>
                <a:gd name="connsiteX7" fmla="*/ 81299 w 249410"/>
                <a:gd name="connsiteY7" fmla="*/ 275513 h 275513"/>
                <a:gd name="connsiteX8" fmla="*/ 86719 w 249410"/>
                <a:gd name="connsiteY8" fmla="*/ 275513 h 275513"/>
                <a:gd name="connsiteX9" fmla="*/ 94849 w 249410"/>
                <a:gd name="connsiteY9" fmla="*/ 272804 h 275513"/>
                <a:gd name="connsiteX10" fmla="*/ 146338 w 249410"/>
                <a:gd name="connsiteY10" fmla="*/ 220411 h 275513"/>
                <a:gd name="connsiteX11" fmla="*/ 195117 w 249410"/>
                <a:gd name="connsiteY11" fmla="*/ 220411 h 275513"/>
                <a:gd name="connsiteX12" fmla="*/ 249317 w 249410"/>
                <a:gd name="connsiteY12" fmla="*/ 165308 h 275513"/>
                <a:gd name="connsiteX13" fmla="*/ 249317 w 249410"/>
                <a:gd name="connsiteY13" fmla="*/ 55103 h 275513"/>
                <a:gd name="connsiteX14" fmla="*/ 196020 w 249410"/>
                <a:gd name="connsiteY14" fmla="*/ 0 h 275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9410" h="275513">
                  <a:moveTo>
                    <a:pt x="196020" y="0"/>
                  </a:moveTo>
                  <a:lnTo>
                    <a:pt x="54199" y="0"/>
                  </a:lnTo>
                  <a:cubicBezTo>
                    <a:pt x="24389" y="0"/>
                    <a:pt x="0" y="24390"/>
                    <a:pt x="0" y="55103"/>
                  </a:cubicBezTo>
                  <a:lnTo>
                    <a:pt x="0" y="165308"/>
                  </a:lnTo>
                  <a:cubicBezTo>
                    <a:pt x="0" y="196021"/>
                    <a:pt x="24389" y="220411"/>
                    <a:pt x="54199" y="220411"/>
                  </a:cubicBezTo>
                  <a:lnTo>
                    <a:pt x="75879" y="220411"/>
                  </a:lnTo>
                  <a:lnTo>
                    <a:pt x="75879" y="264674"/>
                  </a:lnTo>
                  <a:cubicBezTo>
                    <a:pt x="75879" y="270093"/>
                    <a:pt x="78589" y="272804"/>
                    <a:pt x="81299" y="275513"/>
                  </a:cubicBezTo>
                  <a:cubicBezTo>
                    <a:pt x="81299" y="275513"/>
                    <a:pt x="84009" y="275513"/>
                    <a:pt x="86719" y="275513"/>
                  </a:cubicBezTo>
                  <a:cubicBezTo>
                    <a:pt x="89428" y="275513"/>
                    <a:pt x="92138" y="275513"/>
                    <a:pt x="94849" y="272804"/>
                  </a:cubicBezTo>
                  <a:lnTo>
                    <a:pt x="146338" y="220411"/>
                  </a:lnTo>
                  <a:lnTo>
                    <a:pt x="195117" y="220411"/>
                  </a:lnTo>
                  <a:cubicBezTo>
                    <a:pt x="224927" y="220411"/>
                    <a:pt x="249317" y="196021"/>
                    <a:pt x="249317" y="165308"/>
                  </a:cubicBezTo>
                  <a:lnTo>
                    <a:pt x="249317" y="55103"/>
                  </a:lnTo>
                  <a:cubicBezTo>
                    <a:pt x="251123" y="24390"/>
                    <a:pt x="226733" y="0"/>
                    <a:pt x="196020" y="0"/>
                  </a:cubicBezTo>
                  <a:close/>
                </a:path>
              </a:pathLst>
            </a:custGeom>
            <a:solidFill>
              <a:srgbClr val="E78631"/>
            </a:solidFill>
            <a:ln w="9028" cap="flat">
              <a:noFill/>
              <a:prstDash val="solid"/>
              <a:miter/>
            </a:ln>
          </p:spPr>
          <p:txBody>
            <a:bodyPr rtlCol="0" anchor="ctr"/>
            <a:lstStyle/>
            <a:p>
              <a:endParaRPr lang="en-US" dirty="0"/>
            </a:p>
          </p:txBody>
        </p:sp>
        <p:sp>
          <p:nvSpPr>
            <p:cNvPr id="19" name="Freeform 394">
              <a:extLst>
                <a:ext uri="{FF2B5EF4-FFF2-40B4-BE49-F238E27FC236}">
                  <a16:creationId xmlns:a16="http://schemas.microsoft.com/office/drawing/2014/main" id="{FA32C2B5-8F51-4644-AD32-545250CDF791}"/>
                </a:ext>
              </a:extLst>
            </p:cNvPr>
            <p:cNvSpPr/>
            <p:nvPr/>
          </p:nvSpPr>
          <p:spPr>
            <a:xfrm>
              <a:off x="10704674" y="5322217"/>
              <a:ext cx="364067" cy="407398"/>
            </a:xfrm>
            <a:custGeom>
              <a:avLst/>
              <a:gdLst>
                <a:gd name="connsiteX0" fmla="*/ 183374 w 364067"/>
                <a:gd name="connsiteY0" fmla="*/ 0 h 407398"/>
                <a:gd name="connsiteX1" fmla="*/ 0 w 364067"/>
                <a:gd name="connsiteY1" fmla="*/ 186085 h 407398"/>
                <a:gd name="connsiteX2" fmla="*/ 0 w 364067"/>
                <a:gd name="connsiteY2" fmla="*/ 321583 h 407398"/>
                <a:gd name="connsiteX3" fmla="*/ 84912 w 364067"/>
                <a:gd name="connsiteY3" fmla="*/ 407398 h 407398"/>
                <a:gd name="connsiteX4" fmla="*/ 95752 w 364067"/>
                <a:gd name="connsiteY4" fmla="*/ 407398 h 407398"/>
                <a:gd name="connsiteX5" fmla="*/ 95752 w 364067"/>
                <a:gd name="connsiteY5" fmla="*/ 382105 h 407398"/>
                <a:gd name="connsiteX6" fmla="*/ 84912 w 364067"/>
                <a:gd name="connsiteY6" fmla="*/ 382105 h 407398"/>
                <a:gd name="connsiteX7" fmla="*/ 24390 w 364067"/>
                <a:gd name="connsiteY7" fmla="*/ 320679 h 407398"/>
                <a:gd name="connsiteX8" fmla="*/ 24390 w 364067"/>
                <a:gd name="connsiteY8" fmla="*/ 185180 h 407398"/>
                <a:gd name="connsiteX9" fmla="*/ 183374 w 364067"/>
                <a:gd name="connsiteY9" fmla="*/ 24390 h 407398"/>
                <a:gd name="connsiteX10" fmla="*/ 342359 w 364067"/>
                <a:gd name="connsiteY10" fmla="*/ 185180 h 407398"/>
                <a:gd name="connsiteX11" fmla="*/ 342359 w 364067"/>
                <a:gd name="connsiteY11" fmla="*/ 320679 h 407398"/>
                <a:gd name="connsiteX12" fmla="*/ 281836 w 364067"/>
                <a:gd name="connsiteY12" fmla="*/ 382105 h 407398"/>
                <a:gd name="connsiteX13" fmla="*/ 268287 w 364067"/>
                <a:gd name="connsiteY13" fmla="*/ 382105 h 407398"/>
                <a:gd name="connsiteX14" fmla="*/ 268287 w 364067"/>
                <a:gd name="connsiteY14" fmla="*/ 407398 h 407398"/>
                <a:gd name="connsiteX15" fmla="*/ 279127 w 364067"/>
                <a:gd name="connsiteY15" fmla="*/ 407398 h 407398"/>
                <a:gd name="connsiteX16" fmla="*/ 364038 w 364067"/>
                <a:gd name="connsiteY16" fmla="*/ 321583 h 407398"/>
                <a:gd name="connsiteX17" fmla="*/ 364038 w 364067"/>
                <a:gd name="connsiteY17" fmla="*/ 186085 h 407398"/>
                <a:gd name="connsiteX18" fmla="*/ 183374 w 364067"/>
                <a:gd name="connsiteY18" fmla="*/ 0 h 40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4067" h="407398">
                  <a:moveTo>
                    <a:pt x="183374" y="0"/>
                  </a:moveTo>
                  <a:cubicBezTo>
                    <a:pt x="82202" y="0"/>
                    <a:pt x="0" y="83106"/>
                    <a:pt x="0" y="186085"/>
                  </a:cubicBezTo>
                  <a:lnTo>
                    <a:pt x="0" y="321583"/>
                  </a:lnTo>
                  <a:cubicBezTo>
                    <a:pt x="0" y="368555"/>
                    <a:pt x="37940" y="407398"/>
                    <a:pt x="84912" y="407398"/>
                  </a:cubicBezTo>
                  <a:lnTo>
                    <a:pt x="95752" y="407398"/>
                  </a:lnTo>
                  <a:lnTo>
                    <a:pt x="95752" y="382105"/>
                  </a:lnTo>
                  <a:lnTo>
                    <a:pt x="84912" y="382105"/>
                  </a:lnTo>
                  <a:cubicBezTo>
                    <a:pt x="52393" y="382105"/>
                    <a:pt x="24390" y="354102"/>
                    <a:pt x="24390" y="320679"/>
                  </a:cubicBezTo>
                  <a:lnTo>
                    <a:pt x="24390" y="185180"/>
                  </a:lnTo>
                  <a:cubicBezTo>
                    <a:pt x="24390" y="96656"/>
                    <a:pt x="95752" y="24390"/>
                    <a:pt x="183374" y="24390"/>
                  </a:cubicBezTo>
                  <a:cubicBezTo>
                    <a:pt x="270996" y="24390"/>
                    <a:pt x="342359" y="96656"/>
                    <a:pt x="342359" y="185180"/>
                  </a:cubicBezTo>
                  <a:lnTo>
                    <a:pt x="342359" y="320679"/>
                  </a:lnTo>
                  <a:cubicBezTo>
                    <a:pt x="342359" y="354102"/>
                    <a:pt x="315259" y="382105"/>
                    <a:pt x="281836" y="382105"/>
                  </a:cubicBezTo>
                  <a:lnTo>
                    <a:pt x="268287" y="382105"/>
                  </a:lnTo>
                  <a:lnTo>
                    <a:pt x="268287" y="407398"/>
                  </a:lnTo>
                  <a:lnTo>
                    <a:pt x="279127" y="407398"/>
                  </a:lnTo>
                  <a:cubicBezTo>
                    <a:pt x="325196" y="407398"/>
                    <a:pt x="364038" y="368555"/>
                    <a:pt x="364038" y="321583"/>
                  </a:cubicBezTo>
                  <a:lnTo>
                    <a:pt x="364038" y="186085"/>
                  </a:lnTo>
                  <a:cubicBezTo>
                    <a:pt x="365845" y="83106"/>
                    <a:pt x="284546" y="0"/>
                    <a:pt x="183374" y="0"/>
                  </a:cubicBezTo>
                  <a:close/>
                </a:path>
              </a:pathLst>
            </a:custGeom>
            <a:solidFill>
              <a:srgbClr val="000000"/>
            </a:solidFill>
            <a:ln w="9028" cap="flat">
              <a:noFill/>
              <a:prstDash val="solid"/>
              <a:miter/>
            </a:ln>
          </p:spPr>
          <p:txBody>
            <a:bodyPr rtlCol="0" anchor="ctr"/>
            <a:lstStyle/>
            <a:p>
              <a:endParaRPr lang="en-US"/>
            </a:p>
          </p:txBody>
        </p:sp>
        <p:sp>
          <p:nvSpPr>
            <p:cNvPr id="20" name="Freeform 395">
              <a:extLst>
                <a:ext uri="{FF2B5EF4-FFF2-40B4-BE49-F238E27FC236}">
                  <a16:creationId xmlns:a16="http://schemas.microsoft.com/office/drawing/2014/main" id="{B6FE7A36-28DC-406D-80B9-7A95DA9F4C77}"/>
                </a:ext>
              </a:extLst>
            </p:cNvPr>
            <p:cNvSpPr/>
            <p:nvPr/>
          </p:nvSpPr>
          <p:spPr>
            <a:xfrm>
              <a:off x="11100328" y="5322217"/>
              <a:ext cx="280954" cy="306225"/>
            </a:xfrm>
            <a:custGeom>
              <a:avLst/>
              <a:gdLst>
                <a:gd name="connsiteX0" fmla="*/ 259253 w 280954"/>
                <a:gd name="connsiteY0" fmla="*/ 185180 h 306225"/>
                <a:gd name="connsiteX1" fmla="*/ 223121 w 280954"/>
                <a:gd name="connsiteY1" fmla="*/ 221313 h 306225"/>
                <a:gd name="connsiteX2" fmla="*/ 162598 w 280954"/>
                <a:gd name="connsiteY2" fmla="*/ 221313 h 306225"/>
                <a:gd name="connsiteX3" fmla="*/ 154468 w 280954"/>
                <a:gd name="connsiteY3" fmla="*/ 224024 h 306225"/>
                <a:gd name="connsiteX4" fmla="*/ 112915 w 280954"/>
                <a:gd name="connsiteY4" fmla="*/ 265576 h 306225"/>
                <a:gd name="connsiteX5" fmla="*/ 112915 w 280954"/>
                <a:gd name="connsiteY5" fmla="*/ 232154 h 306225"/>
                <a:gd name="connsiteX6" fmla="*/ 102075 w 280954"/>
                <a:gd name="connsiteY6" fmla="*/ 221313 h 306225"/>
                <a:gd name="connsiteX7" fmla="*/ 65942 w 280954"/>
                <a:gd name="connsiteY7" fmla="*/ 221313 h 306225"/>
                <a:gd name="connsiteX8" fmla="*/ 29809 w 280954"/>
                <a:gd name="connsiteY8" fmla="*/ 185180 h 306225"/>
                <a:gd name="connsiteX9" fmla="*/ 29809 w 280954"/>
                <a:gd name="connsiteY9" fmla="*/ 60523 h 306225"/>
                <a:gd name="connsiteX10" fmla="*/ 65942 w 280954"/>
                <a:gd name="connsiteY10" fmla="*/ 24390 h 306225"/>
                <a:gd name="connsiteX11" fmla="*/ 226734 w 280954"/>
                <a:gd name="connsiteY11" fmla="*/ 24390 h 306225"/>
                <a:gd name="connsiteX12" fmla="*/ 262867 w 280954"/>
                <a:gd name="connsiteY12" fmla="*/ 60523 h 306225"/>
                <a:gd name="connsiteX13" fmla="*/ 262867 w 280954"/>
                <a:gd name="connsiteY13" fmla="*/ 185180 h 306225"/>
                <a:gd name="connsiteX14" fmla="*/ 259253 w 280954"/>
                <a:gd name="connsiteY14" fmla="*/ 185180 h 306225"/>
                <a:gd name="connsiteX15" fmla="*/ 220411 w 280954"/>
                <a:gd name="connsiteY15" fmla="*/ 0 h 306225"/>
                <a:gd name="connsiteX16" fmla="*/ 60523 w 280954"/>
                <a:gd name="connsiteY16" fmla="*/ 0 h 306225"/>
                <a:gd name="connsiteX17" fmla="*/ 0 w 280954"/>
                <a:gd name="connsiteY17" fmla="*/ 60523 h 306225"/>
                <a:gd name="connsiteX18" fmla="*/ 0 w 280954"/>
                <a:gd name="connsiteY18" fmla="*/ 185180 h 306225"/>
                <a:gd name="connsiteX19" fmla="*/ 60523 w 280954"/>
                <a:gd name="connsiteY19" fmla="*/ 245704 h 306225"/>
                <a:gd name="connsiteX20" fmla="*/ 85816 w 280954"/>
                <a:gd name="connsiteY20" fmla="*/ 245704 h 306225"/>
                <a:gd name="connsiteX21" fmla="*/ 85816 w 280954"/>
                <a:gd name="connsiteY21" fmla="*/ 295386 h 306225"/>
                <a:gd name="connsiteX22" fmla="*/ 93946 w 280954"/>
                <a:gd name="connsiteY22" fmla="*/ 306226 h 306225"/>
                <a:gd name="connsiteX23" fmla="*/ 99365 w 280954"/>
                <a:gd name="connsiteY23" fmla="*/ 306226 h 306225"/>
                <a:gd name="connsiteX24" fmla="*/ 107495 w 280954"/>
                <a:gd name="connsiteY24" fmla="*/ 303516 h 306225"/>
                <a:gd name="connsiteX25" fmla="*/ 165308 w 280954"/>
                <a:gd name="connsiteY25" fmla="*/ 245704 h 306225"/>
                <a:gd name="connsiteX26" fmla="*/ 220411 w 280954"/>
                <a:gd name="connsiteY26" fmla="*/ 245704 h 306225"/>
                <a:gd name="connsiteX27" fmla="*/ 280933 w 280954"/>
                <a:gd name="connsiteY27" fmla="*/ 185180 h 306225"/>
                <a:gd name="connsiteX28" fmla="*/ 280933 w 280954"/>
                <a:gd name="connsiteY28" fmla="*/ 60523 h 306225"/>
                <a:gd name="connsiteX29" fmla="*/ 220411 w 280954"/>
                <a:gd name="connsiteY29" fmla="*/ 0 h 30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80954" h="306225">
                  <a:moveTo>
                    <a:pt x="259253" y="185180"/>
                  </a:moveTo>
                  <a:cubicBezTo>
                    <a:pt x="259253" y="204151"/>
                    <a:pt x="242994" y="221313"/>
                    <a:pt x="223121" y="221313"/>
                  </a:cubicBezTo>
                  <a:lnTo>
                    <a:pt x="162598" y="221313"/>
                  </a:lnTo>
                  <a:cubicBezTo>
                    <a:pt x="159888" y="221313"/>
                    <a:pt x="157178" y="221313"/>
                    <a:pt x="154468" y="224024"/>
                  </a:cubicBezTo>
                  <a:lnTo>
                    <a:pt x="112915" y="265576"/>
                  </a:lnTo>
                  <a:lnTo>
                    <a:pt x="112915" y="232154"/>
                  </a:lnTo>
                  <a:cubicBezTo>
                    <a:pt x="112915" y="226734"/>
                    <a:pt x="107495" y="221313"/>
                    <a:pt x="102075" y="221313"/>
                  </a:cubicBezTo>
                  <a:lnTo>
                    <a:pt x="65942" y="221313"/>
                  </a:lnTo>
                  <a:cubicBezTo>
                    <a:pt x="46973" y="221313"/>
                    <a:pt x="29809" y="205054"/>
                    <a:pt x="29809" y="185180"/>
                  </a:cubicBezTo>
                  <a:lnTo>
                    <a:pt x="29809" y="60523"/>
                  </a:lnTo>
                  <a:cubicBezTo>
                    <a:pt x="29809" y="41553"/>
                    <a:pt x="46070" y="24390"/>
                    <a:pt x="65942" y="24390"/>
                  </a:cubicBezTo>
                  <a:lnTo>
                    <a:pt x="226734" y="24390"/>
                  </a:lnTo>
                  <a:cubicBezTo>
                    <a:pt x="245704" y="24390"/>
                    <a:pt x="262867" y="40649"/>
                    <a:pt x="262867" y="60523"/>
                  </a:cubicBezTo>
                  <a:lnTo>
                    <a:pt x="262867" y="185180"/>
                  </a:lnTo>
                  <a:lnTo>
                    <a:pt x="259253" y="185180"/>
                  </a:lnTo>
                  <a:close/>
                  <a:moveTo>
                    <a:pt x="220411" y="0"/>
                  </a:moveTo>
                  <a:lnTo>
                    <a:pt x="60523" y="0"/>
                  </a:lnTo>
                  <a:cubicBezTo>
                    <a:pt x="27100" y="0"/>
                    <a:pt x="0" y="28003"/>
                    <a:pt x="0" y="60523"/>
                  </a:cubicBezTo>
                  <a:lnTo>
                    <a:pt x="0" y="185180"/>
                  </a:lnTo>
                  <a:cubicBezTo>
                    <a:pt x="0" y="218604"/>
                    <a:pt x="28003" y="245704"/>
                    <a:pt x="60523" y="245704"/>
                  </a:cubicBezTo>
                  <a:lnTo>
                    <a:pt x="85816" y="245704"/>
                  </a:lnTo>
                  <a:lnTo>
                    <a:pt x="85816" y="295386"/>
                  </a:lnTo>
                  <a:cubicBezTo>
                    <a:pt x="85816" y="300806"/>
                    <a:pt x="88525" y="303516"/>
                    <a:pt x="93946" y="306226"/>
                  </a:cubicBezTo>
                  <a:cubicBezTo>
                    <a:pt x="96656" y="306226"/>
                    <a:pt x="96656" y="306226"/>
                    <a:pt x="99365" y="306226"/>
                  </a:cubicBezTo>
                  <a:cubicBezTo>
                    <a:pt x="102075" y="306226"/>
                    <a:pt x="104786" y="306226"/>
                    <a:pt x="107495" y="303516"/>
                  </a:cubicBezTo>
                  <a:lnTo>
                    <a:pt x="165308" y="245704"/>
                  </a:lnTo>
                  <a:lnTo>
                    <a:pt x="220411" y="245704"/>
                  </a:lnTo>
                  <a:cubicBezTo>
                    <a:pt x="253834" y="245704"/>
                    <a:pt x="280933" y="217701"/>
                    <a:pt x="280933" y="185180"/>
                  </a:cubicBezTo>
                  <a:lnTo>
                    <a:pt x="280933" y="60523"/>
                  </a:lnTo>
                  <a:cubicBezTo>
                    <a:pt x="281836" y="28003"/>
                    <a:pt x="253834" y="0"/>
                    <a:pt x="220411" y="0"/>
                  </a:cubicBezTo>
                  <a:close/>
                </a:path>
              </a:pathLst>
            </a:custGeom>
            <a:solidFill>
              <a:srgbClr val="000000"/>
            </a:solidFill>
            <a:ln w="9028" cap="flat">
              <a:noFill/>
              <a:prstDash val="solid"/>
              <a:miter/>
            </a:ln>
          </p:spPr>
          <p:txBody>
            <a:bodyPr rtlCol="0" anchor="ctr"/>
            <a:lstStyle/>
            <a:p>
              <a:endParaRPr lang="en-US"/>
            </a:p>
          </p:txBody>
        </p:sp>
        <p:sp>
          <p:nvSpPr>
            <p:cNvPr id="21" name="Freeform 396">
              <a:extLst>
                <a:ext uri="{FF2B5EF4-FFF2-40B4-BE49-F238E27FC236}">
                  <a16:creationId xmlns:a16="http://schemas.microsoft.com/office/drawing/2014/main" id="{5D8B0F0B-F4BB-4AFC-9D95-07AA99FB6EBD}"/>
                </a:ext>
              </a:extLst>
            </p:cNvPr>
            <p:cNvSpPr/>
            <p:nvPr/>
          </p:nvSpPr>
          <p:spPr>
            <a:xfrm>
              <a:off x="11162658" y="5390870"/>
              <a:ext cx="81298" cy="18969"/>
            </a:xfrm>
            <a:custGeom>
              <a:avLst/>
              <a:gdLst>
                <a:gd name="connsiteX0" fmla="*/ 0 w 81298"/>
                <a:gd name="connsiteY0" fmla="*/ 0 h 18969"/>
                <a:gd name="connsiteX1" fmla="*/ 81299 w 81298"/>
                <a:gd name="connsiteY1" fmla="*/ 0 h 18969"/>
                <a:gd name="connsiteX2" fmla="*/ 81299 w 81298"/>
                <a:gd name="connsiteY2" fmla="*/ 18969 h 18969"/>
                <a:gd name="connsiteX3" fmla="*/ 0 w 81298"/>
                <a:gd name="connsiteY3" fmla="*/ 18969 h 18969"/>
              </a:gdLst>
              <a:ahLst/>
              <a:cxnLst>
                <a:cxn ang="0">
                  <a:pos x="connsiteX0" y="connsiteY0"/>
                </a:cxn>
                <a:cxn ang="0">
                  <a:pos x="connsiteX1" y="connsiteY1"/>
                </a:cxn>
                <a:cxn ang="0">
                  <a:pos x="connsiteX2" y="connsiteY2"/>
                </a:cxn>
                <a:cxn ang="0">
                  <a:pos x="connsiteX3" y="connsiteY3"/>
                </a:cxn>
              </a:cxnLst>
              <a:rect l="l" t="t" r="r" b="b"/>
              <a:pathLst>
                <a:path w="81298" h="18969">
                  <a:moveTo>
                    <a:pt x="0" y="0"/>
                  </a:moveTo>
                  <a:lnTo>
                    <a:pt x="81299" y="0"/>
                  </a:lnTo>
                  <a:lnTo>
                    <a:pt x="81299" y="18969"/>
                  </a:lnTo>
                  <a:lnTo>
                    <a:pt x="0" y="18969"/>
                  </a:lnTo>
                  <a:close/>
                </a:path>
              </a:pathLst>
            </a:custGeom>
            <a:solidFill>
              <a:srgbClr val="000000"/>
            </a:solidFill>
            <a:ln w="9028" cap="flat">
              <a:noFill/>
              <a:prstDash val="solid"/>
              <a:miter/>
            </a:ln>
          </p:spPr>
          <p:txBody>
            <a:bodyPr rtlCol="0" anchor="ctr"/>
            <a:lstStyle/>
            <a:p>
              <a:endParaRPr lang="en-US"/>
            </a:p>
          </p:txBody>
        </p:sp>
        <p:sp>
          <p:nvSpPr>
            <p:cNvPr id="22" name="Freeform 397">
              <a:extLst>
                <a:ext uri="{FF2B5EF4-FFF2-40B4-BE49-F238E27FC236}">
                  <a16:creationId xmlns:a16="http://schemas.microsoft.com/office/drawing/2014/main" id="{0DF4ADF8-41C4-4ED4-AC4E-75C2331FF75D}"/>
                </a:ext>
              </a:extLst>
            </p:cNvPr>
            <p:cNvSpPr/>
            <p:nvPr/>
          </p:nvSpPr>
          <p:spPr>
            <a:xfrm>
              <a:off x="11269250" y="5390870"/>
              <a:ext cx="50586" cy="18969"/>
            </a:xfrm>
            <a:custGeom>
              <a:avLst/>
              <a:gdLst>
                <a:gd name="connsiteX0" fmla="*/ 0 w 50586"/>
                <a:gd name="connsiteY0" fmla="*/ 0 h 18969"/>
                <a:gd name="connsiteX1" fmla="*/ 50586 w 50586"/>
                <a:gd name="connsiteY1" fmla="*/ 0 h 18969"/>
                <a:gd name="connsiteX2" fmla="*/ 50586 w 50586"/>
                <a:gd name="connsiteY2" fmla="*/ 18969 h 18969"/>
                <a:gd name="connsiteX3" fmla="*/ 0 w 50586"/>
                <a:gd name="connsiteY3" fmla="*/ 18969 h 18969"/>
              </a:gdLst>
              <a:ahLst/>
              <a:cxnLst>
                <a:cxn ang="0">
                  <a:pos x="connsiteX0" y="connsiteY0"/>
                </a:cxn>
                <a:cxn ang="0">
                  <a:pos x="connsiteX1" y="connsiteY1"/>
                </a:cxn>
                <a:cxn ang="0">
                  <a:pos x="connsiteX2" y="connsiteY2"/>
                </a:cxn>
                <a:cxn ang="0">
                  <a:pos x="connsiteX3" y="connsiteY3"/>
                </a:cxn>
              </a:cxnLst>
              <a:rect l="l" t="t" r="r" b="b"/>
              <a:pathLst>
                <a:path w="50586" h="18969">
                  <a:moveTo>
                    <a:pt x="0" y="0"/>
                  </a:moveTo>
                  <a:lnTo>
                    <a:pt x="50586" y="0"/>
                  </a:lnTo>
                  <a:lnTo>
                    <a:pt x="50586" y="18969"/>
                  </a:lnTo>
                  <a:lnTo>
                    <a:pt x="0" y="18969"/>
                  </a:lnTo>
                  <a:close/>
                </a:path>
              </a:pathLst>
            </a:custGeom>
            <a:solidFill>
              <a:srgbClr val="000000"/>
            </a:solidFill>
            <a:ln w="9028" cap="flat">
              <a:noFill/>
              <a:prstDash val="solid"/>
              <a:miter/>
            </a:ln>
          </p:spPr>
          <p:txBody>
            <a:bodyPr rtlCol="0" anchor="ctr"/>
            <a:lstStyle/>
            <a:p>
              <a:endParaRPr lang="en-US"/>
            </a:p>
          </p:txBody>
        </p:sp>
        <p:sp>
          <p:nvSpPr>
            <p:cNvPr id="23" name="Freeform 398">
              <a:extLst>
                <a:ext uri="{FF2B5EF4-FFF2-40B4-BE49-F238E27FC236}">
                  <a16:creationId xmlns:a16="http://schemas.microsoft.com/office/drawing/2014/main" id="{BE97EABE-0DA2-4693-BF7B-61FE77368BDE}"/>
                </a:ext>
              </a:extLst>
            </p:cNvPr>
            <p:cNvSpPr/>
            <p:nvPr/>
          </p:nvSpPr>
          <p:spPr>
            <a:xfrm>
              <a:off x="11162658" y="5435132"/>
              <a:ext cx="157177" cy="25293"/>
            </a:xfrm>
            <a:custGeom>
              <a:avLst/>
              <a:gdLst>
                <a:gd name="connsiteX0" fmla="*/ 0 w 157177"/>
                <a:gd name="connsiteY0" fmla="*/ 0 h 25293"/>
                <a:gd name="connsiteX1" fmla="*/ 157178 w 157177"/>
                <a:gd name="connsiteY1" fmla="*/ 0 h 25293"/>
                <a:gd name="connsiteX2" fmla="*/ 157178 w 157177"/>
                <a:gd name="connsiteY2" fmla="*/ 25293 h 25293"/>
                <a:gd name="connsiteX3" fmla="*/ 0 w 157177"/>
                <a:gd name="connsiteY3" fmla="*/ 25293 h 25293"/>
              </a:gdLst>
              <a:ahLst/>
              <a:cxnLst>
                <a:cxn ang="0">
                  <a:pos x="connsiteX0" y="connsiteY0"/>
                </a:cxn>
                <a:cxn ang="0">
                  <a:pos x="connsiteX1" y="connsiteY1"/>
                </a:cxn>
                <a:cxn ang="0">
                  <a:pos x="connsiteX2" y="connsiteY2"/>
                </a:cxn>
                <a:cxn ang="0">
                  <a:pos x="connsiteX3" y="connsiteY3"/>
                </a:cxn>
              </a:cxnLst>
              <a:rect l="l" t="t" r="r" b="b"/>
              <a:pathLst>
                <a:path w="157177" h="25293">
                  <a:moveTo>
                    <a:pt x="0" y="0"/>
                  </a:moveTo>
                  <a:lnTo>
                    <a:pt x="157178" y="0"/>
                  </a:lnTo>
                  <a:lnTo>
                    <a:pt x="157178" y="25293"/>
                  </a:lnTo>
                  <a:lnTo>
                    <a:pt x="0" y="25293"/>
                  </a:lnTo>
                  <a:close/>
                </a:path>
              </a:pathLst>
            </a:custGeom>
            <a:solidFill>
              <a:srgbClr val="000000"/>
            </a:solidFill>
            <a:ln w="9028" cap="flat">
              <a:noFill/>
              <a:prstDash val="solid"/>
              <a:miter/>
            </a:ln>
          </p:spPr>
          <p:txBody>
            <a:bodyPr rtlCol="0" anchor="ctr"/>
            <a:lstStyle/>
            <a:p>
              <a:endParaRPr lang="en-US"/>
            </a:p>
          </p:txBody>
        </p:sp>
        <p:sp>
          <p:nvSpPr>
            <p:cNvPr id="24" name="Freeform 399">
              <a:extLst>
                <a:ext uri="{FF2B5EF4-FFF2-40B4-BE49-F238E27FC236}">
                  <a16:creationId xmlns:a16="http://schemas.microsoft.com/office/drawing/2014/main" id="{2FB40857-5332-469D-A1EE-EFEDA5DBAD55}"/>
                </a:ext>
              </a:extLst>
            </p:cNvPr>
            <p:cNvSpPr/>
            <p:nvPr/>
          </p:nvSpPr>
          <p:spPr>
            <a:xfrm>
              <a:off x="11162658" y="5484815"/>
              <a:ext cx="81298" cy="25293"/>
            </a:xfrm>
            <a:custGeom>
              <a:avLst/>
              <a:gdLst>
                <a:gd name="connsiteX0" fmla="*/ 0 w 81298"/>
                <a:gd name="connsiteY0" fmla="*/ 0 h 25293"/>
                <a:gd name="connsiteX1" fmla="*/ 81299 w 81298"/>
                <a:gd name="connsiteY1" fmla="*/ 0 h 25293"/>
                <a:gd name="connsiteX2" fmla="*/ 81299 w 81298"/>
                <a:gd name="connsiteY2" fmla="*/ 25293 h 25293"/>
                <a:gd name="connsiteX3" fmla="*/ 0 w 81298"/>
                <a:gd name="connsiteY3" fmla="*/ 25293 h 25293"/>
              </a:gdLst>
              <a:ahLst/>
              <a:cxnLst>
                <a:cxn ang="0">
                  <a:pos x="connsiteX0" y="connsiteY0"/>
                </a:cxn>
                <a:cxn ang="0">
                  <a:pos x="connsiteX1" y="connsiteY1"/>
                </a:cxn>
                <a:cxn ang="0">
                  <a:pos x="connsiteX2" y="connsiteY2"/>
                </a:cxn>
                <a:cxn ang="0">
                  <a:pos x="connsiteX3" y="connsiteY3"/>
                </a:cxn>
              </a:cxnLst>
              <a:rect l="l" t="t" r="r" b="b"/>
              <a:pathLst>
                <a:path w="81298" h="25293">
                  <a:moveTo>
                    <a:pt x="0" y="0"/>
                  </a:moveTo>
                  <a:lnTo>
                    <a:pt x="81299" y="0"/>
                  </a:lnTo>
                  <a:lnTo>
                    <a:pt x="81299" y="25293"/>
                  </a:lnTo>
                  <a:lnTo>
                    <a:pt x="0" y="25293"/>
                  </a:lnTo>
                  <a:close/>
                </a:path>
              </a:pathLst>
            </a:custGeom>
            <a:solidFill>
              <a:srgbClr val="000000"/>
            </a:solidFill>
            <a:ln w="9028" cap="flat">
              <a:noFill/>
              <a:prstDash val="solid"/>
              <a:miter/>
            </a:ln>
          </p:spPr>
          <p:txBody>
            <a:bodyPr rtlCol="0" anchor="ctr"/>
            <a:lstStyle/>
            <a:p>
              <a:endParaRPr lang="en-US"/>
            </a:p>
          </p:txBody>
        </p:sp>
        <p:sp>
          <p:nvSpPr>
            <p:cNvPr id="25" name="Freeform 400">
              <a:extLst>
                <a:ext uri="{FF2B5EF4-FFF2-40B4-BE49-F238E27FC236}">
                  <a16:creationId xmlns:a16="http://schemas.microsoft.com/office/drawing/2014/main" id="{0D8B6CE7-AAA5-4978-843F-DD3D05EEA1E8}"/>
                </a:ext>
              </a:extLst>
            </p:cNvPr>
            <p:cNvSpPr/>
            <p:nvPr/>
          </p:nvSpPr>
          <p:spPr>
            <a:xfrm>
              <a:off x="11024450" y="5879567"/>
              <a:ext cx="50126" cy="187890"/>
            </a:xfrm>
            <a:custGeom>
              <a:avLst/>
              <a:gdLst>
                <a:gd name="connsiteX0" fmla="*/ 30713 w 50126"/>
                <a:gd name="connsiteY0" fmla="*/ 14453 h 187890"/>
                <a:gd name="connsiteX1" fmla="*/ 22583 w 50126"/>
                <a:gd name="connsiteY1" fmla="*/ 0 h 187890"/>
                <a:gd name="connsiteX2" fmla="*/ 0 w 50126"/>
                <a:gd name="connsiteY2" fmla="*/ 14453 h 187890"/>
                <a:gd name="connsiteX3" fmla="*/ 8130 w 50126"/>
                <a:gd name="connsiteY3" fmla="*/ 28906 h 187890"/>
                <a:gd name="connsiteX4" fmla="*/ 2710 w 50126"/>
                <a:gd name="connsiteY4" fmla="*/ 143628 h 187890"/>
                <a:gd name="connsiteX5" fmla="*/ 0 w 50126"/>
                <a:gd name="connsiteY5" fmla="*/ 151757 h 187890"/>
                <a:gd name="connsiteX6" fmla="*/ 0 w 50126"/>
                <a:gd name="connsiteY6" fmla="*/ 187890 h 187890"/>
                <a:gd name="connsiteX7" fmla="*/ 25293 w 50126"/>
                <a:gd name="connsiteY7" fmla="*/ 187890 h 187890"/>
                <a:gd name="connsiteX8" fmla="*/ 25293 w 50126"/>
                <a:gd name="connsiteY8" fmla="*/ 154468 h 187890"/>
                <a:gd name="connsiteX9" fmla="*/ 30713 w 50126"/>
                <a:gd name="connsiteY9" fmla="*/ 14453 h 187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126" h="187890">
                  <a:moveTo>
                    <a:pt x="30713" y="14453"/>
                  </a:moveTo>
                  <a:lnTo>
                    <a:pt x="22583" y="0"/>
                  </a:lnTo>
                  <a:lnTo>
                    <a:pt x="0" y="14453"/>
                  </a:lnTo>
                  <a:lnTo>
                    <a:pt x="8130" y="28906"/>
                  </a:lnTo>
                  <a:cubicBezTo>
                    <a:pt x="30713" y="65039"/>
                    <a:pt x="28003" y="110205"/>
                    <a:pt x="2710" y="143628"/>
                  </a:cubicBezTo>
                  <a:cubicBezTo>
                    <a:pt x="0" y="146338"/>
                    <a:pt x="0" y="149048"/>
                    <a:pt x="0" y="151757"/>
                  </a:cubicBezTo>
                  <a:lnTo>
                    <a:pt x="0" y="187890"/>
                  </a:lnTo>
                  <a:lnTo>
                    <a:pt x="25293" y="187890"/>
                  </a:lnTo>
                  <a:lnTo>
                    <a:pt x="25293" y="154468"/>
                  </a:lnTo>
                  <a:cubicBezTo>
                    <a:pt x="56005" y="112915"/>
                    <a:pt x="58716" y="56909"/>
                    <a:pt x="30713" y="14453"/>
                  </a:cubicBezTo>
                  <a:close/>
                </a:path>
              </a:pathLst>
            </a:custGeom>
            <a:solidFill>
              <a:srgbClr val="000000"/>
            </a:solidFill>
            <a:ln w="9028" cap="flat">
              <a:noFill/>
              <a:prstDash val="solid"/>
              <a:miter/>
            </a:ln>
          </p:spPr>
          <p:txBody>
            <a:bodyPr rtlCol="0" anchor="ctr"/>
            <a:lstStyle/>
            <a:p>
              <a:endParaRPr lang="en-US"/>
            </a:p>
          </p:txBody>
        </p:sp>
        <p:sp>
          <p:nvSpPr>
            <p:cNvPr id="26" name="Freeform 401">
              <a:extLst>
                <a:ext uri="{FF2B5EF4-FFF2-40B4-BE49-F238E27FC236}">
                  <a16:creationId xmlns:a16="http://schemas.microsoft.com/office/drawing/2014/main" id="{B44565DF-1BD8-475E-A59D-A017A7284B87}"/>
                </a:ext>
              </a:extLst>
            </p:cNvPr>
            <p:cNvSpPr/>
            <p:nvPr/>
          </p:nvSpPr>
          <p:spPr>
            <a:xfrm>
              <a:off x="10641441" y="5428649"/>
              <a:ext cx="740723" cy="639712"/>
            </a:xfrm>
            <a:custGeom>
              <a:avLst/>
              <a:gdLst>
                <a:gd name="connsiteX0" fmla="*/ 654005 w 740723"/>
                <a:gd name="connsiteY0" fmla="*/ 391299 h 639712"/>
                <a:gd name="connsiteX1" fmla="*/ 557349 w 740723"/>
                <a:gd name="connsiteY1" fmla="*/ 391299 h 639712"/>
                <a:gd name="connsiteX2" fmla="*/ 618775 w 740723"/>
                <a:gd name="connsiteY2" fmla="*/ 340712 h 639712"/>
                <a:gd name="connsiteX3" fmla="*/ 715431 w 740723"/>
                <a:gd name="connsiteY3" fmla="*/ 340712 h 639712"/>
                <a:gd name="connsiteX4" fmla="*/ 654005 w 740723"/>
                <a:gd name="connsiteY4" fmla="*/ 391299 h 639712"/>
                <a:gd name="connsiteX5" fmla="*/ 305323 w 740723"/>
                <a:gd name="connsiteY5" fmla="*/ 403041 h 639712"/>
                <a:gd name="connsiteX6" fmla="*/ 191504 w 740723"/>
                <a:gd name="connsiteY6" fmla="*/ 403041 h 639712"/>
                <a:gd name="connsiteX7" fmla="*/ 155371 w 740723"/>
                <a:gd name="connsiteY7" fmla="*/ 352455 h 639712"/>
                <a:gd name="connsiteX8" fmla="*/ 160791 w 740723"/>
                <a:gd name="connsiteY8" fmla="*/ 352455 h 639712"/>
                <a:gd name="connsiteX9" fmla="*/ 210474 w 740723"/>
                <a:gd name="connsiteY9" fmla="*/ 301870 h 639712"/>
                <a:gd name="connsiteX10" fmla="*/ 210474 w 740723"/>
                <a:gd name="connsiteY10" fmla="*/ 281996 h 639712"/>
                <a:gd name="connsiteX11" fmla="*/ 285449 w 740723"/>
                <a:gd name="connsiteY11" fmla="*/ 281996 h 639712"/>
                <a:gd name="connsiteX12" fmla="*/ 285449 w 740723"/>
                <a:gd name="connsiteY12" fmla="*/ 301870 h 639712"/>
                <a:gd name="connsiteX13" fmla="*/ 335132 w 740723"/>
                <a:gd name="connsiteY13" fmla="*/ 352455 h 639712"/>
                <a:gd name="connsiteX14" fmla="*/ 345972 w 740723"/>
                <a:gd name="connsiteY14" fmla="*/ 352455 h 639712"/>
                <a:gd name="connsiteX15" fmla="*/ 305323 w 740723"/>
                <a:gd name="connsiteY15" fmla="*/ 403041 h 639712"/>
                <a:gd name="connsiteX16" fmla="*/ 246607 w 740723"/>
                <a:gd name="connsiteY16" fmla="*/ 480727 h 639712"/>
                <a:gd name="connsiteX17" fmla="*/ 207764 w 740723"/>
                <a:gd name="connsiteY17" fmla="*/ 427431 h 639712"/>
                <a:gd name="connsiteX18" fmla="*/ 285449 w 740723"/>
                <a:gd name="connsiteY18" fmla="*/ 427431 h 639712"/>
                <a:gd name="connsiteX19" fmla="*/ 246607 w 740723"/>
                <a:gd name="connsiteY19" fmla="*/ 480727 h 639712"/>
                <a:gd name="connsiteX20" fmla="*/ 147241 w 740723"/>
                <a:gd name="connsiteY20" fmla="*/ 165468 h 639712"/>
                <a:gd name="connsiteX21" fmla="*/ 147241 w 740723"/>
                <a:gd name="connsiteY21" fmla="*/ 121205 h 639712"/>
                <a:gd name="connsiteX22" fmla="*/ 338746 w 740723"/>
                <a:gd name="connsiteY22" fmla="*/ 31776 h 639712"/>
                <a:gd name="connsiteX23" fmla="*/ 344165 w 740723"/>
                <a:gd name="connsiteY23" fmla="*/ 67909 h 639712"/>
                <a:gd name="connsiteX24" fmla="*/ 344165 w 740723"/>
                <a:gd name="connsiteY24" fmla="*/ 168178 h 639712"/>
                <a:gd name="connsiteX25" fmla="*/ 244800 w 740723"/>
                <a:gd name="connsiteY25" fmla="*/ 268446 h 639712"/>
                <a:gd name="connsiteX26" fmla="*/ 147241 w 740723"/>
                <a:gd name="connsiteY26" fmla="*/ 165468 h 639712"/>
                <a:gd name="connsiteX27" fmla="*/ 728981 w 740723"/>
                <a:gd name="connsiteY27" fmla="*/ 316323 h 639712"/>
                <a:gd name="connsiteX28" fmla="*/ 618775 w 740723"/>
                <a:gd name="connsiteY28" fmla="*/ 316323 h 639712"/>
                <a:gd name="connsiteX29" fmla="*/ 532960 w 740723"/>
                <a:gd name="connsiteY29" fmla="*/ 400332 h 639712"/>
                <a:gd name="connsiteX30" fmla="*/ 496827 w 740723"/>
                <a:gd name="connsiteY30" fmla="*/ 467177 h 639712"/>
                <a:gd name="connsiteX31" fmla="*/ 496827 w 740723"/>
                <a:gd name="connsiteY31" fmla="*/ 416591 h 639712"/>
                <a:gd name="connsiteX32" fmla="*/ 411011 w 740723"/>
                <a:gd name="connsiteY32" fmla="*/ 329872 h 639712"/>
                <a:gd name="connsiteX33" fmla="*/ 365845 w 740723"/>
                <a:gd name="connsiteY33" fmla="*/ 329872 h 639712"/>
                <a:gd name="connsiteX34" fmla="*/ 338746 w 740723"/>
                <a:gd name="connsiteY34" fmla="*/ 329872 h 639712"/>
                <a:gd name="connsiteX35" fmla="*/ 313453 w 740723"/>
                <a:gd name="connsiteY35" fmla="*/ 304579 h 639712"/>
                <a:gd name="connsiteX36" fmla="*/ 313453 w 740723"/>
                <a:gd name="connsiteY36" fmla="*/ 273867 h 639712"/>
                <a:gd name="connsiteX37" fmla="*/ 374878 w 740723"/>
                <a:gd name="connsiteY37" fmla="*/ 165468 h 639712"/>
                <a:gd name="connsiteX38" fmla="*/ 374878 w 740723"/>
                <a:gd name="connsiteY38" fmla="*/ 65199 h 639712"/>
                <a:gd name="connsiteX39" fmla="*/ 361329 w 740723"/>
                <a:gd name="connsiteY39" fmla="*/ 6483 h 639712"/>
                <a:gd name="connsiteX40" fmla="*/ 345069 w 740723"/>
                <a:gd name="connsiteY40" fmla="*/ 1063 h 639712"/>
                <a:gd name="connsiteX41" fmla="*/ 134595 w 740723"/>
                <a:gd name="connsiteY41" fmla="*/ 101332 h 639712"/>
                <a:gd name="connsiteX42" fmla="*/ 126465 w 740723"/>
                <a:gd name="connsiteY42" fmla="*/ 112172 h 639712"/>
                <a:gd name="connsiteX43" fmla="*/ 126465 w 740723"/>
                <a:gd name="connsiteY43" fmla="*/ 165468 h 639712"/>
                <a:gd name="connsiteX44" fmla="*/ 187891 w 740723"/>
                <a:gd name="connsiteY44" fmla="*/ 273867 h 639712"/>
                <a:gd name="connsiteX45" fmla="*/ 187891 w 740723"/>
                <a:gd name="connsiteY45" fmla="*/ 304579 h 639712"/>
                <a:gd name="connsiteX46" fmla="*/ 162598 w 740723"/>
                <a:gd name="connsiteY46" fmla="*/ 329872 h 639712"/>
                <a:gd name="connsiteX47" fmla="*/ 85816 w 740723"/>
                <a:gd name="connsiteY47" fmla="*/ 329872 h 639712"/>
                <a:gd name="connsiteX48" fmla="*/ 0 w 740723"/>
                <a:gd name="connsiteY48" fmla="*/ 416591 h 639712"/>
                <a:gd name="connsiteX49" fmla="*/ 0 w 740723"/>
                <a:gd name="connsiteY49" fmla="*/ 639712 h 639712"/>
                <a:gd name="connsiteX50" fmla="*/ 25293 w 740723"/>
                <a:gd name="connsiteY50" fmla="*/ 639712 h 639712"/>
                <a:gd name="connsiteX51" fmla="*/ 25293 w 740723"/>
                <a:gd name="connsiteY51" fmla="*/ 416591 h 639712"/>
                <a:gd name="connsiteX52" fmla="*/ 86719 w 740723"/>
                <a:gd name="connsiteY52" fmla="*/ 355166 h 639712"/>
                <a:gd name="connsiteX53" fmla="*/ 125562 w 740723"/>
                <a:gd name="connsiteY53" fmla="*/ 355166 h 639712"/>
                <a:gd name="connsiteX54" fmla="*/ 236670 w 740723"/>
                <a:gd name="connsiteY54" fmla="*/ 511440 h 639712"/>
                <a:gd name="connsiteX55" fmla="*/ 247510 w 740723"/>
                <a:gd name="connsiteY55" fmla="*/ 516859 h 639712"/>
                <a:gd name="connsiteX56" fmla="*/ 258350 w 740723"/>
                <a:gd name="connsiteY56" fmla="*/ 511440 h 639712"/>
                <a:gd name="connsiteX57" fmla="*/ 374878 w 740723"/>
                <a:gd name="connsiteY57" fmla="*/ 355166 h 639712"/>
                <a:gd name="connsiteX58" fmla="*/ 408301 w 740723"/>
                <a:gd name="connsiteY58" fmla="*/ 355166 h 639712"/>
                <a:gd name="connsiteX59" fmla="*/ 469727 w 740723"/>
                <a:gd name="connsiteY59" fmla="*/ 416591 h 639712"/>
                <a:gd name="connsiteX60" fmla="*/ 469727 w 740723"/>
                <a:gd name="connsiteY60" fmla="*/ 516859 h 639712"/>
                <a:gd name="connsiteX61" fmla="*/ 480567 w 740723"/>
                <a:gd name="connsiteY61" fmla="*/ 527700 h 639712"/>
                <a:gd name="connsiteX62" fmla="*/ 491407 w 740723"/>
                <a:gd name="connsiteY62" fmla="*/ 522280 h 639712"/>
                <a:gd name="connsiteX63" fmla="*/ 549219 w 740723"/>
                <a:gd name="connsiteY63" fmla="*/ 416591 h 639712"/>
                <a:gd name="connsiteX64" fmla="*/ 621485 w 740723"/>
                <a:gd name="connsiteY64" fmla="*/ 416591 h 639712"/>
                <a:gd name="connsiteX65" fmla="*/ 499537 w 740723"/>
                <a:gd name="connsiteY65" fmla="*/ 639712 h 639712"/>
                <a:gd name="connsiteX66" fmla="*/ 527540 w 740723"/>
                <a:gd name="connsiteY66" fmla="*/ 639712 h 639712"/>
                <a:gd name="connsiteX67" fmla="*/ 649488 w 740723"/>
                <a:gd name="connsiteY67" fmla="*/ 416591 h 639712"/>
                <a:gd name="connsiteX68" fmla="*/ 654908 w 740723"/>
                <a:gd name="connsiteY68" fmla="*/ 416591 h 639712"/>
                <a:gd name="connsiteX69" fmla="*/ 740724 w 740723"/>
                <a:gd name="connsiteY69" fmla="*/ 329872 h 639712"/>
                <a:gd name="connsiteX70" fmla="*/ 728981 w 740723"/>
                <a:gd name="connsiteY70" fmla="*/ 316323 h 639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740723" h="639712">
                  <a:moveTo>
                    <a:pt x="654005" y="391299"/>
                  </a:moveTo>
                  <a:lnTo>
                    <a:pt x="557349" y="391299"/>
                  </a:lnTo>
                  <a:cubicBezTo>
                    <a:pt x="562769" y="363295"/>
                    <a:pt x="588062" y="340712"/>
                    <a:pt x="618775" y="340712"/>
                  </a:cubicBezTo>
                  <a:lnTo>
                    <a:pt x="715431" y="340712"/>
                  </a:lnTo>
                  <a:cubicBezTo>
                    <a:pt x="710010" y="369619"/>
                    <a:pt x="684718" y="391299"/>
                    <a:pt x="654005" y="391299"/>
                  </a:cubicBezTo>
                  <a:close/>
                  <a:moveTo>
                    <a:pt x="305323" y="403041"/>
                  </a:moveTo>
                  <a:lnTo>
                    <a:pt x="191504" y="403041"/>
                  </a:lnTo>
                  <a:lnTo>
                    <a:pt x="155371" y="352455"/>
                  </a:lnTo>
                  <a:lnTo>
                    <a:pt x="160791" y="352455"/>
                  </a:lnTo>
                  <a:cubicBezTo>
                    <a:pt x="188794" y="352455"/>
                    <a:pt x="210474" y="329872"/>
                    <a:pt x="210474" y="301870"/>
                  </a:cubicBezTo>
                  <a:lnTo>
                    <a:pt x="210474" y="281996"/>
                  </a:lnTo>
                  <a:cubicBezTo>
                    <a:pt x="235767" y="290126"/>
                    <a:pt x="260156" y="290126"/>
                    <a:pt x="285449" y="281996"/>
                  </a:cubicBezTo>
                  <a:lnTo>
                    <a:pt x="285449" y="301870"/>
                  </a:lnTo>
                  <a:cubicBezTo>
                    <a:pt x="285449" y="329872"/>
                    <a:pt x="308032" y="352455"/>
                    <a:pt x="335132" y="352455"/>
                  </a:cubicBezTo>
                  <a:lnTo>
                    <a:pt x="345972" y="352455"/>
                  </a:lnTo>
                  <a:lnTo>
                    <a:pt x="305323" y="403041"/>
                  </a:lnTo>
                  <a:close/>
                  <a:moveTo>
                    <a:pt x="246607" y="480727"/>
                  </a:moveTo>
                  <a:lnTo>
                    <a:pt x="207764" y="427431"/>
                  </a:lnTo>
                  <a:lnTo>
                    <a:pt x="285449" y="427431"/>
                  </a:lnTo>
                  <a:lnTo>
                    <a:pt x="246607" y="480727"/>
                  </a:lnTo>
                  <a:close/>
                  <a:moveTo>
                    <a:pt x="147241" y="165468"/>
                  </a:moveTo>
                  <a:lnTo>
                    <a:pt x="147241" y="121205"/>
                  </a:lnTo>
                  <a:lnTo>
                    <a:pt x="338746" y="31776"/>
                  </a:lnTo>
                  <a:cubicBezTo>
                    <a:pt x="344165" y="42616"/>
                    <a:pt x="344165" y="57069"/>
                    <a:pt x="344165" y="67909"/>
                  </a:cubicBezTo>
                  <a:lnTo>
                    <a:pt x="344165" y="168178"/>
                  </a:lnTo>
                  <a:cubicBezTo>
                    <a:pt x="344165" y="224184"/>
                    <a:pt x="299903" y="268446"/>
                    <a:pt x="244800" y="268446"/>
                  </a:cubicBezTo>
                  <a:cubicBezTo>
                    <a:pt x="189698" y="268446"/>
                    <a:pt x="147241" y="221474"/>
                    <a:pt x="147241" y="165468"/>
                  </a:cubicBezTo>
                  <a:close/>
                  <a:moveTo>
                    <a:pt x="728981" y="316323"/>
                  </a:moveTo>
                  <a:lnTo>
                    <a:pt x="618775" y="316323"/>
                  </a:lnTo>
                  <a:cubicBezTo>
                    <a:pt x="571802" y="316323"/>
                    <a:pt x="535670" y="352455"/>
                    <a:pt x="532960" y="400332"/>
                  </a:cubicBezTo>
                  <a:lnTo>
                    <a:pt x="496827" y="467177"/>
                  </a:lnTo>
                  <a:lnTo>
                    <a:pt x="496827" y="416591"/>
                  </a:lnTo>
                  <a:cubicBezTo>
                    <a:pt x="496827" y="369619"/>
                    <a:pt x="457984" y="329872"/>
                    <a:pt x="411011" y="329872"/>
                  </a:cubicBezTo>
                  <a:lnTo>
                    <a:pt x="365845" y="329872"/>
                  </a:lnTo>
                  <a:lnTo>
                    <a:pt x="338746" y="329872"/>
                  </a:lnTo>
                  <a:cubicBezTo>
                    <a:pt x="325196" y="329872"/>
                    <a:pt x="313453" y="319033"/>
                    <a:pt x="313453" y="304579"/>
                  </a:cubicBezTo>
                  <a:lnTo>
                    <a:pt x="313453" y="273867"/>
                  </a:lnTo>
                  <a:cubicBezTo>
                    <a:pt x="352295" y="251284"/>
                    <a:pt x="374878" y="209730"/>
                    <a:pt x="374878" y="165468"/>
                  </a:cubicBezTo>
                  <a:lnTo>
                    <a:pt x="374878" y="65199"/>
                  </a:lnTo>
                  <a:cubicBezTo>
                    <a:pt x="374878" y="45326"/>
                    <a:pt x="369459" y="23646"/>
                    <a:pt x="361329" y="6483"/>
                  </a:cubicBezTo>
                  <a:cubicBezTo>
                    <a:pt x="358619" y="1063"/>
                    <a:pt x="350489" y="-1647"/>
                    <a:pt x="345069" y="1063"/>
                  </a:cubicBezTo>
                  <a:lnTo>
                    <a:pt x="134595" y="101332"/>
                  </a:lnTo>
                  <a:cubicBezTo>
                    <a:pt x="129175" y="104042"/>
                    <a:pt x="126465" y="106752"/>
                    <a:pt x="126465" y="112172"/>
                  </a:cubicBezTo>
                  <a:lnTo>
                    <a:pt x="126465" y="165468"/>
                  </a:lnTo>
                  <a:cubicBezTo>
                    <a:pt x="126465" y="209730"/>
                    <a:pt x="151758" y="252187"/>
                    <a:pt x="187891" y="273867"/>
                  </a:cubicBezTo>
                  <a:lnTo>
                    <a:pt x="187891" y="304579"/>
                  </a:lnTo>
                  <a:cubicBezTo>
                    <a:pt x="187891" y="318129"/>
                    <a:pt x="177051" y="329872"/>
                    <a:pt x="162598" y="329872"/>
                  </a:cubicBezTo>
                  <a:lnTo>
                    <a:pt x="85816" y="329872"/>
                  </a:lnTo>
                  <a:cubicBezTo>
                    <a:pt x="38843" y="329872"/>
                    <a:pt x="0" y="368716"/>
                    <a:pt x="0" y="416591"/>
                  </a:cubicBezTo>
                  <a:lnTo>
                    <a:pt x="0" y="639712"/>
                  </a:lnTo>
                  <a:lnTo>
                    <a:pt x="25293" y="639712"/>
                  </a:lnTo>
                  <a:lnTo>
                    <a:pt x="25293" y="416591"/>
                  </a:lnTo>
                  <a:cubicBezTo>
                    <a:pt x="25293" y="383169"/>
                    <a:pt x="53296" y="355166"/>
                    <a:pt x="86719" y="355166"/>
                  </a:cubicBezTo>
                  <a:lnTo>
                    <a:pt x="125562" y="355166"/>
                  </a:lnTo>
                  <a:lnTo>
                    <a:pt x="236670" y="511440"/>
                  </a:lnTo>
                  <a:cubicBezTo>
                    <a:pt x="239380" y="514150"/>
                    <a:pt x="242090" y="516859"/>
                    <a:pt x="247510" y="516859"/>
                  </a:cubicBezTo>
                  <a:cubicBezTo>
                    <a:pt x="250220" y="516859"/>
                    <a:pt x="255640" y="514150"/>
                    <a:pt x="258350" y="511440"/>
                  </a:cubicBezTo>
                  <a:lnTo>
                    <a:pt x="374878" y="355166"/>
                  </a:lnTo>
                  <a:lnTo>
                    <a:pt x="408301" y="355166"/>
                  </a:lnTo>
                  <a:cubicBezTo>
                    <a:pt x="441724" y="355166"/>
                    <a:pt x="469727" y="383169"/>
                    <a:pt x="469727" y="416591"/>
                  </a:cubicBezTo>
                  <a:lnTo>
                    <a:pt x="469727" y="516859"/>
                  </a:lnTo>
                  <a:cubicBezTo>
                    <a:pt x="469727" y="522280"/>
                    <a:pt x="475147" y="527700"/>
                    <a:pt x="480567" y="527700"/>
                  </a:cubicBezTo>
                  <a:cubicBezTo>
                    <a:pt x="485987" y="527700"/>
                    <a:pt x="488697" y="524990"/>
                    <a:pt x="491407" y="522280"/>
                  </a:cubicBezTo>
                  <a:lnTo>
                    <a:pt x="549219" y="416591"/>
                  </a:lnTo>
                  <a:lnTo>
                    <a:pt x="621485" y="416591"/>
                  </a:lnTo>
                  <a:lnTo>
                    <a:pt x="499537" y="639712"/>
                  </a:lnTo>
                  <a:lnTo>
                    <a:pt x="527540" y="639712"/>
                  </a:lnTo>
                  <a:lnTo>
                    <a:pt x="649488" y="416591"/>
                  </a:lnTo>
                  <a:lnTo>
                    <a:pt x="654908" y="416591"/>
                  </a:lnTo>
                  <a:cubicBezTo>
                    <a:pt x="701881" y="416591"/>
                    <a:pt x="740724" y="377749"/>
                    <a:pt x="740724" y="329872"/>
                  </a:cubicBezTo>
                  <a:cubicBezTo>
                    <a:pt x="740724" y="321742"/>
                    <a:pt x="734400" y="316323"/>
                    <a:pt x="728981" y="316323"/>
                  </a:cubicBezTo>
                  <a:close/>
                </a:path>
              </a:pathLst>
            </a:custGeom>
            <a:solidFill>
              <a:srgbClr val="000000"/>
            </a:solidFill>
            <a:ln w="9028" cap="flat">
              <a:noFill/>
              <a:prstDash val="solid"/>
              <a:miter/>
            </a:ln>
          </p:spPr>
          <p:txBody>
            <a:bodyPr rtlCol="0" anchor="ctr"/>
            <a:lstStyle/>
            <a:p>
              <a:endParaRPr lang="en-US"/>
            </a:p>
          </p:txBody>
        </p:sp>
      </p:grpSp>
    </p:spTree>
    <p:extLst>
      <p:ext uri="{BB962C8B-B14F-4D97-AF65-F5344CB8AC3E}">
        <p14:creationId xmlns:p14="http://schemas.microsoft.com/office/powerpoint/2010/main" val="124405607"/>
      </p:ext>
    </p:extLst>
  </p:cSld>
  <p:clrMapOvr>
    <a:masterClrMapping/>
  </p:clrMapOvr>
  <mc:AlternateContent xmlns:mc="http://schemas.openxmlformats.org/markup-compatibility/2006" xmlns:p14="http://schemas.microsoft.com/office/powerpoint/2010/main">
    <mc:Choice Requires="p14">
      <p:transition p14:dur="0" advTm="3885"/>
    </mc:Choice>
    <mc:Fallback xmlns="">
      <p:transition advTm="3885"/>
    </mc:Fallback>
  </mc:AlternateContent>
  <p:extLst>
    <p:ext uri="{6950BFC3-D8DA-4A85-94F7-54DA5524770B}">
      <p188:commentRel xmlns:p188="http://schemas.microsoft.com/office/powerpoint/2018/8/main" r:id="rId2"/>
    </p:ext>
  </p:extLs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6"/>
          <p:cNvSpPr txBox="1">
            <a:spLocks/>
          </p:cNvSpPr>
          <p:nvPr/>
        </p:nvSpPr>
        <p:spPr>
          <a:xfrm>
            <a:off x="739833" y="624885"/>
            <a:ext cx="10886570" cy="646319"/>
          </a:xfrm>
          <a:prstGeom prst="rect">
            <a:avLst/>
          </a:prstGeom>
        </p:spPr>
        <p:txBody>
          <a:bodyPr vert="horz" lIns="60960" tIns="30480" rIns="60960" bIns="30480" rtlCol="0" anchor="t">
            <a:noAutofit/>
          </a:bodyPr>
          <a:lstStyle>
            <a:lvl1pPr algn="l" defTabSz="1371417" rtl="0" eaLnBrk="1" latinLnBrk="0" hangingPunct="1">
              <a:lnSpc>
                <a:spcPct val="80000"/>
              </a:lnSpc>
              <a:spcBef>
                <a:spcPct val="0"/>
              </a:spcBef>
              <a:buNone/>
              <a:defRPr sz="9600" kern="1200" baseline="0">
                <a:solidFill>
                  <a:schemeClr val="tx1"/>
                </a:solidFill>
                <a:latin typeface="+mj-lt"/>
                <a:ea typeface="+mj-ea"/>
                <a:cs typeface="+mj-cs"/>
              </a:defRPr>
            </a:lvl1pPr>
          </a:lstStyle>
          <a:p>
            <a:pPr algn="ctr"/>
            <a:r>
              <a:rPr lang="hr-BA" altLang="en-US" sz="3200" b="1" dirty="0">
                <a:solidFill>
                  <a:srgbClr val="5E5E5E"/>
                </a:solidFill>
                <a:latin typeface="+mn-lt"/>
                <a:ea typeface="+mn-ea"/>
                <a:cs typeface="+mn-cs"/>
              </a:rPr>
              <a:t> </a:t>
            </a:r>
            <a:r>
              <a:rPr lang="en-US" altLang="en-US" sz="3200" dirty="0">
                <a:solidFill>
                  <a:srgbClr val="E18130"/>
                </a:solidFill>
                <a:latin typeface="+mn-lt"/>
                <a:ea typeface="+mn-ea"/>
                <a:cs typeface="+mn-cs"/>
              </a:rPr>
              <a:t>10 STRATEGIES FOR REDUCING YOUR SCREEN TIME</a:t>
            </a:r>
            <a:endParaRPr lang="ja-JP" altLang="en-US" sz="3200" dirty="0">
              <a:solidFill>
                <a:srgbClr val="E18130"/>
              </a:solidFill>
              <a:latin typeface="+mn-lt"/>
              <a:ea typeface="+mn-ea"/>
              <a:cs typeface="+mn-cs"/>
            </a:endParaRPr>
          </a:p>
        </p:txBody>
      </p:sp>
      <p:sp>
        <p:nvSpPr>
          <p:cNvPr id="8" name="Text Placeholder 8"/>
          <p:cNvSpPr txBox="1">
            <a:spLocks/>
          </p:cNvSpPr>
          <p:nvPr/>
        </p:nvSpPr>
        <p:spPr>
          <a:xfrm>
            <a:off x="465228" y="1578331"/>
            <a:ext cx="6959030" cy="5015416"/>
          </a:xfrm>
          <a:prstGeom prst="rect">
            <a:avLst/>
          </a:prstGeom>
        </p:spPr>
        <p:txBody>
          <a:bodyPr vert="horz" lIns="60960" tIns="30480" rIns="60960" bIns="30480" rtlCol="0" anchor="t">
            <a:noAutofit/>
          </a:bodyPr>
          <a:lstStyle>
            <a:lvl1pPr marL="0" indent="0" algn="l" defTabSz="1371417" rtl="0" eaLnBrk="1" latinLnBrk="0" hangingPunct="1">
              <a:lnSpc>
                <a:spcPct val="130000"/>
              </a:lnSpc>
              <a:spcBef>
                <a:spcPts val="1200"/>
              </a:spcBef>
              <a:buFontTx/>
              <a:buNone/>
              <a:defRPr sz="1800" kern="1200" baseline="0">
                <a:solidFill>
                  <a:schemeClr val="tx2"/>
                </a:solidFill>
                <a:latin typeface="+mn-lt"/>
                <a:ea typeface="+mn-ea"/>
                <a:cs typeface="+mn-cs"/>
              </a:defRPr>
            </a:lvl1pPr>
            <a:lvl2pPr marL="685709" indent="0" algn="l" defTabSz="1371417" rtl="0" eaLnBrk="1" latinLnBrk="0" hangingPunct="1">
              <a:lnSpc>
                <a:spcPct val="90000"/>
              </a:lnSpc>
              <a:spcBef>
                <a:spcPts val="750"/>
              </a:spcBef>
              <a:buFontTx/>
              <a:buNone/>
              <a:defRPr sz="3600" kern="1200">
                <a:solidFill>
                  <a:schemeClr val="tx1"/>
                </a:solidFill>
                <a:latin typeface="+mn-lt"/>
                <a:ea typeface="+mn-ea"/>
                <a:cs typeface="+mn-cs"/>
              </a:defRPr>
            </a:lvl2pPr>
            <a:lvl3pPr marL="1371417" indent="0" algn="l" defTabSz="1371417" rtl="0" eaLnBrk="1" latinLnBrk="0" hangingPunct="1">
              <a:lnSpc>
                <a:spcPct val="90000"/>
              </a:lnSpc>
              <a:spcBef>
                <a:spcPts val="750"/>
              </a:spcBef>
              <a:buFontTx/>
              <a:buNone/>
              <a:defRPr sz="3000" kern="1200">
                <a:solidFill>
                  <a:schemeClr val="tx1"/>
                </a:solidFill>
                <a:latin typeface="+mn-lt"/>
                <a:ea typeface="+mn-ea"/>
                <a:cs typeface="+mn-cs"/>
              </a:defRPr>
            </a:lvl3pPr>
            <a:lvl4pPr marL="2057126"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4pPr>
            <a:lvl5pPr marL="2742835"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514350" indent="-514350">
              <a:lnSpc>
                <a:spcPct val="100000"/>
              </a:lnSpc>
              <a:buAutoNum type="arabicPeriod"/>
            </a:pPr>
            <a:r>
              <a:rPr lang="en-US" sz="2800" b="1" i="0" dirty="0">
                <a:solidFill>
                  <a:srgbClr val="00ACA7"/>
                </a:solidFill>
                <a:effectLst/>
              </a:rPr>
              <a:t>Track screen time and set time limits</a:t>
            </a:r>
            <a:endParaRPr lang="en-IE" sz="2400" b="1" i="0" dirty="0">
              <a:solidFill>
                <a:schemeClr val="bg2">
                  <a:lumMod val="25000"/>
                </a:schemeClr>
              </a:solidFill>
              <a:effectLst/>
            </a:endParaRPr>
          </a:p>
          <a:p>
            <a:pPr>
              <a:lnSpc>
                <a:spcPct val="100000"/>
              </a:lnSpc>
            </a:pPr>
            <a:r>
              <a:rPr lang="en-US" sz="2400" b="0" i="0" dirty="0">
                <a:solidFill>
                  <a:schemeClr val="bg2">
                    <a:lumMod val="25000"/>
                  </a:schemeClr>
                </a:solidFill>
                <a:effectLst/>
              </a:rPr>
              <a:t>You’re probably thinking that there’s no way that you’re getting too much screen time.</a:t>
            </a:r>
          </a:p>
          <a:p>
            <a:pPr>
              <a:lnSpc>
                <a:spcPct val="100000"/>
              </a:lnSpc>
              <a:spcBef>
                <a:spcPts val="0"/>
              </a:spcBef>
            </a:pPr>
            <a:r>
              <a:rPr lang="en-US" sz="2400" b="0" i="0" dirty="0">
                <a:solidFill>
                  <a:schemeClr val="bg2">
                    <a:lumMod val="25000"/>
                  </a:schemeClr>
                </a:solidFill>
                <a:effectLst/>
              </a:rPr>
              <a:t>There are plenty of tools that will track how much time you actually spend starring at that glorious blue light.</a:t>
            </a:r>
          </a:p>
          <a:p>
            <a:pPr marL="342900" indent="-342900">
              <a:lnSpc>
                <a:spcPct val="100000"/>
              </a:lnSpc>
              <a:spcBef>
                <a:spcPts val="0"/>
              </a:spcBef>
              <a:buFont typeface="Arial" panose="020B0604020202020204" pitchFamily="34" charset="0"/>
              <a:buChar char="•"/>
            </a:pPr>
            <a:r>
              <a:rPr lang="en-US" sz="2400" b="0" i="0" dirty="0">
                <a:solidFill>
                  <a:srgbClr val="D6315A"/>
                </a:solidFill>
                <a:effectLst/>
                <a:hlinkClick r:id="rId2"/>
              </a:rPr>
              <a:t>Rescue Time</a:t>
            </a:r>
            <a:r>
              <a:rPr lang="en-US" sz="2400" b="0" i="0" dirty="0">
                <a:solidFill>
                  <a:schemeClr val="bg2">
                    <a:lumMod val="25000"/>
                  </a:schemeClr>
                </a:solidFill>
                <a:effectLst/>
                <a:hlinkClick r:id="rId2"/>
              </a:rPr>
              <a:t> </a:t>
            </a:r>
            <a:r>
              <a:rPr lang="en-US" sz="2400" b="0" i="0" dirty="0">
                <a:solidFill>
                  <a:schemeClr val="bg2">
                    <a:lumMod val="25000"/>
                  </a:schemeClr>
                </a:solidFill>
                <a:effectLst/>
              </a:rPr>
              <a:t>monitors the sites and apps you frequently visit and for how long.</a:t>
            </a:r>
            <a:endParaRPr lang="en-US" sz="2400" dirty="0">
              <a:solidFill>
                <a:schemeClr val="bg2">
                  <a:lumMod val="25000"/>
                </a:schemeClr>
              </a:solidFill>
            </a:endParaRPr>
          </a:p>
          <a:p>
            <a:pPr marL="342900" indent="-342900">
              <a:lnSpc>
                <a:spcPct val="100000"/>
              </a:lnSpc>
              <a:spcBef>
                <a:spcPts val="0"/>
              </a:spcBef>
              <a:buFont typeface="Arial" panose="020B0604020202020204" pitchFamily="34" charset="0"/>
              <a:buChar char="•"/>
            </a:pPr>
            <a:r>
              <a:rPr lang="en-US" sz="2400" b="0" i="0" dirty="0">
                <a:solidFill>
                  <a:schemeClr val="bg2">
                    <a:lumMod val="25000"/>
                  </a:schemeClr>
                </a:solidFill>
                <a:effectLst/>
              </a:rPr>
              <a:t>If you have an iPhone,  just turn on the </a:t>
            </a:r>
            <a:r>
              <a:rPr lang="en-US" sz="2400" b="0" i="0" dirty="0">
                <a:solidFill>
                  <a:srgbClr val="00ACA7"/>
                </a:solidFill>
                <a:effectLst/>
              </a:rPr>
              <a:t>Screen Time </a:t>
            </a:r>
            <a:r>
              <a:rPr lang="en-US" sz="2400" b="0" i="0" dirty="0">
                <a:solidFill>
                  <a:schemeClr val="bg2">
                    <a:lumMod val="25000"/>
                  </a:schemeClr>
                </a:solidFill>
                <a:effectLst/>
              </a:rPr>
              <a:t>function in the Settings app. </a:t>
            </a:r>
          </a:p>
          <a:p>
            <a:pPr marL="342900" indent="-342900">
              <a:lnSpc>
                <a:spcPct val="100000"/>
              </a:lnSpc>
              <a:spcBef>
                <a:spcPts val="0"/>
              </a:spcBef>
              <a:buFont typeface="Arial" panose="020B0604020202020204" pitchFamily="34" charset="0"/>
              <a:buChar char="•"/>
            </a:pPr>
            <a:r>
              <a:rPr lang="en-US" sz="2400" b="0" i="0" dirty="0">
                <a:solidFill>
                  <a:schemeClr val="bg2">
                    <a:lumMod val="25000"/>
                  </a:schemeClr>
                </a:solidFill>
                <a:effectLst/>
              </a:rPr>
              <a:t>Android users can do this through the </a:t>
            </a:r>
            <a:r>
              <a:rPr lang="en-US" sz="2400" b="0" i="0" dirty="0">
                <a:solidFill>
                  <a:srgbClr val="E18130"/>
                </a:solidFill>
                <a:effectLst/>
              </a:rPr>
              <a:t>Digital Wellbeing tools </a:t>
            </a:r>
            <a:r>
              <a:rPr lang="en-US" sz="2400" b="0" i="0" dirty="0">
                <a:solidFill>
                  <a:schemeClr val="bg2">
                    <a:lumMod val="25000"/>
                  </a:schemeClr>
                </a:solidFill>
                <a:effectLst/>
              </a:rPr>
              <a:t>located within Settings.</a:t>
            </a:r>
          </a:p>
          <a:p>
            <a:pPr>
              <a:lnSpc>
                <a:spcPct val="100000"/>
              </a:lnSpc>
            </a:pPr>
            <a:endParaRPr lang="en-US" sz="2400" b="1" i="0" dirty="0">
              <a:solidFill>
                <a:schemeClr val="bg2">
                  <a:lumMod val="25000"/>
                </a:schemeClr>
              </a:solidFill>
              <a:effectLst/>
            </a:endParaRPr>
          </a:p>
        </p:txBody>
      </p:sp>
      <p:pic>
        <p:nvPicPr>
          <p:cNvPr id="3" name="Picture 2" descr="A picture containing text, sign&#10;&#10;Description automatically generated">
            <a:extLst>
              <a:ext uri="{FF2B5EF4-FFF2-40B4-BE49-F238E27FC236}">
                <a16:creationId xmlns:a16="http://schemas.microsoft.com/office/drawing/2014/main" id="{804F12D2-5A80-45BA-A6A8-36DEDF35CA84}"/>
              </a:ext>
            </a:extLst>
          </p:cNvPr>
          <p:cNvPicPr>
            <a:picLocks noChangeAspect="1"/>
          </p:cNvPicPr>
          <p:nvPr/>
        </p:nvPicPr>
        <p:blipFill>
          <a:blip r:embed="rId3"/>
          <a:stretch>
            <a:fillRect/>
          </a:stretch>
        </p:blipFill>
        <p:spPr>
          <a:xfrm>
            <a:off x="7203347" y="1356315"/>
            <a:ext cx="4876800" cy="4876800"/>
          </a:xfrm>
          <a:prstGeom prst="rect">
            <a:avLst/>
          </a:prstGeom>
        </p:spPr>
      </p:pic>
    </p:spTree>
    <p:extLst>
      <p:ext uri="{BB962C8B-B14F-4D97-AF65-F5344CB8AC3E}">
        <p14:creationId xmlns:p14="http://schemas.microsoft.com/office/powerpoint/2010/main" val="4209383575"/>
      </p:ext>
    </p:extLst>
  </p:cSld>
  <p:clrMapOvr>
    <a:masterClrMapping/>
  </p:clrMapOvr>
  <mc:AlternateContent xmlns:mc="http://schemas.openxmlformats.org/markup-compatibility/2006" xmlns:p14="http://schemas.microsoft.com/office/powerpoint/2010/main">
    <mc:Choice Requires="p14">
      <p:transition p14:dur="0" advTm="3885"/>
    </mc:Choice>
    <mc:Fallback xmlns="">
      <p:transition advTm="3885"/>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6"/>
          <p:cNvSpPr txBox="1">
            <a:spLocks/>
          </p:cNvSpPr>
          <p:nvPr/>
        </p:nvSpPr>
        <p:spPr>
          <a:xfrm>
            <a:off x="739833" y="624885"/>
            <a:ext cx="10886570" cy="646319"/>
          </a:xfrm>
          <a:prstGeom prst="rect">
            <a:avLst/>
          </a:prstGeom>
        </p:spPr>
        <p:txBody>
          <a:bodyPr vert="horz" lIns="60960" tIns="30480" rIns="60960" bIns="30480" rtlCol="0" anchor="t">
            <a:noAutofit/>
          </a:bodyPr>
          <a:lstStyle>
            <a:lvl1pPr algn="l" defTabSz="1371417" rtl="0" eaLnBrk="1" latinLnBrk="0" hangingPunct="1">
              <a:lnSpc>
                <a:spcPct val="80000"/>
              </a:lnSpc>
              <a:spcBef>
                <a:spcPct val="0"/>
              </a:spcBef>
              <a:buNone/>
              <a:defRPr sz="9600" kern="1200" baseline="0">
                <a:solidFill>
                  <a:schemeClr val="tx1"/>
                </a:solidFill>
                <a:latin typeface="+mj-lt"/>
                <a:ea typeface="+mj-ea"/>
                <a:cs typeface="+mj-cs"/>
              </a:defRPr>
            </a:lvl1pPr>
          </a:lstStyle>
          <a:p>
            <a:pPr algn="ctr"/>
            <a:r>
              <a:rPr lang="hr-BA" altLang="en-US" sz="3200" b="1" dirty="0">
                <a:solidFill>
                  <a:srgbClr val="5E5E5E"/>
                </a:solidFill>
                <a:latin typeface="+mn-lt"/>
                <a:ea typeface="+mn-ea"/>
                <a:cs typeface="+mn-cs"/>
              </a:rPr>
              <a:t> </a:t>
            </a:r>
            <a:r>
              <a:rPr lang="en-US" altLang="en-US" sz="3200" dirty="0">
                <a:solidFill>
                  <a:srgbClr val="E18130"/>
                </a:solidFill>
                <a:latin typeface="+mn-lt"/>
                <a:ea typeface="+mn-ea"/>
                <a:cs typeface="+mn-cs"/>
              </a:rPr>
              <a:t>10 STRATEGIES FOR REDUCING YOUR SCREEN TIME</a:t>
            </a:r>
            <a:endParaRPr lang="ja-JP" altLang="en-US" sz="3200" dirty="0">
              <a:solidFill>
                <a:srgbClr val="E18130"/>
              </a:solidFill>
              <a:latin typeface="+mn-lt"/>
              <a:ea typeface="+mn-ea"/>
              <a:cs typeface="+mn-cs"/>
            </a:endParaRPr>
          </a:p>
        </p:txBody>
      </p:sp>
      <p:sp>
        <p:nvSpPr>
          <p:cNvPr id="8" name="Text Placeholder 8"/>
          <p:cNvSpPr txBox="1">
            <a:spLocks/>
          </p:cNvSpPr>
          <p:nvPr/>
        </p:nvSpPr>
        <p:spPr>
          <a:xfrm>
            <a:off x="465228" y="1578331"/>
            <a:ext cx="6959030" cy="5015416"/>
          </a:xfrm>
          <a:prstGeom prst="rect">
            <a:avLst/>
          </a:prstGeom>
        </p:spPr>
        <p:txBody>
          <a:bodyPr vert="horz" lIns="60960" tIns="30480" rIns="60960" bIns="30480" rtlCol="0" anchor="t">
            <a:noAutofit/>
          </a:bodyPr>
          <a:lstStyle>
            <a:lvl1pPr marL="0" indent="0" algn="l" defTabSz="1371417" rtl="0" eaLnBrk="1" latinLnBrk="0" hangingPunct="1">
              <a:lnSpc>
                <a:spcPct val="130000"/>
              </a:lnSpc>
              <a:spcBef>
                <a:spcPts val="1200"/>
              </a:spcBef>
              <a:buFontTx/>
              <a:buNone/>
              <a:defRPr sz="1800" kern="1200" baseline="0">
                <a:solidFill>
                  <a:schemeClr val="tx2"/>
                </a:solidFill>
                <a:latin typeface="+mn-lt"/>
                <a:ea typeface="+mn-ea"/>
                <a:cs typeface="+mn-cs"/>
              </a:defRPr>
            </a:lvl1pPr>
            <a:lvl2pPr marL="685709" indent="0" algn="l" defTabSz="1371417" rtl="0" eaLnBrk="1" latinLnBrk="0" hangingPunct="1">
              <a:lnSpc>
                <a:spcPct val="90000"/>
              </a:lnSpc>
              <a:spcBef>
                <a:spcPts val="750"/>
              </a:spcBef>
              <a:buFontTx/>
              <a:buNone/>
              <a:defRPr sz="3600" kern="1200">
                <a:solidFill>
                  <a:schemeClr val="tx1"/>
                </a:solidFill>
                <a:latin typeface="+mn-lt"/>
                <a:ea typeface="+mn-ea"/>
                <a:cs typeface="+mn-cs"/>
              </a:defRPr>
            </a:lvl2pPr>
            <a:lvl3pPr marL="1371417" indent="0" algn="l" defTabSz="1371417" rtl="0" eaLnBrk="1" latinLnBrk="0" hangingPunct="1">
              <a:lnSpc>
                <a:spcPct val="90000"/>
              </a:lnSpc>
              <a:spcBef>
                <a:spcPts val="750"/>
              </a:spcBef>
              <a:buFontTx/>
              <a:buNone/>
              <a:defRPr sz="3000" kern="1200">
                <a:solidFill>
                  <a:schemeClr val="tx1"/>
                </a:solidFill>
                <a:latin typeface="+mn-lt"/>
                <a:ea typeface="+mn-ea"/>
                <a:cs typeface="+mn-cs"/>
              </a:defRPr>
            </a:lvl3pPr>
            <a:lvl4pPr marL="2057126"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4pPr>
            <a:lvl5pPr marL="2742835"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algn="l"/>
            <a:r>
              <a:rPr lang="en-US" sz="2800" b="1" i="0" dirty="0">
                <a:solidFill>
                  <a:srgbClr val="00ACA7"/>
                </a:solidFill>
                <a:effectLst/>
              </a:rPr>
              <a:t>2. Keep your phone out of the bedroom</a:t>
            </a:r>
          </a:p>
          <a:p>
            <a:pPr>
              <a:lnSpc>
                <a:spcPct val="100000"/>
              </a:lnSpc>
            </a:pPr>
            <a:endParaRPr lang="en-US" sz="2400" b="0" i="0" dirty="0">
              <a:solidFill>
                <a:schemeClr val="bg2">
                  <a:lumMod val="25000"/>
                </a:schemeClr>
              </a:solidFill>
              <a:effectLst/>
            </a:endParaRPr>
          </a:p>
        </p:txBody>
      </p:sp>
      <p:sp>
        <p:nvSpPr>
          <p:cNvPr id="5" name="Text Placeholder 8">
            <a:extLst>
              <a:ext uri="{FF2B5EF4-FFF2-40B4-BE49-F238E27FC236}">
                <a16:creationId xmlns:a16="http://schemas.microsoft.com/office/drawing/2014/main" id="{24CB7E88-35B5-41FD-BF68-97F3CB3D2E55}"/>
              </a:ext>
            </a:extLst>
          </p:cNvPr>
          <p:cNvSpPr txBox="1">
            <a:spLocks/>
          </p:cNvSpPr>
          <p:nvPr/>
        </p:nvSpPr>
        <p:spPr>
          <a:xfrm>
            <a:off x="5028844" y="1578331"/>
            <a:ext cx="6959030" cy="5015416"/>
          </a:xfrm>
          <a:prstGeom prst="rect">
            <a:avLst/>
          </a:prstGeom>
        </p:spPr>
        <p:txBody>
          <a:bodyPr vert="horz" lIns="60960" tIns="30480" rIns="60960" bIns="30480" rtlCol="0" anchor="t">
            <a:noAutofit/>
          </a:bodyPr>
          <a:lstStyle>
            <a:lvl1pPr marL="0" indent="0" algn="l" defTabSz="1371417" rtl="0" eaLnBrk="1" latinLnBrk="0" hangingPunct="1">
              <a:lnSpc>
                <a:spcPct val="130000"/>
              </a:lnSpc>
              <a:spcBef>
                <a:spcPts val="1200"/>
              </a:spcBef>
              <a:buFontTx/>
              <a:buNone/>
              <a:defRPr sz="1800" kern="1200" baseline="0">
                <a:solidFill>
                  <a:schemeClr val="tx2"/>
                </a:solidFill>
                <a:latin typeface="+mn-lt"/>
                <a:ea typeface="+mn-ea"/>
                <a:cs typeface="+mn-cs"/>
              </a:defRPr>
            </a:lvl1pPr>
            <a:lvl2pPr marL="685709" indent="0" algn="l" defTabSz="1371417" rtl="0" eaLnBrk="1" latinLnBrk="0" hangingPunct="1">
              <a:lnSpc>
                <a:spcPct val="90000"/>
              </a:lnSpc>
              <a:spcBef>
                <a:spcPts val="750"/>
              </a:spcBef>
              <a:buFontTx/>
              <a:buNone/>
              <a:defRPr sz="3600" kern="1200">
                <a:solidFill>
                  <a:schemeClr val="tx1"/>
                </a:solidFill>
                <a:latin typeface="+mn-lt"/>
                <a:ea typeface="+mn-ea"/>
                <a:cs typeface="+mn-cs"/>
              </a:defRPr>
            </a:lvl2pPr>
            <a:lvl3pPr marL="1371417" indent="0" algn="l" defTabSz="1371417" rtl="0" eaLnBrk="1" latinLnBrk="0" hangingPunct="1">
              <a:lnSpc>
                <a:spcPct val="90000"/>
              </a:lnSpc>
              <a:spcBef>
                <a:spcPts val="750"/>
              </a:spcBef>
              <a:buFontTx/>
              <a:buNone/>
              <a:defRPr sz="3000" kern="1200">
                <a:solidFill>
                  <a:schemeClr val="tx1"/>
                </a:solidFill>
                <a:latin typeface="+mn-lt"/>
                <a:ea typeface="+mn-ea"/>
                <a:cs typeface="+mn-cs"/>
              </a:defRPr>
            </a:lvl3pPr>
            <a:lvl4pPr marL="2057126"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4pPr>
            <a:lvl5pPr marL="2742835"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algn="l"/>
            <a:endParaRPr lang="en-US" sz="2800" b="1" i="0" dirty="0">
              <a:solidFill>
                <a:srgbClr val="00ACA7"/>
              </a:solidFill>
              <a:effectLst/>
            </a:endParaRPr>
          </a:p>
          <a:p>
            <a:pPr>
              <a:lnSpc>
                <a:spcPct val="100000"/>
              </a:lnSpc>
            </a:pPr>
            <a:r>
              <a:rPr lang="en-US" sz="2400" b="0" i="0" dirty="0">
                <a:solidFill>
                  <a:schemeClr val="bg2">
                    <a:lumMod val="25000"/>
                  </a:schemeClr>
                </a:solidFill>
                <a:effectLst/>
              </a:rPr>
              <a:t>Many of us use our phones as alarm clocks, meaning they are the last thing we see at night. It’s also the first thing we see in the morning, perhaps even before our eyes are fully open. That blue light exposure can impact the quality of our sleep.</a:t>
            </a:r>
          </a:p>
          <a:p>
            <a:pPr>
              <a:lnSpc>
                <a:spcPct val="100000"/>
              </a:lnSpc>
            </a:pPr>
            <a:r>
              <a:rPr lang="en-US" sz="2400" b="0" i="0" dirty="0">
                <a:solidFill>
                  <a:schemeClr val="bg2">
                    <a:lumMod val="25000"/>
                  </a:schemeClr>
                </a:solidFill>
                <a:effectLst/>
              </a:rPr>
              <a:t>The solution? Charge your phone in another room and avoid looking at screens at least an hour before bed. And buy an alarm clock as well.</a:t>
            </a:r>
            <a:endParaRPr lang="en-US" sz="2400" b="1" i="0" dirty="0">
              <a:solidFill>
                <a:schemeClr val="bg2">
                  <a:lumMod val="25000"/>
                </a:schemeClr>
              </a:solidFill>
              <a:effectLst/>
            </a:endParaRPr>
          </a:p>
        </p:txBody>
      </p:sp>
      <p:pic>
        <p:nvPicPr>
          <p:cNvPr id="4" name="Picture 3" descr="Graphical user interface&#10;&#10;Description automatically generated">
            <a:extLst>
              <a:ext uri="{FF2B5EF4-FFF2-40B4-BE49-F238E27FC236}">
                <a16:creationId xmlns:a16="http://schemas.microsoft.com/office/drawing/2014/main" id="{04486C9C-27CE-4C54-8C7A-42506156628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8492" y="2399251"/>
            <a:ext cx="4423097" cy="2948731"/>
          </a:xfrm>
          <a:prstGeom prst="rect">
            <a:avLst/>
          </a:prstGeom>
        </p:spPr>
      </p:pic>
    </p:spTree>
    <p:extLst>
      <p:ext uri="{BB962C8B-B14F-4D97-AF65-F5344CB8AC3E}">
        <p14:creationId xmlns:p14="http://schemas.microsoft.com/office/powerpoint/2010/main" val="1011185531"/>
      </p:ext>
    </p:extLst>
  </p:cSld>
  <p:clrMapOvr>
    <a:masterClrMapping/>
  </p:clrMapOvr>
  <mc:AlternateContent xmlns:mc="http://schemas.openxmlformats.org/markup-compatibility/2006" xmlns:p14="http://schemas.microsoft.com/office/powerpoint/2010/main">
    <mc:Choice Requires="p14">
      <p:transition p14:dur="0" advTm="3885"/>
    </mc:Choice>
    <mc:Fallback xmlns="">
      <p:transition advTm="3885"/>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6"/>
          <p:cNvSpPr txBox="1">
            <a:spLocks/>
          </p:cNvSpPr>
          <p:nvPr/>
        </p:nvSpPr>
        <p:spPr>
          <a:xfrm>
            <a:off x="739833" y="624885"/>
            <a:ext cx="10886570" cy="646319"/>
          </a:xfrm>
          <a:prstGeom prst="rect">
            <a:avLst/>
          </a:prstGeom>
        </p:spPr>
        <p:txBody>
          <a:bodyPr vert="horz" lIns="60960" tIns="30480" rIns="60960" bIns="30480" rtlCol="0" anchor="t">
            <a:noAutofit/>
          </a:bodyPr>
          <a:lstStyle>
            <a:lvl1pPr algn="l" defTabSz="1371417" rtl="0" eaLnBrk="1" latinLnBrk="0" hangingPunct="1">
              <a:lnSpc>
                <a:spcPct val="80000"/>
              </a:lnSpc>
              <a:spcBef>
                <a:spcPct val="0"/>
              </a:spcBef>
              <a:buNone/>
              <a:defRPr sz="9600" kern="1200" baseline="0">
                <a:solidFill>
                  <a:schemeClr val="tx1"/>
                </a:solidFill>
                <a:latin typeface="+mj-lt"/>
                <a:ea typeface="+mj-ea"/>
                <a:cs typeface="+mj-cs"/>
              </a:defRPr>
            </a:lvl1pPr>
          </a:lstStyle>
          <a:p>
            <a:pPr algn="ctr"/>
            <a:r>
              <a:rPr lang="en-US" altLang="en-US" sz="3200" dirty="0">
                <a:solidFill>
                  <a:srgbClr val="E18130"/>
                </a:solidFill>
                <a:latin typeface="+mn-lt"/>
                <a:ea typeface="+mn-ea"/>
                <a:cs typeface="+mn-cs"/>
              </a:rPr>
              <a:t>10 STRATEGIES FOR REDUCING YOUR SCREEN TIME</a:t>
            </a:r>
            <a:endParaRPr lang="ja-JP" altLang="en-US" sz="3200" dirty="0">
              <a:solidFill>
                <a:srgbClr val="E18130"/>
              </a:solidFill>
              <a:latin typeface="+mn-lt"/>
              <a:ea typeface="+mn-ea"/>
              <a:cs typeface="+mn-cs"/>
            </a:endParaRPr>
          </a:p>
        </p:txBody>
      </p:sp>
      <p:sp>
        <p:nvSpPr>
          <p:cNvPr id="8" name="Text Placeholder 8"/>
          <p:cNvSpPr txBox="1">
            <a:spLocks/>
          </p:cNvSpPr>
          <p:nvPr/>
        </p:nvSpPr>
        <p:spPr>
          <a:xfrm>
            <a:off x="465228" y="1578331"/>
            <a:ext cx="6959030" cy="5015416"/>
          </a:xfrm>
          <a:prstGeom prst="rect">
            <a:avLst/>
          </a:prstGeom>
        </p:spPr>
        <p:txBody>
          <a:bodyPr vert="horz" lIns="60960" tIns="30480" rIns="60960" bIns="30480" rtlCol="0" anchor="t">
            <a:noAutofit/>
          </a:bodyPr>
          <a:lstStyle>
            <a:lvl1pPr marL="0" indent="0" algn="l" defTabSz="1371417" rtl="0" eaLnBrk="1" latinLnBrk="0" hangingPunct="1">
              <a:lnSpc>
                <a:spcPct val="130000"/>
              </a:lnSpc>
              <a:spcBef>
                <a:spcPts val="1200"/>
              </a:spcBef>
              <a:buFontTx/>
              <a:buNone/>
              <a:defRPr sz="1800" kern="1200" baseline="0">
                <a:solidFill>
                  <a:schemeClr val="tx2"/>
                </a:solidFill>
                <a:latin typeface="+mn-lt"/>
                <a:ea typeface="+mn-ea"/>
                <a:cs typeface="+mn-cs"/>
              </a:defRPr>
            </a:lvl1pPr>
            <a:lvl2pPr marL="685709" indent="0" algn="l" defTabSz="1371417" rtl="0" eaLnBrk="1" latinLnBrk="0" hangingPunct="1">
              <a:lnSpc>
                <a:spcPct val="90000"/>
              </a:lnSpc>
              <a:spcBef>
                <a:spcPts val="750"/>
              </a:spcBef>
              <a:buFontTx/>
              <a:buNone/>
              <a:defRPr sz="3600" kern="1200">
                <a:solidFill>
                  <a:schemeClr val="tx1"/>
                </a:solidFill>
                <a:latin typeface="+mn-lt"/>
                <a:ea typeface="+mn-ea"/>
                <a:cs typeface="+mn-cs"/>
              </a:defRPr>
            </a:lvl2pPr>
            <a:lvl3pPr marL="1371417" indent="0" algn="l" defTabSz="1371417" rtl="0" eaLnBrk="1" latinLnBrk="0" hangingPunct="1">
              <a:lnSpc>
                <a:spcPct val="90000"/>
              </a:lnSpc>
              <a:spcBef>
                <a:spcPts val="750"/>
              </a:spcBef>
              <a:buFontTx/>
              <a:buNone/>
              <a:defRPr sz="3000" kern="1200">
                <a:solidFill>
                  <a:schemeClr val="tx1"/>
                </a:solidFill>
                <a:latin typeface="+mn-lt"/>
                <a:ea typeface="+mn-ea"/>
                <a:cs typeface="+mn-cs"/>
              </a:defRPr>
            </a:lvl3pPr>
            <a:lvl4pPr marL="2057126"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4pPr>
            <a:lvl5pPr marL="2742835"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algn="l"/>
            <a:r>
              <a:rPr lang="en-IE" sz="2800" b="1" i="0" dirty="0">
                <a:solidFill>
                  <a:srgbClr val="00ACA7"/>
                </a:solidFill>
                <a:effectLst/>
              </a:rPr>
              <a:t>3. Establish tech-free zones</a:t>
            </a:r>
          </a:p>
          <a:p>
            <a:pPr algn="l">
              <a:lnSpc>
                <a:spcPct val="100000"/>
              </a:lnSpc>
              <a:spcBef>
                <a:spcPts val="0"/>
              </a:spcBef>
            </a:pPr>
            <a:r>
              <a:rPr lang="en-US" sz="2400" b="0" i="0" dirty="0">
                <a:solidFill>
                  <a:schemeClr val="bg2">
                    <a:lumMod val="25000"/>
                  </a:schemeClr>
                </a:solidFill>
                <a:effectLst/>
              </a:rPr>
              <a:t>What other places should you designate as </a:t>
            </a:r>
            <a:r>
              <a:rPr lang="en-US" sz="2400" b="0" i="0" dirty="0">
                <a:solidFill>
                  <a:srgbClr val="D6315A"/>
                </a:solidFill>
                <a:effectLst/>
              </a:rPr>
              <a:t>“tech-free zones?</a:t>
            </a:r>
          </a:p>
          <a:p>
            <a:pPr marL="342900" indent="-342900" algn="l">
              <a:lnSpc>
                <a:spcPct val="100000"/>
              </a:lnSpc>
              <a:spcBef>
                <a:spcPts val="0"/>
              </a:spcBef>
              <a:buFont typeface="Arial" panose="020B0604020202020204" pitchFamily="34" charset="0"/>
              <a:buChar char="•"/>
            </a:pPr>
            <a:r>
              <a:rPr lang="en-US" sz="2400" b="0" i="0" dirty="0">
                <a:solidFill>
                  <a:srgbClr val="E18130"/>
                </a:solidFill>
                <a:effectLst/>
              </a:rPr>
              <a:t>The bathroom</a:t>
            </a:r>
            <a:r>
              <a:rPr lang="en-US" sz="2400" b="0" i="0" dirty="0">
                <a:solidFill>
                  <a:schemeClr val="bg2">
                    <a:lumMod val="25000"/>
                  </a:schemeClr>
                </a:solidFill>
                <a:effectLst/>
              </a:rPr>
              <a:t> is on the top of the list. It’s unhygienic and just distracts you from doing your business and moving on. </a:t>
            </a:r>
          </a:p>
          <a:p>
            <a:pPr marL="342900" indent="-342900" algn="l">
              <a:lnSpc>
                <a:spcPct val="100000"/>
              </a:lnSpc>
              <a:spcBef>
                <a:spcPts val="0"/>
              </a:spcBef>
              <a:buFont typeface="Arial" panose="020B0604020202020204" pitchFamily="34" charset="0"/>
              <a:buChar char="•"/>
            </a:pPr>
            <a:r>
              <a:rPr lang="en-US" sz="2400" b="0" i="0" dirty="0">
                <a:solidFill>
                  <a:srgbClr val="00ACA7"/>
                </a:solidFill>
                <a:effectLst/>
              </a:rPr>
              <a:t>The dining room </a:t>
            </a:r>
            <a:r>
              <a:rPr lang="en-US" sz="2400" b="0" i="0" dirty="0">
                <a:solidFill>
                  <a:schemeClr val="bg2">
                    <a:lumMod val="25000"/>
                  </a:schemeClr>
                </a:solidFill>
                <a:effectLst/>
              </a:rPr>
              <a:t>or anywhere else you eat. Again, it’s gross and you </a:t>
            </a:r>
            <a:r>
              <a:rPr lang="en-US" sz="2400" b="0" i="0" u="sng" dirty="0">
                <a:solidFill>
                  <a:schemeClr val="bg2">
                    <a:lumMod val="25000"/>
                  </a:schemeClr>
                </a:solidFill>
                <a:effectLst/>
                <a:hlinkClick r:id="rId2">
                  <a:extLst>
                    <a:ext uri="{A12FA001-AC4F-418D-AE19-62706E023703}">
                      <ahyp:hlinkClr xmlns:ahyp="http://schemas.microsoft.com/office/drawing/2018/hyperlinkcolor" val="tx"/>
                    </a:ext>
                  </a:extLst>
                </a:hlinkClick>
              </a:rPr>
              <a:t>can use this time more wisely</a:t>
            </a:r>
            <a:r>
              <a:rPr lang="en-US" sz="2400" b="0" i="0" dirty="0">
                <a:solidFill>
                  <a:schemeClr val="bg2">
                    <a:lumMod val="25000"/>
                  </a:schemeClr>
                </a:solidFill>
                <a:effectLst/>
              </a:rPr>
              <a:t> like having quality time with your family or getting to know your team members better.</a:t>
            </a:r>
          </a:p>
          <a:p>
            <a:pPr>
              <a:lnSpc>
                <a:spcPct val="100000"/>
              </a:lnSpc>
            </a:pPr>
            <a:endParaRPr lang="en-US" sz="2400" b="1" i="0" dirty="0">
              <a:solidFill>
                <a:schemeClr val="bg2">
                  <a:lumMod val="25000"/>
                </a:schemeClr>
              </a:solidFill>
              <a:effectLst/>
            </a:endParaRPr>
          </a:p>
        </p:txBody>
      </p:sp>
      <p:pic>
        <p:nvPicPr>
          <p:cNvPr id="4" name="Picture 3" descr="A picture containing text, sign&#10;&#10;Description automatically generated">
            <a:extLst>
              <a:ext uri="{FF2B5EF4-FFF2-40B4-BE49-F238E27FC236}">
                <a16:creationId xmlns:a16="http://schemas.microsoft.com/office/drawing/2014/main" id="{36141F1C-CA04-4886-B2ED-471B3906596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63825" y="1494441"/>
            <a:ext cx="2891407" cy="4390435"/>
          </a:xfrm>
          <a:prstGeom prst="rect">
            <a:avLst/>
          </a:prstGeom>
        </p:spPr>
      </p:pic>
    </p:spTree>
    <p:extLst>
      <p:ext uri="{BB962C8B-B14F-4D97-AF65-F5344CB8AC3E}">
        <p14:creationId xmlns:p14="http://schemas.microsoft.com/office/powerpoint/2010/main" val="3974851316"/>
      </p:ext>
    </p:extLst>
  </p:cSld>
  <p:clrMapOvr>
    <a:masterClrMapping/>
  </p:clrMapOvr>
  <mc:AlternateContent xmlns:mc="http://schemas.openxmlformats.org/markup-compatibility/2006" xmlns:p14="http://schemas.microsoft.com/office/powerpoint/2010/main">
    <mc:Choice Requires="p14">
      <p:transition p14:dur="0" advTm="3885"/>
    </mc:Choice>
    <mc:Fallback xmlns="">
      <p:transition advTm="3885"/>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6"/>
          <p:cNvSpPr txBox="1">
            <a:spLocks/>
          </p:cNvSpPr>
          <p:nvPr/>
        </p:nvSpPr>
        <p:spPr>
          <a:xfrm>
            <a:off x="739833" y="624885"/>
            <a:ext cx="10886570" cy="646319"/>
          </a:xfrm>
          <a:prstGeom prst="rect">
            <a:avLst/>
          </a:prstGeom>
        </p:spPr>
        <p:txBody>
          <a:bodyPr vert="horz" lIns="60960" tIns="30480" rIns="60960" bIns="30480" rtlCol="0" anchor="t">
            <a:noAutofit/>
          </a:bodyPr>
          <a:lstStyle>
            <a:lvl1pPr algn="l" defTabSz="1371417" rtl="0" eaLnBrk="1" latinLnBrk="0" hangingPunct="1">
              <a:lnSpc>
                <a:spcPct val="80000"/>
              </a:lnSpc>
              <a:spcBef>
                <a:spcPct val="0"/>
              </a:spcBef>
              <a:buNone/>
              <a:defRPr sz="9600" kern="1200" baseline="0">
                <a:solidFill>
                  <a:schemeClr val="tx1"/>
                </a:solidFill>
                <a:latin typeface="+mj-lt"/>
                <a:ea typeface="+mj-ea"/>
                <a:cs typeface="+mj-cs"/>
              </a:defRPr>
            </a:lvl1pPr>
          </a:lstStyle>
          <a:p>
            <a:pPr algn="ctr"/>
            <a:r>
              <a:rPr lang="en-US" altLang="en-US" sz="3200" dirty="0">
                <a:solidFill>
                  <a:srgbClr val="E18130"/>
                </a:solidFill>
                <a:latin typeface="+mn-lt"/>
                <a:ea typeface="+mn-ea"/>
                <a:cs typeface="+mn-cs"/>
              </a:rPr>
              <a:t>10 STRATEGIES FOR REDUCING YOUR SCREEN TIME</a:t>
            </a:r>
            <a:endParaRPr lang="ja-JP" altLang="en-US" sz="3200" dirty="0">
              <a:solidFill>
                <a:srgbClr val="E18130"/>
              </a:solidFill>
              <a:latin typeface="+mn-lt"/>
              <a:ea typeface="+mn-ea"/>
              <a:cs typeface="+mn-cs"/>
            </a:endParaRPr>
          </a:p>
        </p:txBody>
      </p:sp>
      <p:sp>
        <p:nvSpPr>
          <p:cNvPr id="8" name="Text Placeholder 8"/>
          <p:cNvSpPr txBox="1">
            <a:spLocks/>
          </p:cNvSpPr>
          <p:nvPr/>
        </p:nvSpPr>
        <p:spPr>
          <a:xfrm>
            <a:off x="465228" y="1578331"/>
            <a:ext cx="6959030" cy="5015416"/>
          </a:xfrm>
          <a:prstGeom prst="rect">
            <a:avLst/>
          </a:prstGeom>
        </p:spPr>
        <p:txBody>
          <a:bodyPr vert="horz" lIns="60960" tIns="30480" rIns="60960" bIns="30480" rtlCol="0" anchor="t">
            <a:noAutofit/>
          </a:bodyPr>
          <a:lstStyle>
            <a:lvl1pPr marL="0" indent="0" algn="l" defTabSz="1371417" rtl="0" eaLnBrk="1" latinLnBrk="0" hangingPunct="1">
              <a:lnSpc>
                <a:spcPct val="130000"/>
              </a:lnSpc>
              <a:spcBef>
                <a:spcPts val="1200"/>
              </a:spcBef>
              <a:buFontTx/>
              <a:buNone/>
              <a:defRPr sz="1800" kern="1200" baseline="0">
                <a:solidFill>
                  <a:schemeClr val="tx2"/>
                </a:solidFill>
                <a:latin typeface="+mn-lt"/>
                <a:ea typeface="+mn-ea"/>
                <a:cs typeface="+mn-cs"/>
              </a:defRPr>
            </a:lvl1pPr>
            <a:lvl2pPr marL="685709" indent="0" algn="l" defTabSz="1371417" rtl="0" eaLnBrk="1" latinLnBrk="0" hangingPunct="1">
              <a:lnSpc>
                <a:spcPct val="90000"/>
              </a:lnSpc>
              <a:spcBef>
                <a:spcPts val="750"/>
              </a:spcBef>
              <a:buFontTx/>
              <a:buNone/>
              <a:defRPr sz="3600" kern="1200">
                <a:solidFill>
                  <a:schemeClr val="tx1"/>
                </a:solidFill>
                <a:latin typeface="+mn-lt"/>
                <a:ea typeface="+mn-ea"/>
                <a:cs typeface="+mn-cs"/>
              </a:defRPr>
            </a:lvl2pPr>
            <a:lvl3pPr marL="1371417" indent="0" algn="l" defTabSz="1371417" rtl="0" eaLnBrk="1" latinLnBrk="0" hangingPunct="1">
              <a:lnSpc>
                <a:spcPct val="90000"/>
              </a:lnSpc>
              <a:spcBef>
                <a:spcPts val="750"/>
              </a:spcBef>
              <a:buFontTx/>
              <a:buNone/>
              <a:defRPr sz="3000" kern="1200">
                <a:solidFill>
                  <a:schemeClr val="tx1"/>
                </a:solidFill>
                <a:latin typeface="+mn-lt"/>
                <a:ea typeface="+mn-ea"/>
                <a:cs typeface="+mn-cs"/>
              </a:defRPr>
            </a:lvl3pPr>
            <a:lvl4pPr marL="2057126"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4pPr>
            <a:lvl5pPr marL="2742835"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r>
              <a:rPr lang="en-US" sz="2800" b="1" i="0" dirty="0">
                <a:solidFill>
                  <a:srgbClr val="00ACA7"/>
                </a:solidFill>
                <a:effectLst/>
              </a:rPr>
              <a:t>4. Leave your phone behind</a:t>
            </a:r>
          </a:p>
          <a:p>
            <a:pPr algn="l"/>
            <a:endParaRPr lang="en-US" sz="2800" b="1" i="0" dirty="0">
              <a:solidFill>
                <a:srgbClr val="00ACA7"/>
              </a:solidFill>
              <a:effectLst/>
            </a:endParaRPr>
          </a:p>
          <a:p>
            <a:pPr>
              <a:lnSpc>
                <a:spcPct val="100000"/>
              </a:lnSpc>
            </a:pPr>
            <a:endParaRPr lang="en-US" sz="2400" b="0" i="0" dirty="0">
              <a:solidFill>
                <a:schemeClr val="bg2">
                  <a:lumMod val="25000"/>
                </a:schemeClr>
              </a:solidFill>
              <a:effectLst/>
            </a:endParaRPr>
          </a:p>
        </p:txBody>
      </p:sp>
      <p:sp>
        <p:nvSpPr>
          <p:cNvPr id="5" name="Text Placeholder 8">
            <a:extLst>
              <a:ext uri="{FF2B5EF4-FFF2-40B4-BE49-F238E27FC236}">
                <a16:creationId xmlns:a16="http://schemas.microsoft.com/office/drawing/2014/main" id="{24CB7E88-35B5-41FD-BF68-97F3CB3D2E55}"/>
              </a:ext>
            </a:extLst>
          </p:cNvPr>
          <p:cNvSpPr txBox="1">
            <a:spLocks/>
          </p:cNvSpPr>
          <p:nvPr/>
        </p:nvSpPr>
        <p:spPr>
          <a:xfrm>
            <a:off x="5028844" y="1578331"/>
            <a:ext cx="6959030" cy="5015416"/>
          </a:xfrm>
          <a:prstGeom prst="rect">
            <a:avLst/>
          </a:prstGeom>
        </p:spPr>
        <p:txBody>
          <a:bodyPr vert="horz" lIns="60960" tIns="30480" rIns="60960" bIns="30480" rtlCol="0" anchor="t">
            <a:noAutofit/>
          </a:bodyPr>
          <a:lstStyle>
            <a:lvl1pPr marL="0" indent="0" algn="l" defTabSz="1371417" rtl="0" eaLnBrk="1" latinLnBrk="0" hangingPunct="1">
              <a:lnSpc>
                <a:spcPct val="130000"/>
              </a:lnSpc>
              <a:spcBef>
                <a:spcPts val="1200"/>
              </a:spcBef>
              <a:buFontTx/>
              <a:buNone/>
              <a:defRPr sz="1800" kern="1200" baseline="0">
                <a:solidFill>
                  <a:schemeClr val="tx2"/>
                </a:solidFill>
                <a:latin typeface="+mn-lt"/>
                <a:ea typeface="+mn-ea"/>
                <a:cs typeface="+mn-cs"/>
              </a:defRPr>
            </a:lvl1pPr>
            <a:lvl2pPr marL="685709" indent="0" algn="l" defTabSz="1371417" rtl="0" eaLnBrk="1" latinLnBrk="0" hangingPunct="1">
              <a:lnSpc>
                <a:spcPct val="90000"/>
              </a:lnSpc>
              <a:spcBef>
                <a:spcPts val="750"/>
              </a:spcBef>
              <a:buFontTx/>
              <a:buNone/>
              <a:defRPr sz="3600" kern="1200">
                <a:solidFill>
                  <a:schemeClr val="tx1"/>
                </a:solidFill>
                <a:latin typeface="+mn-lt"/>
                <a:ea typeface="+mn-ea"/>
                <a:cs typeface="+mn-cs"/>
              </a:defRPr>
            </a:lvl2pPr>
            <a:lvl3pPr marL="1371417" indent="0" algn="l" defTabSz="1371417" rtl="0" eaLnBrk="1" latinLnBrk="0" hangingPunct="1">
              <a:lnSpc>
                <a:spcPct val="90000"/>
              </a:lnSpc>
              <a:spcBef>
                <a:spcPts val="750"/>
              </a:spcBef>
              <a:buFontTx/>
              <a:buNone/>
              <a:defRPr sz="3000" kern="1200">
                <a:solidFill>
                  <a:schemeClr val="tx1"/>
                </a:solidFill>
                <a:latin typeface="+mn-lt"/>
                <a:ea typeface="+mn-ea"/>
                <a:cs typeface="+mn-cs"/>
              </a:defRPr>
            </a:lvl3pPr>
            <a:lvl4pPr marL="2057126"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4pPr>
            <a:lvl5pPr marL="2742835"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algn="l"/>
            <a:endParaRPr lang="en-US" sz="2800" b="1" i="0" dirty="0">
              <a:solidFill>
                <a:srgbClr val="00ACA7"/>
              </a:solidFill>
              <a:effectLst/>
            </a:endParaRPr>
          </a:p>
          <a:p>
            <a:pPr>
              <a:lnSpc>
                <a:spcPct val="100000"/>
              </a:lnSpc>
            </a:pPr>
            <a:r>
              <a:rPr lang="en-US" sz="2400" b="0" i="0" dirty="0">
                <a:solidFill>
                  <a:schemeClr val="bg2">
                    <a:lumMod val="25000"/>
                  </a:schemeClr>
                </a:solidFill>
                <a:effectLst/>
              </a:rPr>
              <a:t>If you were to contact me during </a:t>
            </a:r>
            <a:r>
              <a:rPr lang="en-US" sz="2400" b="0" i="0" dirty="0">
                <a:solidFill>
                  <a:srgbClr val="00ACA7"/>
                </a:solidFill>
                <a:effectLst/>
              </a:rPr>
              <a:t>off-hours</a:t>
            </a:r>
            <a:r>
              <a:rPr lang="en-US" sz="2400" b="0" i="0" dirty="0">
                <a:solidFill>
                  <a:schemeClr val="bg2">
                    <a:lumMod val="25000"/>
                  </a:schemeClr>
                </a:solidFill>
                <a:effectLst/>
              </a:rPr>
              <a:t>, like </a:t>
            </a:r>
            <a:r>
              <a:rPr lang="en-US" sz="2400" b="0" i="0" u="sng" dirty="0">
                <a:solidFill>
                  <a:schemeClr val="bg2">
                    <a:lumMod val="25000"/>
                  </a:schemeClr>
                </a:solidFill>
                <a:effectLst/>
                <a:hlinkClick r:id="rId3">
                  <a:extLst>
                    <a:ext uri="{A12FA001-AC4F-418D-AE19-62706E023703}">
                      <ahyp:hlinkClr xmlns:ahyp="http://schemas.microsoft.com/office/drawing/2018/hyperlinkcolor" val="tx"/>
                    </a:ext>
                  </a:extLst>
                </a:hlinkClick>
              </a:rPr>
              <a:t>during the evening</a:t>
            </a:r>
            <a:r>
              <a:rPr lang="en-US" sz="2400" b="0" i="0" dirty="0">
                <a:solidFill>
                  <a:schemeClr val="bg2">
                    <a:lumMod val="25000"/>
                  </a:schemeClr>
                </a:solidFill>
                <a:effectLst/>
              </a:rPr>
              <a:t> or weekends, it’s going to take hours for me to </a:t>
            </a:r>
            <a:r>
              <a:rPr lang="en-US" sz="2400" b="0" i="0" dirty="0">
                <a:solidFill>
                  <a:srgbClr val="E18130"/>
                </a:solidFill>
                <a:effectLst/>
              </a:rPr>
              <a:t>respond</a:t>
            </a:r>
            <a:r>
              <a:rPr lang="en-US" sz="2400" b="0" i="0" dirty="0">
                <a:solidFill>
                  <a:schemeClr val="bg2">
                    <a:lumMod val="25000"/>
                  </a:schemeClr>
                </a:solidFill>
                <a:effectLst/>
              </a:rPr>
              <a:t>. You might not even hear from me until the next day or two.</a:t>
            </a:r>
          </a:p>
          <a:p>
            <a:pPr>
              <a:lnSpc>
                <a:spcPct val="100000"/>
              </a:lnSpc>
            </a:pPr>
            <a:r>
              <a:rPr lang="en-US" sz="2800" b="0" i="1" dirty="0">
                <a:solidFill>
                  <a:srgbClr val="D6315A"/>
                </a:solidFill>
                <a:effectLst/>
              </a:rPr>
              <a:t>I’m not ignoring you. </a:t>
            </a:r>
            <a:r>
              <a:rPr lang="en-US" sz="2400" b="0" i="0" dirty="0">
                <a:solidFill>
                  <a:schemeClr val="bg2">
                    <a:lumMod val="25000"/>
                  </a:schemeClr>
                </a:solidFill>
                <a:effectLst/>
              </a:rPr>
              <a:t>It’s just that my phone isn’t by my side.</a:t>
            </a:r>
            <a:endParaRPr lang="en-US" sz="2400" dirty="0">
              <a:solidFill>
                <a:schemeClr val="bg2">
                  <a:lumMod val="25000"/>
                </a:schemeClr>
              </a:solidFill>
            </a:endParaRPr>
          </a:p>
          <a:p>
            <a:pPr>
              <a:lnSpc>
                <a:spcPct val="100000"/>
              </a:lnSpc>
            </a:pPr>
            <a:r>
              <a:rPr lang="en-US" sz="2400" b="0" i="0" dirty="0">
                <a:solidFill>
                  <a:schemeClr val="bg2">
                    <a:lumMod val="25000"/>
                  </a:schemeClr>
                </a:solidFill>
                <a:effectLst/>
              </a:rPr>
              <a:t>If you gradually work your way up, you’ll notice that the world will keep spinning if you occasionally leave your phone behind.</a:t>
            </a:r>
            <a:endParaRPr lang="en-US" sz="2400" b="1" i="0" dirty="0">
              <a:solidFill>
                <a:schemeClr val="bg2">
                  <a:lumMod val="25000"/>
                </a:schemeClr>
              </a:solidFill>
              <a:effectLst/>
            </a:endParaRPr>
          </a:p>
        </p:txBody>
      </p:sp>
      <p:pic>
        <p:nvPicPr>
          <p:cNvPr id="3" name="Picture 2" descr="Graphical user interface, application&#10;&#10;Description automatically generated">
            <a:extLst>
              <a:ext uri="{FF2B5EF4-FFF2-40B4-BE49-F238E27FC236}">
                <a16:creationId xmlns:a16="http://schemas.microsoft.com/office/drawing/2014/main" id="{37893687-396B-444C-94C5-30CD78F498D3}"/>
              </a:ext>
            </a:extLst>
          </p:cNvPr>
          <p:cNvPicPr>
            <a:picLocks noChangeAspect="1"/>
          </p:cNvPicPr>
          <p:nvPr/>
        </p:nvPicPr>
        <p:blipFill>
          <a:blip r:embed="rId4"/>
          <a:stretch>
            <a:fillRect/>
          </a:stretch>
        </p:blipFill>
        <p:spPr>
          <a:xfrm>
            <a:off x="69977" y="2114024"/>
            <a:ext cx="4958867" cy="3722965"/>
          </a:xfrm>
          <a:prstGeom prst="rect">
            <a:avLst/>
          </a:prstGeom>
        </p:spPr>
      </p:pic>
    </p:spTree>
    <p:extLst>
      <p:ext uri="{BB962C8B-B14F-4D97-AF65-F5344CB8AC3E}">
        <p14:creationId xmlns:p14="http://schemas.microsoft.com/office/powerpoint/2010/main" val="2589436298"/>
      </p:ext>
    </p:extLst>
  </p:cSld>
  <p:clrMapOvr>
    <a:masterClrMapping/>
  </p:clrMapOvr>
  <mc:AlternateContent xmlns:mc="http://schemas.openxmlformats.org/markup-compatibility/2006" xmlns:p14="http://schemas.microsoft.com/office/powerpoint/2010/main">
    <mc:Choice Requires="p14">
      <p:transition p14:dur="0" advTm="3885"/>
    </mc:Choice>
    <mc:Fallback xmlns="">
      <p:transition advTm="3885"/>
    </mc:Fallback>
  </mc:AlternateContent>
  <p:extLst>
    <p:ext uri="{6950BFC3-D8DA-4A85-94F7-54DA5524770B}">
      <p188:commentRel xmlns:p188="http://schemas.microsoft.com/office/powerpoint/2018/8/main" r:id="rId2"/>
    </p:ext>
  </p:extLs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6"/>
          <p:cNvSpPr txBox="1">
            <a:spLocks/>
          </p:cNvSpPr>
          <p:nvPr/>
        </p:nvSpPr>
        <p:spPr>
          <a:xfrm>
            <a:off x="739833" y="624885"/>
            <a:ext cx="10886570" cy="646319"/>
          </a:xfrm>
          <a:prstGeom prst="rect">
            <a:avLst/>
          </a:prstGeom>
        </p:spPr>
        <p:txBody>
          <a:bodyPr vert="horz" lIns="60960" tIns="30480" rIns="60960" bIns="30480" rtlCol="0" anchor="t">
            <a:noAutofit/>
          </a:bodyPr>
          <a:lstStyle>
            <a:lvl1pPr algn="l" defTabSz="1371417" rtl="0" eaLnBrk="1" latinLnBrk="0" hangingPunct="1">
              <a:lnSpc>
                <a:spcPct val="80000"/>
              </a:lnSpc>
              <a:spcBef>
                <a:spcPct val="0"/>
              </a:spcBef>
              <a:buNone/>
              <a:defRPr sz="9600" kern="1200" baseline="0">
                <a:solidFill>
                  <a:schemeClr val="tx1"/>
                </a:solidFill>
                <a:latin typeface="+mj-lt"/>
                <a:ea typeface="+mj-ea"/>
                <a:cs typeface="+mj-cs"/>
              </a:defRPr>
            </a:lvl1pPr>
          </a:lstStyle>
          <a:p>
            <a:pPr algn="ctr"/>
            <a:r>
              <a:rPr lang="en-US" altLang="en-US" sz="3200" dirty="0">
                <a:solidFill>
                  <a:srgbClr val="E18130"/>
                </a:solidFill>
                <a:latin typeface="+mn-lt"/>
                <a:ea typeface="+mn-ea"/>
                <a:cs typeface="+mn-cs"/>
              </a:rPr>
              <a:t>10 STRATEGIES FOR REDUCING YOUR SCREEN TIME</a:t>
            </a:r>
            <a:endParaRPr lang="ja-JP" altLang="en-US" sz="3200" dirty="0">
              <a:solidFill>
                <a:srgbClr val="E18130"/>
              </a:solidFill>
              <a:latin typeface="+mn-lt"/>
              <a:ea typeface="+mn-ea"/>
              <a:cs typeface="+mn-cs"/>
            </a:endParaRPr>
          </a:p>
        </p:txBody>
      </p:sp>
      <p:sp>
        <p:nvSpPr>
          <p:cNvPr id="8" name="Text Placeholder 8"/>
          <p:cNvSpPr txBox="1">
            <a:spLocks/>
          </p:cNvSpPr>
          <p:nvPr/>
        </p:nvSpPr>
        <p:spPr>
          <a:xfrm>
            <a:off x="465228" y="1578331"/>
            <a:ext cx="11287748" cy="2247049"/>
          </a:xfrm>
          <a:prstGeom prst="rect">
            <a:avLst/>
          </a:prstGeom>
        </p:spPr>
        <p:txBody>
          <a:bodyPr vert="horz" lIns="60960" tIns="30480" rIns="60960" bIns="30480" rtlCol="0" anchor="t">
            <a:noAutofit/>
          </a:bodyPr>
          <a:lstStyle>
            <a:lvl1pPr marL="0" indent="0" algn="l" defTabSz="1371417" rtl="0" eaLnBrk="1" latinLnBrk="0" hangingPunct="1">
              <a:lnSpc>
                <a:spcPct val="130000"/>
              </a:lnSpc>
              <a:spcBef>
                <a:spcPts val="1200"/>
              </a:spcBef>
              <a:buFontTx/>
              <a:buNone/>
              <a:defRPr sz="1800" kern="1200" baseline="0">
                <a:solidFill>
                  <a:schemeClr val="tx2"/>
                </a:solidFill>
                <a:latin typeface="+mn-lt"/>
                <a:ea typeface="+mn-ea"/>
                <a:cs typeface="+mn-cs"/>
              </a:defRPr>
            </a:lvl1pPr>
            <a:lvl2pPr marL="685709" indent="0" algn="l" defTabSz="1371417" rtl="0" eaLnBrk="1" latinLnBrk="0" hangingPunct="1">
              <a:lnSpc>
                <a:spcPct val="90000"/>
              </a:lnSpc>
              <a:spcBef>
                <a:spcPts val="750"/>
              </a:spcBef>
              <a:buFontTx/>
              <a:buNone/>
              <a:defRPr sz="3600" kern="1200">
                <a:solidFill>
                  <a:schemeClr val="tx1"/>
                </a:solidFill>
                <a:latin typeface="+mn-lt"/>
                <a:ea typeface="+mn-ea"/>
                <a:cs typeface="+mn-cs"/>
              </a:defRPr>
            </a:lvl2pPr>
            <a:lvl3pPr marL="1371417" indent="0" algn="l" defTabSz="1371417" rtl="0" eaLnBrk="1" latinLnBrk="0" hangingPunct="1">
              <a:lnSpc>
                <a:spcPct val="90000"/>
              </a:lnSpc>
              <a:spcBef>
                <a:spcPts val="750"/>
              </a:spcBef>
              <a:buFontTx/>
              <a:buNone/>
              <a:defRPr sz="3000" kern="1200">
                <a:solidFill>
                  <a:schemeClr val="tx1"/>
                </a:solidFill>
                <a:latin typeface="+mn-lt"/>
                <a:ea typeface="+mn-ea"/>
                <a:cs typeface="+mn-cs"/>
              </a:defRPr>
            </a:lvl3pPr>
            <a:lvl4pPr marL="2057126"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4pPr>
            <a:lvl5pPr marL="2742835"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algn="l"/>
            <a:r>
              <a:rPr lang="en-IE" sz="2800" b="1" i="0" dirty="0">
                <a:solidFill>
                  <a:srgbClr val="00ACA7"/>
                </a:solidFill>
                <a:effectLst/>
              </a:rPr>
              <a:t>5. Remove unnecessary apps</a:t>
            </a:r>
          </a:p>
          <a:p>
            <a:pPr algn="l">
              <a:lnSpc>
                <a:spcPct val="100000"/>
              </a:lnSpc>
              <a:spcBef>
                <a:spcPts val="0"/>
              </a:spcBef>
            </a:pPr>
            <a:r>
              <a:rPr lang="en-US" sz="2400" b="0" i="0" dirty="0">
                <a:solidFill>
                  <a:schemeClr val="bg2">
                    <a:lumMod val="25000"/>
                  </a:schemeClr>
                </a:solidFill>
                <a:effectLst/>
              </a:rPr>
              <a:t>When you have a couple of minutes, go through your phone and remove the unnecessary ones. For instance, if you only use social media for work, then uninstall them. The same goes for other apps that tempt you into mindless usage.</a:t>
            </a:r>
            <a:endParaRPr lang="en-US" sz="2400" b="1" i="0" dirty="0">
              <a:solidFill>
                <a:schemeClr val="bg2">
                  <a:lumMod val="25000"/>
                </a:schemeClr>
              </a:solidFill>
              <a:effectLst/>
            </a:endParaRPr>
          </a:p>
        </p:txBody>
      </p:sp>
      <p:pic>
        <p:nvPicPr>
          <p:cNvPr id="3" name="Picture 2" descr="A picture containing indoor, green&#10;&#10;Description automatically generated">
            <a:extLst>
              <a:ext uri="{FF2B5EF4-FFF2-40B4-BE49-F238E27FC236}">
                <a16:creationId xmlns:a16="http://schemas.microsoft.com/office/drawing/2014/main" id="{42A5740E-7FD4-4817-86C1-C7544F15614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18576" y="3655463"/>
            <a:ext cx="5153637" cy="2898549"/>
          </a:xfrm>
          <a:prstGeom prst="rect">
            <a:avLst/>
          </a:prstGeom>
        </p:spPr>
      </p:pic>
    </p:spTree>
    <p:extLst>
      <p:ext uri="{BB962C8B-B14F-4D97-AF65-F5344CB8AC3E}">
        <p14:creationId xmlns:p14="http://schemas.microsoft.com/office/powerpoint/2010/main" val="174124523"/>
      </p:ext>
    </p:extLst>
  </p:cSld>
  <p:clrMapOvr>
    <a:masterClrMapping/>
  </p:clrMapOvr>
  <mc:AlternateContent xmlns:mc="http://schemas.openxmlformats.org/markup-compatibility/2006" xmlns:p14="http://schemas.microsoft.com/office/powerpoint/2010/main">
    <mc:Choice Requires="p14">
      <p:transition p14:dur="0" advTm="3885"/>
    </mc:Choice>
    <mc:Fallback xmlns="">
      <p:transition advTm="3885"/>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6"/>
          <p:cNvSpPr txBox="1">
            <a:spLocks/>
          </p:cNvSpPr>
          <p:nvPr/>
        </p:nvSpPr>
        <p:spPr>
          <a:xfrm>
            <a:off x="739833" y="624885"/>
            <a:ext cx="10886570" cy="646319"/>
          </a:xfrm>
          <a:prstGeom prst="rect">
            <a:avLst/>
          </a:prstGeom>
        </p:spPr>
        <p:txBody>
          <a:bodyPr vert="horz" lIns="60960" tIns="30480" rIns="60960" bIns="30480" rtlCol="0" anchor="t">
            <a:noAutofit/>
          </a:bodyPr>
          <a:lstStyle>
            <a:lvl1pPr algn="l" defTabSz="1371417" rtl="0" eaLnBrk="1" latinLnBrk="0" hangingPunct="1">
              <a:lnSpc>
                <a:spcPct val="80000"/>
              </a:lnSpc>
              <a:spcBef>
                <a:spcPct val="0"/>
              </a:spcBef>
              <a:buNone/>
              <a:defRPr sz="9600" kern="1200" baseline="0">
                <a:solidFill>
                  <a:schemeClr val="tx1"/>
                </a:solidFill>
                <a:latin typeface="+mj-lt"/>
                <a:ea typeface="+mj-ea"/>
                <a:cs typeface="+mj-cs"/>
              </a:defRPr>
            </a:lvl1pPr>
          </a:lstStyle>
          <a:p>
            <a:pPr algn="ctr"/>
            <a:r>
              <a:rPr lang="en-US" altLang="en-US" sz="3200" dirty="0">
                <a:solidFill>
                  <a:srgbClr val="E18130"/>
                </a:solidFill>
                <a:latin typeface="+mn-lt"/>
                <a:ea typeface="+mn-ea"/>
                <a:cs typeface="+mn-cs"/>
              </a:rPr>
              <a:t>10 STRATEGIES FOR REDUCING YOUR SCREEN TIME</a:t>
            </a:r>
            <a:endParaRPr lang="ja-JP" altLang="en-US" sz="3200" dirty="0">
              <a:solidFill>
                <a:srgbClr val="E18130"/>
              </a:solidFill>
              <a:latin typeface="+mn-lt"/>
              <a:ea typeface="+mn-ea"/>
              <a:cs typeface="+mn-cs"/>
            </a:endParaRPr>
          </a:p>
        </p:txBody>
      </p:sp>
      <p:sp>
        <p:nvSpPr>
          <p:cNvPr id="8" name="Text Placeholder 8"/>
          <p:cNvSpPr txBox="1">
            <a:spLocks/>
          </p:cNvSpPr>
          <p:nvPr/>
        </p:nvSpPr>
        <p:spPr>
          <a:xfrm>
            <a:off x="465228" y="1578331"/>
            <a:ext cx="6959030" cy="5015416"/>
          </a:xfrm>
          <a:prstGeom prst="rect">
            <a:avLst/>
          </a:prstGeom>
        </p:spPr>
        <p:txBody>
          <a:bodyPr vert="horz" lIns="60960" tIns="30480" rIns="60960" bIns="30480" rtlCol="0" anchor="t">
            <a:noAutofit/>
          </a:bodyPr>
          <a:lstStyle>
            <a:lvl1pPr marL="0" indent="0" algn="l" defTabSz="1371417" rtl="0" eaLnBrk="1" latinLnBrk="0" hangingPunct="1">
              <a:lnSpc>
                <a:spcPct val="130000"/>
              </a:lnSpc>
              <a:spcBef>
                <a:spcPts val="1200"/>
              </a:spcBef>
              <a:buFontTx/>
              <a:buNone/>
              <a:defRPr sz="1800" kern="1200" baseline="0">
                <a:solidFill>
                  <a:schemeClr val="tx2"/>
                </a:solidFill>
                <a:latin typeface="+mn-lt"/>
                <a:ea typeface="+mn-ea"/>
                <a:cs typeface="+mn-cs"/>
              </a:defRPr>
            </a:lvl1pPr>
            <a:lvl2pPr marL="685709" indent="0" algn="l" defTabSz="1371417" rtl="0" eaLnBrk="1" latinLnBrk="0" hangingPunct="1">
              <a:lnSpc>
                <a:spcPct val="90000"/>
              </a:lnSpc>
              <a:spcBef>
                <a:spcPts val="750"/>
              </a:spcBef>
              <a:buFontTx/>
              <a:buNone/>
              <a:defRPr sz="3600" kern="1200">
                <a:solidFill>
                  <a:schemeClr val="tx1"/>
                </a:solidFill>
                <a:latin typeface="+mn-lt"/>
                <a:ea typeface="+mn-ea"/>
                <a:cs typeface="+mn-cs"/>
              </a:defRPr>
            </a:lvl2pPr>
            <a:lvl3pPr marL="1371417" indent="0" algn="l" defTabSz="1371417" rtl="0" eaLnBrk="1" latinLnBrk="0" hangingPunct="1">
              <a:lnSpc>
                <a:spcPct val="90000"/>
              </a:lnSpc>
              <a:spcBef>
                <a:spcPts val="750"/>
              </a:spcBef>
              <a:buFontTx/>
              <a:buNone/>
              <a:defRPr sz="3000" kern="1200">
                <a:solidFill>
                  <a:schemeClr val="tx1"/>
                </a:solidFill>
                <a:latin typeface="+mn-lt"/>
                <a:ea typeface="+mn-ea"/>
                <a:cs typeface="+mn-cs"/>
              </a:defRPr>
            </a:lvl3pPr>
            <a:lvl4pPr marL="2057126"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4pPr>
            <a:lvl5pPr marL="2742835"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algn="l"/>
            <a:r>
              <a:rPr lang="en-IE" sz="2800" b="1" i="0" dirty="0">
                <a:solidFill>
                  <a:srgbClr val="00ACA7"/>
                </a:solidFill>
                <a:effectLst/>
              </a:rPr>
              <a:t>6. Switch to grayscale</a:t>
            </a:r>
          </a:p>
          <a:p>
            <a:pPr algn="l"/>
            <a:endParaRPr lang="en-US" sz="2800" b="1" i="0" dirty="0">
              <a:solidFill>
                <a:srgbClr val="00ACA7"/>
              </a:solidFill>
              <a:effectLst/>
            </a:endParaRPr>
          </a:p>
          <a:p>
            <a:pPr>
              <a:lnSpc>
                <a:spcPct val="100000"/>
              </a:lnSpc>
            </a:pPr>
            <a:endParaRPr lang="en-US" sz="2400" b="0" i="0" dirty="0">
              <a:solidFill>
                <a:schemeClr val="bg2">
                  <a:lumMod val="25000"/>
                </a:schemeClr>
              </a:solidFill>
              <a:effectLst/>
            </a:endParaRPr>
          </a:p>
        </p:txBody>
      </p:sp>
      <p:sp>
        <p:nvSpPr>
          <p:cNvPr id="5" name="Text Placeholder 8">
            <a:extLst>
              <a:ext uri="{FF2B5EF4-FFF2-40B4-BE49-F238E27FC236}">
                <a16:creationId xmlns:a16="http://schemas.microsoft.com/office/drawing/2014/main" id="{24CB7E88-35B5-41FD-BF68-97F3CB3D2E55}"/>
              </a:ext>
            </a:extLst>
          </p:cNvPr>
          <p:cNvSpPr txBox="1">
            <a:spLocks/>
          </p:cNvSpPr>
          <p:nvPr/>
        </p:nvSpPr>
        <p:spPr>
          <a:xfrm>
            <a:off x="5028844" y="1578331"/>
            <a:ext cx="6959030" cy="5015416"/>
          </a:xfrm>
          <a:prstGeom prst="rect">
            <a:avLst/>
          </a:prstGeom>
        </p:spPr>
        <p:txBody>
          <a:bodyPr vert="horz" lIns="60960" tIns="30480" rIns="60960" bIns="30480" rtlCol="0" anchor="t">
            <a:noAutofit/>
          </a:bodyPr>
          <a:lstStyle>
            <a:lvl1pPr marL="0" indent="0" algn="l" defTabSz="1371417" rtl="0" eaLnBrk="1" latinLnBrk="0" hangingPunct="1">
              <a:lnSpc>
                <a:spcPct val="130000"/>
              </a:lnSpc>
              <a:spcBef>
                <a:spcPts val="1200"/>
              </a:spcBef>
              <a:buFontTx/>
              <a:buNone/>
              <a:defRPr sz="1800" kern="1200" baseline="0">
                <a:solidFill>
                  <a:schemeClr val="tx2"/>
                </a:solidFill>
                <a:latin typeface="+mn-lt"/>
                <a:ea typeface="+mn-ea"/>
                <a:cs typeface="+mn-cs"/>
              </a:defRPr>
            </a:lvl1pPr>
            <a:lvl2pPr marL="685709" indent="0" algn="l" defTabSz="1371417" rtl="0" eaLnBrk="1" latinLnBrk="0" hangingPunct="1">
              <a:lnSpc>
                <a:spcPct val="90000"/>
              </a:lnSpc>
              <a:spcBef>
                <a:spcPts val="750"/>
              </a:spcBef>
              <a:buFontTx/>
              <a:buNone/>
              <a:defRPr sz="3600" kern="1200">
                <a:solidFill>
                  <a:schemeClr val="tx1"/>
                </a:solidFill>
                <a:latin typeface="+mn-lt"/>
                <a:ea typeface="+mn-ea"/>
                <a:cs typeface="+mn-cs"/>
              </a:defRPr>
            </a:lvl2pPr>
            <a:lvl3pPr marL="1371417" indent="0" algn="l" defTabSz="1371417" rtl="0" eaLnBrk="1" latinLnBrk="0" hangingPunct="1">
              <a:lnSpc>
                <a:spcPct val="90000"/>
              </a:lnSpc>
              <a:spcBef>
                <a:spcPts val="750"/>
              </a:spcBef>
              <a:buFontTx/>
              <a:buNone/>
              <a:defRPr sz="3000" kern="1200">
                <a:solidFill>
                  <a:schemeClr val="tx1"/>
                </a:solidFill>
                <a:latin typeface="+mn-lt"/>
                <a:ea typeface="+mn-ea"/>
                <a:cs typeface="+mn-cs"/>
              </a:defRPr>
            </a:lvl3pPr>
            <a:lvl4pPr marL="2057126"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4pPr>
            <a:lvl5pPr marL="2742835"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algn="l"/>
            <a:endParaRPr lang="en-US" sz="2800" b="1" i="0" dirty="0">
              <a:solidFill>
                <a:srgbClr val="00ACA7"/>
              </a:solidFill>
              <a:effectLst/>
            </a:endParaRPr>
          </a:p>
          <a:p>
            <a:pPr algn="l">
              <a:lnSpc>
                <a:spcPct val="100000"/>
              </a:lnSpc>
              <a:spcBef>
                <a:spcPts val="0"/>
              </a:spcBef>
            </a:pPr>
            <a:r>
              <a:rPr lang="en-US" sz="2400" b="0" i="0" dirty="0">
                <a:solidFill>
                  <a:srgbClr val="D6315A"/>
                </a:solidFill>
                <a:effectLst/>
              </a:rPr>
              <a:t>iOS</a:t>
            </a:r>
            <a:r>
              <a:rPr lang="en-US" sz="2400" b="0" i="0" dirty="0">
                <a:solidFill>
                  <a:schemeClr val="bg2">
                    <a:lumMod val="25000"/>
                  </a:schemeClr>
                </a:solidFill>
                <a:effectLst/>
              </a:rPr>
              <a:t> and Android allow you to turn your phone’s display grey. This will remove all the </a:t>
            </a:r>
            <a:r>
              <a:rPr lang="en-US" sz="2400" b="0" i="0" dirty="0">
                <a:solidFill>
                  <a:srgbClr val="D6315A"/>
                </a:solidFill>
                <a:effectLst/>
              </a:rPr>
              <a:t>beautiful </a:t>
            </a:r>
            <a:r>
              <a:rPr lang="hr-BA" sz="2400" b="0" i="0" dirty="0">
                <a:solidFill>
                  <a:srgbClr val="D6315A"/>
                </a:solidFill>
                <a:effectLst/>
              </a:rPr>
              <a:t>colours</a:t>
            </a:r>
            <a:r>
              <a:rPr lang="en-US" sz="2400" b="0" i="0" dirty="0">
                <a:solidFill>
                  <a:srgbClr val="D6315A"/>
                </a:solidFill>
                <a:effectLst/>
              </a:rPr>
              <a:t> </a:t>
            </a:r>
            <a:r>
              <a:rPr lang="en-US" sz="2400" b="0" i="0" dirty="0">
                <a:solidFill>
                  <a:schemeClr val="bg2">
                    <a:lumMod val="25000"/>
                  </a:schemeClr>
                </a:solidFill>
                <a:effectLst/>
              </a:rPr>
              <a:t>from your screen.</a:t>
            </a:r>
          </a:p>
          <a:p>
            <a:pPr algn="l">
              <a:lnSpc>
                <a:spcPct val="100000"/>
              </a:lnSpc>
              <a:spcBef>
                <a:spcPts val="0"/>
              </a:spcBef>
            </a:pPr>
            <a:r>
              <a:rPr lang="en-US" sz="2400" b="0" i="0" dirty="0">
                <a:solidFill>
                  <a:schemeClr val="bg2">
                    <a:lumMod val="25000"/>
                  </a:schemeClr>
                </a:solidFill>
                <a:effectLst/>
              </a:rPr>
              <a:t>Why is this </a:t>
            </a:r>
            <a:r>
              <a:rPr lang="en-US" sz="2400" b="0" i="0" dirty="0">
                <a:solidFill>
                  <a:srgbClr val="E18130"/>
                </a:solidFill>
                <a:effectLst/>
              </a:rPr>
              <a:t>successful</a:t>
            </a:r>
            <a:r>
              <a:rPr lang="en-US" sz="2400" b="0" i="0" dirty="0">
                <a:solidFill>
                  <a:schemeClr val="bg2">
                    <a:lumMod val="25000"/>
                  </a:schemeClr>
                </a:solidFill>
                <a:effectLst/>
              </a:rPr>
              <a:t> in curving your phone </a:t>
            </a:r>
            <a:r>
              <a:rPr lang="en-US" sz="2400" b="0" i="0" dirty="0">
                <a:solidFill>
                  <a:srgbClr val="E18130"/>
                </a:solidFill>
                <a:effectLst/>
              </a:rPr>
              <a:t>addiction</a:t>
            </a:r>
            <a:r>
              <a:rPr lang="en-US" sz="2400" b="0" i="0" dirty="0">
                <a:solidFill>
                  <a:schemeClr val="bg2">
                    <a:lumMod val="25000"/>
                  </a:schemeClr>
                </a:solidFill>
                <a:effectLst/>
              </a:rPr>
              <a:t>? Because now they’ve lost their </a:t>
            </a:r>
            <a:r>
              <a:rPr lang="en-US" sz="2400" b="0" i="0" dirty="0">
                <a:solidFill>
                  <a:srgbClr val="00ACA7"/>
                </a:solidFill>
                <a:effectLst/>
              </a:rPr>
              <a:t>visual appeal</a:t>
            </a:r>
            <a:r>
              <a:rPr lang="en-US" sz="2400" b="0" i="0" dirty="0">
                <a:solidFill>
                  <a:schemeClr val="bg2">
                    <a:lumMod val="25000"/>
                  </a:schemeClr>
                </a:solidFill>
                <a:effectLst/>
              </a:rPr>
              <a:t>.</a:t>
            </a:r>
          </a:p>
          <a:p>
            <a:pPr algn="l">
              <a:lnSpc>
                <a:spcPct val="100000"/>
              </a:lnSpc>
              <a:spcBef>
                <a:spcPts val="0"/>
              </a:spcBef>
            </a:pPr>
            <a:r>
              <a:rPr lang="en-US" sz="2400" b="0" i="0" dirty="0">
                <a:solidFill>
                  <a:schemeClr val="bg2">
                    <a:lumMod val="25000"/>
                  </a:schemeClr>
                </a:solidFill>
                <a:effectLst/>
              </a:rPr>
              <a:t>For iPhone users, head into Settings. Select </a:t>
            </a:r>
            <a:r>
              <a:rPr lang="en-US" sz="2400" b="0" i="0" dirty="0">
                <a:solidFill>
                  <a:srgbClr val="00ACA7"/>
                </a:solidFill>
                <a:effectLst/>
              </a:rPr>
              <a:t>Accessibility &gt; Display &amp; Text Size &gt; Color Filters</a:t>
            </a:r>
            <a:r>
              <a:rPr lang="en-US" sz="2400" b="0" i="0" dirty="0">
                <a:solidFill>
                  <a:schemeClr val="bg2">
                    <a:lumMod val="25000"/>
                  </a:schemeClr>
                </a:solidFill>
                <a:effectLst/>
              </a:rPr>
              <a:t>. </a:t>
            </a:r>
            <a:r>
              <a:rPr lang="en-US" sz="2400" b="0" i="0" dirty="0">
                <a:solidFill>
                  <a:srgbClr val="D6315A"/>
                </a:solidFill>
                <a:effectLst/>
              </a:rPr>
              <a:t>Android</a:t>
            </a:r>
            <a:r>
              <a:rPr lang="en-US" sz="2400" b="0" i="0" dirty="0">
                <a:solidFill>
                  <a:schemeClr val="bg2">
                    <a:lumMod val="25000"/>
                  </a:schemeClr>
                </a:solidFill>
                <a:effectLst/>
              </a:rPr>
              <a:t> users can do this by opening up the Setting panels and going into </a:t>
            </a:r>
            <a:r>
              <a:rPr lang="en-US" sz="2400" b="0" i="0" dirty="0">
                <a:solidFill>
                  <a:srgbClr val="E18130"/>
                </a:solidFill>
                <a:effectLst/>
              </a:rPr>
              <a:t>Digital Wellbeing</a:t>
            </a:r>
            <a:r>
              <a:rPr lang="en-US" sz="2400" b="0" i="0" dirty="0">
                <a:solidFill>
                  <a:schemeClr val="bg2">
                    <a:lumMod val="25000"/>
                  </a:schemeClr>
                </a:solidFill>
                <a:effectLst/>
              </a:rPr>
              <a:t>. Chose Wind Down and you can either turn Grayscale on now or schedule it for a later time.</a:t>
            </a:r>
          </a:p>
        </p:txBody>
      </p:sp>
      <p:pic>
        <p:nvPicPr>
          <p:cNvPr id="4" name="Picture 3" descr="Graphical user interface, application&#10;&#10;Description automatically generated">
            <a:extLst>
              <a:ext uri="{FF2B5EF4-FFF2-40B4-BE49-F238E27FC236}">
                <a16:creationId xmlns:a16="http://schemas.microsoft.com/office/drawing/2014/main" id="{926A9C9B-DA1C-42A2-BC26-A012C972255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5228" y="2290194"/>
            <a:ext cx="4216872" cy="3747745"/>
          </a:xfrm>
          <a:prstGeom prst="rect">
            <a:avLst/>
          </a:prstGeom>
        </p:spPr>
      </p:pic>
    </p:spTree>
    <p:extLst>
      <p:ext uri="{BB962C8B-B14F-4D97-AF65-F5344CB8AC3E}">
        <p14:creationId xmlns:p14="http://schemas.microsoft.com/office/powerpoint/2010/main" val="3880099340"/>
      </p:ext>
    </p:extLst>
  </p:cSld>
  <p:clrMapOvr>
    <a:masterClrMapping/>
  </p:clrMapOvr>
  <mc:AlternateContent xmlns:mc="http://schemas.openxmlformats.org/markup-compatibility/2006" xmlns:p14="http://schemas.microsoft.com/office/powerpoint/2010/main">
    <mc:Choice Requires="p14">
      <p:transition p14:dur="0" advTm="3885"/>
    </mc:Choice>
    <mc:Fallback xmlns="">
      <p:transition advTm="3885"/>
    </mc:Fallback>
  </mc:AlternateContent>
  <p:extLst>
    <p:ext uri="{6950BFC3-D8DA-4A85-94F7-54DA5524770B}">
      <p188:commentRel xmlns:p188="http://schemas.microsoft.com/office/powerpoint/2018/8/main" r:id="rId2"/>
    </p:ext>
  </p:extLs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6"/>
          <p:cNvSpPr txBox="1">
            <a:spLocks/>
          </p:cNvSpPr>
          <p:nvPr/>
        </p:nvSpPr>
        <p:spPr>
          <a:xfrm>
            <a:off x="739833" y="624885"/>
            <a:ext cx="10886570" cy="646319"/>
          </a:xfrm>
          <a:prstGeom prst="rect">
            <a:avLst/>
          </a:prstGeom>
        </p:spPr>
        <p:txBody>
          <a:bodyPr vert="horz" lIns="60960" tIns="30480" rIns="60960" bIns="30480" rtlCol="0" anchor="t">
            <a:noAutofit/>
          </a:bodyPr>
          <a:lstStyle>
            <a:lvl1pPr algn="l" defTabSz="1371417" rtl="0" eaLnBrk="1" latinLnBrk="0" hangingPunct="1">
              <a:lnSpc>
                <a:spcPct val="80000"/>
              </a:lnSpc>
              <a:spcBef>
                <a:spcPct val="0"/>
              </a:spcBef>
              <a:buNone/>
              <a:defRPr sz="9600" kern="1200" baseline="0">
                <a:solidFill>
                  <a:schemeClr val="tx1"/>
                </a:solidFill>
                <a:latin typeface="+mj-lt"/>
                <a:ea typeface="+mj-ea"/>
                <a:cs typeface="+mj-cs"/>
              </a:defRPr>
            </a:lvl1pPr>
          </a:lstStyle>
          <a:p>
            <a:pPr algn="ctr"/>
            <a:r>
              <a:rPr lang="en-US" altLang="en-US" sz="3200" dirty="0">
                <a:solidFill>
                  <a:srgbClr val="E18130"/>
                </a:solidFill>
                <a:latin typeface="+mn-lt"/>
                <a:ea typeface="+mn-ea"/>
                <a:cs typeface="+mn-cs"/>
              </a:rPr>
              <a:t>10 STRATEGIES FOR REDUCING YOUR SCREEN TIME</a:t>
            </a:r>
            <a:endParaRPr lang="ja-JP" altLang="en-US" sz="3200" dirty="0">
              <a:solidFill>
                <a:srgbClr val="E18130"/>
              </a:solidFill>
              <a:latin typeface="+mn-lt"/>
              <a:ea typeface="+mn-ea"/>
              <a:cs typeface="+mn-cs"/>
            </a:endParaRPr>
          </a:p>
        </p:txBody>
      </p:sp>
      <p:pic>
        <p:nvPicPr>
          <p:cNvPr id="3" name="Picture 2">
            <a:extLst>
              <a:ext uri="{FF2B5EF4-FFF2-40B4-BE49-F238E27FC236}">
                <a16:creationId xmlns:a16="http://schemas.microsoft.com/office/drawing/2014/main" id="{02B8D59E-E07F-428D-9050-FBE6C88E1C1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96000" y="1271204"/>
            <a:ext cx="7076360" cy="4422725"/>
          </a:xfrm>
          <a:prstGeom prst="rect">
            <a:avLst/>
          </a:prstGeom>
        </p:spPr>
      </p:pic>
      <p:sp>
        <p:nvSpPr>
          <p:cNvPr id="8" name="Text Placeholder 8"/>
          <p:cNvSpPr txBox="1">
            <a:spLocks/>
          </p:cNvSpPr>
          <p:nvPr/>
        </p:nvSpPr>
        <p:spPr>
          <a:xfrm>
            <a:off x="465228" y="1578331"/>
            <a:ext cx="6229187" cy="5015416"/>
          </a:xfrm>
          <a:prstGeom prst="rect">
            <a:avLst/>
          </a:prstGeom>
        </p:spPr>
        <p:txBody>
          <a:bodyPr vert="horz" lIns="60960" tIns="30480" rIns="60960" bIns="30480" rtlCol="0" anchor="t">
            <a:noAutofit/>
          </a:bodyPr>
          <a:lstStyle>
            <a:lvl1pPr marL="0" indent="0" algn="l" defTabSz="1371417" rtl="0" eaLnBrk="1" latinLnBrk="0" hangingPunct="1">
              <a:lnSpc>
                <a:spcPct val="130000"/>
              </a:lnSpc>
              <a:spcBef>
                <a:spcPts val="1200"/>
              </a:spcBef>
              <a:buFontTx/>
              <a:buNone/>
              <a:defRPr sz="1800" kern="1200" baseline="0">
                <a:solidFill>
                  <a:schemeClr val="tx2"/>
                </a:solidFill>
                <a:latin typeface="+mn-lt"/>
                <a:ea typeface="+mn-ea"/>
                <a:cs typeface="+mn-cs"/>
              </a:defRPr>
            </a:lvl1pPr>
            <a:lvl2pPr marL="685709" indent="0" algn="l" defTabSz="1371417" rtl="0" eaLnBrk="1" latinLnBrk="0" hangingPunct="1">
              <a:lnSpc>
                <a:spcPct val="90000"/>
              </a:lnSpc>
              <a:spcBef>
                <a:spcPts val="750"/>
              </a:spcBef>
              <a:buFontTx/>
              <a:buNone/>
              <a:defRPr sz="3600" kern="1200">
                <a:solidFill>
                  <a:schemeClr val="tx1"/>
                </a:solidFill>
                <a:latin typeface="+mn-lt"/>
                <a:ea typeface="+mn-ea"/>
                <a:cs typeface="+mn-cs"/>
              </a:defRPr>
            </a:lvl2pPr>
            <a:lvl3pPr marL="1371417" indent="0" algn="l" defTabSz="1371417" rtl="0" eaLnBrk="1" latinLnBrk="0" hangingPunct="1">
              <a:lnSpc>
                <a:spcPct val="90000"/>
              </a:lnSpc>
              <a:spcBef>
                <a:spcPts val="750"/>
              </a:spcBef>
              <a:buFontTx/>
              <a:buNone/>
              <a:defRPr sz="3000" kern="1200">
                <a:solidFill>
                  <a:schemeClr val="tx1"/>
                </a:solidFill>
                <a:latin typeface="+mn-lt"/>
                <a:ea typeface="+mn-ea"/>
                <a:cs typeface="+mn-cs"/>
              </a:defRPr>
            </a:lvl3pPr>
            <a:lvl4pPr marL="2057126"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4pPr>
            <a:lvl5pPr marL="2742835"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algn="l"/>
            <a:r>
              <a:rPr lang="en-US" sz="2800" b="1" i="0" dirty="0">
                <a:solidFill>
                  <a:srgbClr val="00ACA7"/>
                </a:solidFill>
                <a:effectLst/>
              </a:rPr>
              <a:t>7. Schedule more face-to-face meetings</a:t>
            </a:r>
          </a:p>
          <a:p>
            <a:pPr algn="l">
              <a:lnSpc>
                <a:spcPct val="100000"/>
              </a:lnSpc>
              <a:spcBef>
                <a:spcPts val="0"/>
              </a:spcBef>
            </a:pPr>
            <a:r>
              <a:rPr lang="en-US" sz="2400" b="0" i="0" dirty="0">
                <a:solidFill>
                  <a:schemeClr val="bg2">
                    <a:lumMod val="25000"/>
                  </a:schemeClr>
                </a:solidFill>
                <a:effectLst/>
              </a:rPr>
              <a:t>We know that </a:t>
            </a:r>
            <a:r>
              <a:rPr lang="en-US" sz="2400" b="0" i="0" dirty="0">
                <a:solidFill>
                  <a:srgbClr val="E18130"/>
                </a:solidFill>
                <a:effectLst/>
              </a:rPr>
              <a:t>Zoom</a:t>
            </a:r>
            <a:r>
              <a:rPr lang="en-US" sz="2400" b="0" i="0" dirty="0">
                <a:solidFill>
                  <a:schemeClr val="bg2">
                    <a:lumMod val="25000"/>
                  </a:schemeClr>
                </a:solidFill>
                <a:effectLst/>
              </a:rPr>
              <a:t> and </a:t>
            </a:r>
            <a:r>
              <a:rPr lang="en-US" sz="2400" b="0" i="0" dirty="0">
                <a:solidFill>
                  <a:srgbClr val="00ACA7"/>
                </a:solidFill>
                <a:effectLst/>
              </a:rPr>
              <a:t>video calls </a:t>
            </a:r>
            <a:r>
              <a:rPr lang="en-US" sz="2400" b="0" i="0" dirty="0">
                <a:solidFill>
                  <a:schemeClr val="bg2">
                    <a:lumMod val="25000"/>
                  </a:schemeClr>
                </a:solidFill>
                <a:effectLst/>
              </a:rPr>
              <a:t>are all the rage. They’ve been helpful, but they also cause </a:t>
            </a:r>
            <a:r>
              <a:rPr lang="en-US" sz="2400" b="0" i="0" dirty="0">
                <a:solidFill>
                  <a:srgbClr val="D6315A"/>
                </a:solidFill>
                <a:effectLst/>
              </a:rPr>
              <a:t>fatigue</a:t>
            </a:r>
            <a:r>
              <a:rPr lang="en-US" sz="2400" b="0" i="0" dirty="0">
                <a:solidFill>
                  <a:schemeClr val="bg2">
                    <a:lumMod val="25000"/>
                  </a:schemeClr>
                </a:solidFill>
                <a:effectLst/>
              </a:rPr>
              <a:t>.</a:t>
            </a:r>
          </a:p>
          <a:p>
            <a:pPr algn="l">
              <a:lnSpc>
                <a:spcPct val="100000"/>
              </a:lnSpc>
              <a:spcBef>
                <a:spcPts val="0"/>
              </a:spcBef>
            </a:pPr>
            <a:r>
              <a:rPr lang="en-US" sz="2400" b="0" i="0" dirty="0">
                <a:solidFill>
                  <a:schemeClr val="bg2">
                    <a:lumMod val="25000"/>
                  </a:schemeClr>
                </a:solidFill>
                <a:effectLst/>
              </a:rPr>
              <a:t>Instead, set up an </a:t>
            </a:r>
            <a:r>
              <a:rPr lang="en-US" sz="2400" b="0" i="0" dirty="0">
                <a:solidFill>
                  <a:srgbClr val="E18130"/>
                </a:solidFill>
                <a:effectLst/>
              </a:rPr>
              <a:t>old fashioned </a:t>
            </a:r>
            <a:r>
              <a:rPr lang="en-US" sz="2400" b="0" i="0" dirty="0">
                <a:solidFill>
                  <a:schemeClr val="bg2">
                    <a:lumMod val="25000"/>
                  </a:schemeClr>
                </a:solidFill>
                <a:effectLst/>
              </a:rPr>
              <a:t>phone call. </a:t>
            </a:r>
          </a:p>
          <a:p>
            <a:pPr algn="l">
              <a:lnSpc>
                <a:spcPct val="100000"/>
              </a:lnSpc>
              <a:spcBef>
                <a:spcPts val="0"/>
              </a:spcBef>
            </a:pPr>
            <a:r>
              <a:rPr lang="en-US" sz="2400" b="0" i="0" dirty="0">
                <a:solidFill>
                  <a:schemeClr val="bg2">
                    <a:lumMod val="25000"/>
                  </a:schemeClr>
                </a:solidFill>
                <a:effectLst/>
              </a:rPr>
              <a:t>Or, even better, schedule a </a:t>
            </a:r>
            <a:r>
              <a:rPr lang="en-US" sz="2400" b="0" i="0" dirty="0">
                <a:solidFill>
                  <a:srgbClr val="D6315A"/>
                </a:solidFill>
                <a:effectLst/>
              </a:rPr>
              <a:t>face-to-face meeting</a:t>
            </a:r>
            <a:r>
              <a:rPr lang="en-US" sz="2400" b="0" i="0" dirty="0">
                <a:solidFill>
                  <a:schemeClr val="bg2">
                    <a:lumMod val="25000"/>
                  </a:schemeClr>
                </a:solidFill>
                <a:effectLst/>
              </a:rPr>
              <a:t>.</a:t>
            </a:r>
          </a:p>
          <a:p>
            <a:pPr algn="l">
              <a:lnSpc>
                <a:spcPct val="100000"/>
              </a:lnSpc>
              <a:spcBef>
                <a:spcPts val="0"/>
              </a:spcBef>
            </a:pPr>
            <a:r>
              <a:rPr lang="en-US" sz="2400" b="0" i="0" dirty="0">
                <a:solidFill>
                  <a:srgbClr val="E18130"/>
                </a:solidFill>
                <a:effectLst/>
              </a:rPr>
              <a:t>In-person meetings </a:t>
            </a:r>
            <a:r>
              <a:rPr lang="en-US" sz="2400" b="0" i="0" dirty="0">
                <a:solidFill>
                  <a:schemeClr val="bg2">
                    <a:lumMod val="25000"/>
                  </a:schemeClr>
                </a:solidFill>
                <a:effectLst/>
              </a:rPr>
              <a:t>provide a sense of intimacy, </a:t>
            </a:r>
            <a:r>
              <a:rPr lang="en-US" sz="2400" b="0" i="0" dirty="0">
                <a:solidFill>
                  <a:srgbClr val="D6315A"/>
                </a:solidFill>
                <a:effectLst/>
              </a:rPr>
              <a:t>connection</a:t>
            </a:r>
            <a:r>
              <a:rPr lang="en-US" sz="2400" b="0" i="0" dirty="0">
                <a:solidFill>
                  <a:schemeClr val="bg2">
                    <a:lumMod val="25000"/>
                  </a:schemeClr>
                </a:solidFill>
                <a:effectLst/>
              </a:rPr>
              <a:t> and </a:t>
            </a:r>
            <a:r>
              <a:rPr lang="en-US" sz="2400" b="0" i="0" dirty="0">
                <a:solidFill>
                  <a:srgbClr val="00ACA7"/>
                </a:solidFill>
                <a:effectLst/>
              </a:rPr>
              <a:t>empathy</a:t>
            </a:r>
            <a:r>
              <a:rPr lang="en-US" sz="2400" b="0" i="0" dirty="0">
                <a:solidFill>
                  <a:schemeClr val="bg2">
                    <a:lumMod val="25000"/>
                  </a:schemeClr>
                </a:solidFill>
                <a:effectLst/>
              </a:rPr>
              <a:t> that is difficult to replicate via video.</a:t>
            </a:r>
          </a:p>
          <a:p>
            <a:pPr>
              <a:lnSpc>
                <a:spcPct val="100000"/>
              </a:lnSpc>
            </a:pPr>
            <a:endParaRPr lang="en-US" sz="2400" b="1" i="0" dirty="0">
              <a:solidFill>
                <a:schemeClr val="bg2">
                  <a:lumMod val="25000"/>
                </a:schemeClr>
              </a:solidFill>
              <a:effectLst/>
            </a:endParaRPr>
          </a:p>
        </p:txBody>
      </p:sp>
    </p:spTree>
    <p:extLst>
      <p:ext uri="{BB962C8B-B14F-4D97-AF65-F5344CB8AC3E}">
        <p14:creationId xmlns:p14="http://schemas.microsoft.com/office/powerpoint/2010/main" val="2893209920"/>
      </p:ext>
    </p:extLst>
  </p:cSld>
  <p:clrMapOvr>
    <a:masterClrMapping/>
  </p:clrMapOvr>
  <mc:AlternateContent xmlns:mc="http://schemas.openxmlformats.org/markup-compatibility/2006" xmlns:p14="http://schemas.microsoft.com/office/powerpoint/2010/main">
    <mc:Choice Requires="p14">
      <p:transition p14:dur="0" advTm="3885"/>
    </mc:Choice>
    <mc:Fallback xmlns="">
      <p:transition advTm="3885"/>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6"/>
          <p:cNvSpPr txBox="1">
            <a:spLocks/>
          </p:cNvSpPr>
          <p:nvPr/>
        </p:nvSpPr>
        <p:spPr>
          <a:xfrm>
            <a:off x="739833" y="624885"/>
            <a:ext cx="10886570" cy="646319"/>
          </a:xfrm>
          <a:prstGeom prst="rect">
            <a:avLst/>
          </a:prstGeom>
        </p:spPr>
        <p:txBody>
          <a:bodyPr vert="horz" lIns="60960" tIns="30480" rIns="60960" bIns="30480" rtlCol="0" anchor="t">
            <a:noAutofit/>
          </a:bodyPr>
          <a:lstStyle>
            <a:lvl1pPr algn="l" defTabSz="1371417" rtl="0" eaLnBrk="1" latinLnBrk="0" hangingPunct="1">
              <a:lnSpc>
                <a:spcPct val="80000"/>
              </a:lnSpc>
              <a:spcBef>
                <a:spcPct val="0"/>
              </a:spcBef>
              <a:buNone/>
              <a:defRPr sz="9600" kern="1200" baseline="0">
                <a:solidFill>
                  <a:schemeClr val="tx1"/>
                </a:solidFill>
                <a:latin typeface="+mj-lt"/>
                <a:ea typeface="+mj-ea"/>
                <a:cs typeface="+mj-cs"/>
              </a:defRPr>
            </a:lvl1pPr>
          </a:lstStyle>
          <a:p>
            <a:pPr algn="ctr"/>
            <a:r>
              <a:rPr lang="hr-BA" altLang="en-US" sz="3200" b="1" dirty="0">
                <a:solidFill>
                  <a:srgbClr val="5E5E5E"/>
                </a:solidFill>
                <a:latin typeface="+mn-lt"/>
                <a:ea typeface="+mn-ea"/>
                <a:cs typeface="+mn-cs"/>
              </a:rPr>
              <a:t> </a:t>
            </a:r>
            <a:r>
              <a:rPr lang="en-US" altLang="en-US" sz="3200" dirty="0">
                <a:solidFill>
                  <a:srgbClr val="E18130"/>
                </a:solidFill>
                <a:latin typeface="+mn-lt"/>
                <a:ea typeface="+mn-ea"/>
                <a:cs typeface="+mn-cs"/>
              </a:rPr>
              <a:t>10 STRATEGIES FOR REDUCING YOUR SCREEN TIME</a:t>
            </a:r>
            <a:endParaRPr lang="ja-JP" altLang="en-US" sz="3200" dirty="0">
              <a:solidFill>
                <a:srgbClr val="E18130"/>
              </a:solidFill>
              <a:latin typeface="+mn-lt"/>
              <a:ea typeface="+mn-ea"/>
              <a:cs typeface="+mn-cs"/>
            </a:endParaRPr>
          </a:p>
        </p:txBody>
      </p:sp>
      <p:sp>
        <p:nvSpPr>
          <p:cNvPr id="8" name="Text Placeholder 8"/>
          <p:cNvSpPr txBox="1">
            <a:spLocks/>
          </p:cNvSpPr>
          <p:nvPr/>
        </p:nvSpPr>
        <p:spPr>
          <a:xfrm>
            <a:off x="465228" y="1578331"/>
            <a:ext cx="6959030" cy="5015416"/>
          </a:xfrm>
          <a:prstGeom prst="rect">
            <a:avLst/>
          </a:prstGeom>
        </p:spPr>
        <p:txBody>
          <a:bodyPr vert="horz" lIns="60960" tIns="30480" rIns="60960" bIns="30480" rtlCol="0" anchor="t">
            <a:noAutofit/>
          </a:bodyPr>
          <a:lstStyle>
            <a:lvl1pPr marL="0" indent="0" algn="l" defTabSz="1371417" rtl="0" eaLnBrk="1" latinLnBrk="0" hangingPunct="1">
              <a:lnSpc>
                <a:spcPct val="130000"/>
              </a:lnSpc>
              <a:spcBef>
                <a:spcPts val="1200"/>
              </a:spcBef>
              <a:buFontTx/>
              <a:buNone/>
              <a:defRPr sz="1800" kern="1200" baseline="0">
                <a:solidFill>
                  <a:schemeClr val="tx2"/>
                </a:solidFill>
                <a:latin typeface="+mn-lt"/>
                <a:ea typeface="+mn-ea"/>
                <a:cs typeface="+mn-cs"/>
              </a:defRPr>
            </a:lvl1pPr>
            <a:lvl2pPr marL="685709" indent="0" algn="l" defTabSz="1371417" rtl="0" eaLnBrk="1" latinLnBrk="0" hangingPunct="1">
              <a:lnSpc>
                <a:spcPct val="90000"/>
              </a:lnSpc>
              <a:spcBef>
                <a:spcPts val="750"/>
              </a:spcBef>
              <a:buFontTx/>
              <a:buNone/>
              <a:defRPr sz="3600" kern="1200">
                <a:solidFill>
                  <a:schemeClr val="tx1"/>
                </a:solidFill>
                <a:latin typeface="+mn-lt"/>
                <a:ea typeface="+mn-ea"/>
                <a:cs typeface="+mn-cs"/>
              </a:defRPr>
            </a:lvl2pPr>
            <a:lvl3pPr marL="1371417" indent="0" algn="l" defTabSz="1371417" rtl="0" eaLnBrk="1" latinLnBrk="0" hangingPunct="1">
              <a:lnSpc>
                <a:spcPct val="90000"/>
              </a:lnSpc>
              <a:spcBef>
                <a:spcPts val="750"/>
              </a:spcBef>
              <a:buFontTx/>
              <a:buNone/>
              <a:defRPr sz="3000" kern="1200">
                <a:solidFill>
                  <a:schemeClr val="tx1"/>
                </a:solidFill>
                <a:latin typeface="+mn-lt"/>
                <a:ea typeface="+mn-ea"/>
                <a:cs typeface="+mn-cs"/>
              </a:defRPr>
            </a:lvl3pPr>
            <a:lvl4pPr marL="2057126"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4pPr>
            <a:lvl5pPr marL="2742835"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algn="l"/>
            <a:r>
              <a:rPr lang="en-US" sz="2800" b="1" i="0" dirty="0">
                <a:solidFill>
                  <a:srgbClr val="00ACA7"/>
                </a:solidFill>
                <a:effectLst/>
              </a:rPr>
              <a:t>8. Take a look, it’s in a book</a:t>
            </a:r>
          </a:p>
          <a:p>
            <a:pPr algn="l"/>
            <a:endParaRPr lang="en-US" sz="2800" b="1" i="0" dirty="0">
              <a:solidFill>
                <a:srgbClr val="00ACA7"/>
              </a:solidFill>
              <a:effectLst/>
            </a:endParaRPr>
          </a:p>
          <a:p>
            <a:pPr>
              <a:lnSpc>
                <a:spcPct val="100000"/>
              </a:lnSpc>
            </a:pPr>
            <a:endParaRPr lang="en-US" sz="2400" b="0" i="0" dirty="0">
              <a:solidFill>
                <a:schemeClr val="bg2">
                  <a:lumMod val="25000"/>
                </a:schemeClr>
              </a:solidFill>
              <a:effectLst/>
            </a:endParaRPr>
          </a:p>
        </p:txBody>
      </p:sp>
      <p:pic>
        <p:nvPicPr>
          <p:cNvPr id="4" name="Picture 3">
            <a:extLst>
              <a:ext uri="{FF2B5EF4-FFF2-40B4-BE49-F238E27FC236}">
                <a16:creationId xmlns:a16="http://schemas.microsoft.com/office/drawing/2014/main" id="{5FEF376D-0F4B-4011-BEBB-9485AC56F05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44994" y="2126609"/>
            <a:ext cx="6939794" cy="4207080"/>
          </a:xfrm>
          <a:prstGeom prst="rect">
            <a:avLst/>
          </a:prstGeom>
        </p:spPr>
      </p:pic>
      <p:sp>
        <p:nvSpPr>
          <p:cNvPr id="5" name="Text Placeholder 8">
            <a:extLst>
              <a:ext uri="{FF2B5EF4-FFF2-40B4-BE49-F238E27FC236}">
                <a16:creationId xmlns:a16="http://schemas.microsoft.com/office/drawing/2014/main" id="{24CB7E88-35B5-41FD-BF68-97F3CB3D2E55}"/>
              </a:ext>
            </a:extLst>
          </p:cNvPr>
          <p:cNvSpPr txBox="1">
            <a:spLocks/>
          </p:cNvSpPr>
          <p:nvPr/>
        </p:nvSpPr>
        <p:spPr>
          <a:xfrm>
            <a:off x="6031684" y="1578331"/>
            <a:ext cx="5956190" cy="5015416"/>
          </a:xfrm>
          <a:prstGeom prst="rect">
            <a:avLst/>
          </a:prstGeom>
        </p:spPr>
        <p:txBody>
          <a:bodyPr vert="horz" lIns="60960" tIns="30480" rIns="60960" bIns="30480" rtlCol="0" anchor="t">
            <a:noAutofit/>
          </a:bodyPr>
          <a:lstStyle>
            <a:lvl1pPr marL="0" indent="0" algn="l" defTabSz="1371417" rtl="0" eaLnBrk="1" latinLnBrk="0" hangingPunct="1">
              <a:lnSpc>
                <a:spcPct val="130000"/>
              </a:lnSpc>
              <a:spcBef>
                <a:spcPts val="1200"/>
              </a:spcBef>
              <a:buFontTx/>
              <a:buNone/>
              <a:defRPr sz="1800" kern="1200" baseline="0">
                <a:solidFill>
                  <a:schemeClr val="tx2"/>
                </a:solidFill>
                <a:latin typeface="+mn-lt"/>
                <a:ea typeface="+mn-ea"/>
                <a:cs typeface="+mn-cs"/>
              </a:defRPr>
            </a:lvl1pPr>
            <a:lvl2pPr marL="685709" indent="0" algn="l" defTabSz="1371417" rtl="0" eaLnBrk="1" latinLnBrk="0" hangingPunct="1">
              <a:lnSpc>
                <a:spcPct val="90000"/>
              </a:lnSpc>
              <a:spcBef>
                <a:spcPts val="750"/>
              </a:spcBef>
              <a:buFontTx/>
              <a:buNone/>
              <a:defRPr sz="3600" kern="1200">
                <a:solidFill>
                  <a:schemeClr val="tx1"/>
                </a:solidFill>
                <a:latin typeface="+mn-lt"/>
                <a:ea typeface="+mn-ea"/>
                <a:cs typeface="+mn-cs"/>
              </a:defRPr>
            </a:lvl2pPr>
            <a:lvl3pPr marL="1371417" indent="0" algn="l" defTabSz="1371417" rtl="0" eaLnBrk="1" latinLnBrk="0" hangingPunct="1">
              <a:lnSpc>
                <a:spcPct val="90000"/>
              </a:lnSpc>
              <a:spcBef>
                <a:spcPts val="750"/>
              </a:spcBef>
              <a:buFontTx/>
              <a:buNone/>
              <a:defRPr sz="3000" kern="1200">
                <a:solidFill>
                  <a:schemeClr val="tx1"/>
                </a:solidFill>
                <a:latin typeface="+mn-lt"/>
                <a:ea typeface="+mn-ea"/>
                <a:cs typeface="+mn-cs"/>
              </a:defRPr>
            </a:lvl3pPr>
            <a:lvl4pPr marL="2057126"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4pPr>
            <a:lvl5pPr marL="2742835"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algn="l"/>
            <a:endParaRPr lang="en-US" sz="2800" b="1" i="0" dirty="0">
              <a:solidFill>
                <a:srgbClr val="00ACA7"/>
              </a:solidFill>
              <a:effectLst/>
            </a:endParaRPr>
          </a:p>
          <a:p>
            <a:pPr>
              <a:lnSpc>
                <a:spcPct val="100000"/>
              </a:lnSpc>
            </a:pPr>
            <a:r>
              <a:rPr lang="en-US" sz="2400" b="0" i="0" dirty="0">
                <a:solidFill>
                  <a:schemeClr val="bg2">
                    <a:lumMod val="25000"/>
                  </a:schemeClr>
                </a:solidFill>
                <a:effectLst/>
              </a:rPr>
              <a:t>Believe or not, </a:t>
            </a:r>
            <a:r>
              <a:rPr lang="en-US" sz="2400" b="0" i="0" dirty="0">
                <a:solidFill>
                  <a:srgbClr val="D6315A"/>
                </a:solidFill>
                <a:effectLst/>
              </a:rPr>
              <a:t>books</a:t>
            </a:r>
            <a:r>
              <a:rPr lang="en-US" sz="2400" b="0" i="0" dirty="0">
                <a:solidFill>
                  <a:schemeClr val="bg2">
                    <a:lumMod val="25000"/>
                  </a:schemeClr>
                </a:solidFill>
                <a:effectLst/>
              </a:rPr>
              <a:t> and </a:t>
            </a:r>
            <a:r>
              <a:rPr lang="en-US" sz="2400" b="0" i="0" dirty="0">
                <a:solidFill>
                  <a:srgbClr val="E18130"/>
                </a:solidFill>
                <a:effectLst/>
              </a:rPr>
              <a:t>libraries</a:t>
            </a:r>
            <a:r>
              <a:rPr lang="en-US" sz="2400" b="0" i="0" dirty="0">
                <a:solidFill>
                  <a:schemeClr val="bg2">
                    <a:lumMod val="25000"/>
                  </a:schemeClr>
                </a:solidFill>
                <a:effectLst/>
              </a:rPr>
              <a:t> are still in </a:t>
            </a:r>
            <a:r>
              <a:rPr lang="en-US" sz="2400" b="0" i="0" dirty="0">
                <a:solidFill>
                  <a:srgbClr val="00ACA7"/>
                </a:solidFill>
                <a:effectLst/>
              </a:rPr>
              <a:t>existence</a:t>
            </a:r>
            <a:r>
              <a:rPr lang="en-US" sz="2400" dirty="0">
                <a:solidFill>
                  <a:schemeClr val="bg2">
                    <a:lumMod val="25000"/>
                  </a:schemeClr>
                </a:solidFill>
              </a:rPr>
              <a:t>!  </a:t>
            </a:r>
            <a:r>
              <a:rPr lang="en-US" sz="2400" b="0" i="0" dirty="0">
                <a:solidFill>
                  <a:schemeClr val="bg2">
                    <a:lumMod val="25000"/>
                  </a:schemeClr>
                </a:solidFill>
                <a:effectLst/>
              </a:rPr>
              <a:t>We know it’s </a:t>
            </a:r>
            <a:r>
              <a:rPr lang="en-US" sz="2400" b="0" i="0" dirty="0">
                <a:solidFill>
                  <a:srgbClr val="00ACA7"/>
                </a:solidFill>
                <a:effectLst/>
              </a:rPr>
              <a:t>fast</a:t>
            </a:r>
            <a:r>
              <a:rPr lang="en-US" sz="2400" b="0" i="0" dirty="0">
                <a:solidFill>
                  <a:schemeClr val="bg2">
                    <a:lumMod val="25000"/>
                  </a:schemeClr>
                </a:solidFill>
                <a:effectLst/>
              </a:rPr>
              <a:t> and </a:t>
            </a:r>
            <a:r>
              <a:rPr lang="en-US" sz="2400" b="0" i="0" dirty="0">
                <a:solidFill>
                  <a:srgbClr val="D6315A"/>
                </a:solidFill>
                <a:effectLst/>
              </a:rPr>
              <a:t>convenient</a:t>
            </a:r>
            <a:r>
              <a:rPr lang="en-US" sz="2400" b="0" i="0" dirty="0">
                <a:solidFill>
                  <a:schemeClr val="bg2">
                    <a:lumMod val="25000"/>
                  </a:schemeClr>
                </a:solidFill>
                <a:effectLst/>
              </a:rPr>
              <a:t> to use your phone or ask your </a:t>
            </a:r>
            <a:r>
              <a:rPr lang="en-US" sz="2400" b="0" i="0" dirty="0">
                <a:solidFill>
                  <a:srgbClr val="E18130"/>
                </a:solidFill>
                <a:effectLst/>
              </a:rPr>
              <a:t>smart device </a:t>
            </a:r>
            <a:r>
              <a:rPr lang="en-US" sz="2400" b="0" i="0" dirty="0">
                <a:solidFill>
                  <a:schemeClr val="bg2">
                    <a:lumMod val="25000"/>
                  </a:schemeClr>
                </a:solidFill>
                <a:effectLst/>
              </a:rPr>
              <a:t>to answer a question. But, instead of relying solely on technology, seek out other ways to access information.</a:t>
            </a:r>
            <a:endParaRPr lang="en-US" sz="2400" b="1" i="0" dirty="0">
              <a:solidFill>
                <a:schemeClr val="bg2">
                  <a:lumMod val="25000"/>
                </a:schemeClr>
              </a:solidFill>
              <a:effectLst/>
            </a:endParaRPr>
          </a:p>
        </p:txBody>
      </p:sp>
    </p:spTree>
    <p:extLst>
      <p:ext uri="{BB962C8B-B14F-4D97-AF65-F5344CB8AC3E}">
        <p14:creationId xmlns:p14="http://schemas.microsoft.com/office/powerpoint/2010/main" val="1839380481"/>
      </p:ext>
    </p:extLst>
  </p:cSld>
  <p:clrMapOvr>
    <a:masterClrMapping/>
  </p:clrMapOvr>
  <mc:AlternateContent xmlns:mc="http://schemas.openxmlformats.org/markup-compatibility/2006" xmlns:p14="http://schemas.microsoft.com/office/powerpoint/2010/main">
    <mc:Choice Requires="p14">
      <p:transition p14:dur="0" advTm="3885"/>
    </mc:Choice>
    <mc:Fallback xmlns="">
      <p:transition advTm="3885"/>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9D1C15C-3593-4455-A9A6-82BF8229AC4C}"/>
              </a:ext>
            </a:extLst>
          </p:cNvPr>
          <p:cNvSpPr>
            <a:spLocks noGrp="1"/>
          </p:cNvSpPr>
          <p:nvPr>
            <p:ph type="body" sz="quarter" idx="13"/>
          </p:nvPr>
        </p:nvSpPr>
        <p:spPr>
          <a:xfrm>
            <a:off x="1272027" y="541487"/>
            <a:ext cx="9168928" cy="697353"/>
          </a:xfrm>
        </p:spPr>
        <p:txBody>
          <a:bodyPr/>
          <a:lstStyle/>
          <a:p>
            <a:pPr algn="ctr"/>
            <a:r>
              <a:rPr lang="hr-BA" sz="3200" dirty="0"/>
              <a:t>Important definition</a:t>
            </a:r>
            <a:r>
              <a:rPr lang="en-IE" sz="3200" dirty="0"/>
              <a:t>s</a:t>
            </a:r>
            <a:endParaRPr lang="en-US" sz="3200" dirty="0"/>
          </a:p>
        </p:txBody>
      </p:sp>
      <p:sp>
        <p:nvSpPr>
          <p:cNvPr id="4" name="Text Placeholder 3">
            <a:extLst>
              <a:ext uri="{FF2B5EF4-FFF2-40B4-BE49-F238E27FC236}">
                <a16:creationId xmlns:a16="http://schemas.microsoft.com/office/drawing/2014/main" id="{7F97C7A2-7BE3-4B2A-8D86-F1B202926899}"/>
              </a:ext>
            </a:extLst>
          </p:cNvPr>
          <p:cNvSpPr>
            <a:spLocks noGrp="1"/>
          </p:cNvSpPr>
          <p:nvPr>
            <p:ph type="body" sz="quarter" idx="14"/>
          </p:nvPr>
        </p:nvSpPr>
        <p:spPr>
          <a:xfrm>
            <a:off x="672661" y="1124608"/>
            <a:ext cx="10825655" cy="3909916"/>
          </a:xfrm>
        </p:spPr>
        <p:txBody>
          <a:bodyPr/>
          <a:lstStyle/>
          <a:p>
            <a:pPr marL="285750" indent="-285750">
              <a:buFont typeface="Arial" panose="020B0604020202020204" pitchFamily="34" charset="0"/>
              <a:buChar char="•"/>
            </a:pPr>
            <a:endParaRPr lang="en-US" sz="2400" b="1" i="0" dirty="0">
              <a:effectLst/>
            </a:endParaRPr>
          </a:p>
          <a:p>
            <a:pPr marL="285750" indent="-285750">
              <a:buFont typeface="Arial" panose="020B0604020202020204" pitchFamily="34" charset="0"/>
              <a:buChar char="•"/>
            </a:pPr>
            <a:r>
              <a:rPr lang="en-US" sz="2400" b="1" i="0" dirty="0">
                <a:effectLst/>
              </a:rPr>
              <a:t>Data privacy</a:t>
            </a:r>
            <a:r>
              <a:rPr lang="en-US" sz="2400" b="0" i="0" dirty="0">
                <a:effectLst/>
              </a:rPr>
              <a:t> generally means the ability of a person to determine for themselves when, how, and to what </a:t>
            </a:r>
            <a:r>
              <a:rPr lang="en-US" sz="2400" b="0" i="0" u="none" strike="noStrike" dirty="0">
                <a:effectLst/>
              </a:rPr>
              <a:t>personal information</a:t>
            </a:r>
            <a:r>
              <a:rPr lang="en-US" sz="2400" b="0" i="0" dirty="0">
                <a:effectLst/>
              </a:rPr>
              <a:t> about them is shared with or communicated to others.</a:t>
            </a:r>
          </a:p>
          <a:p>
            <a:pPr marL="285750" indent="-285750">
              <a:buFont typeface="Arial" panose="020B0604020202020204" pitchFamily="34" charset="0"/>
              <a:buChar char="•"/>
            </a:pPr>
            <a:r>
              <a:rPr lang="en-US" sz="2400" b="1" i="0" dirty="0">
                <a:effectLst/>
              </a:rPr>
              <a:t>Data Security</a:t>
            </a:r>
            <a:r>
              <a:rPr lang="en-US" sz="2400" i="0" dirty="0">
                <a:effectLst/>
              </a:rPr>
              <a:t> includes a set of standards and different safeguards and measures </a:t>
            </a:r>
            <a:r>
              <a:rPr lang="en-US" sz="2400" i="0" dirty="0" err="1">
                <a:effectLst/>
              </a:rPr>
              <a:t>tak</a:t>
            </a:r>
            <a:r>
              <a:rPr lang="hr-BA" sz="2400" i="0" dirty="0">
                <a:effectLst/>
              </a:rPr>
              <a:t>en</a:t>
            </a:r>
            <a:r>
              <a:rPr lang="en-US" sz="2400" i="0" dirty="0">
                <a:effectLst/>
              </a:rPr>
              <a:t> in order to prevent any third party from unauthorized access to digital data, or any intentional or unintentional alteration, deletion or disclosure of data.</a:t>
            </a:r>
            <a:endParaRPr lang="en-US" sz="6000" dirty="0"/>
          </a:p>
        </p:txBody>
      </p:sp>
    </p:spTree>
    <p:extLst>
      <p:ext uri="{BB962C8B-B14F-4D97-AF65-F5344CB8AC3E}">
        <p14:creationId xmlns:p14="http://schemas.microsoft.com/office/powerpoint/2010/main" val="15511106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6"/>
          <p:cNvSpPr txBox="1">
            <a:spLocks/>
          </p:cNvSpPr>
          <p:nvPr/>
        </p:nvSpPr>
        <p:spPr>
          <a:xfrm>
            <a:off x="739833" y="624885"/>
            <a:ext cx="10886570" cy="646319"/>
          </a:xfrm>
          <a:prstGeom prst="rect">
            <a:avLst/>
          </a:prstGeom>
        </p:spPr>
        <p:txBody>
          <a:bodyPr vert="horz" lIns="60960" tIns="30480" rIns="60960" bIns="30480" rtlCol="0" anchor="t">
            <a:noAutofit/>
          </a:bodyPr>
          <a:lstStyle>
            <a:lvl1pPr algn="l" defTabSz="1371417" rtl="0" eaLnBrk="1" latinLnBrk="0" hangingPunct="1">
              <a:lnSpc>
                <a:spcPct val="80000"/>
              </a:lnSpc>
              <a:spcBef>
                <a:spcPct val="0"/>
              </a:spcBef>
              <a:buNone/>
              <a:defRPr sz="9600" kern="1200" baseline="0">
                <a:solidFill>
                  <a:schemeClr val="tx1"/>
                </a:solidFill>
                <a:latin typeface="+mj-lt"/>
                <a:ea typeface="+mj-ea"/>
                <a:cs typeface="+mj-cs"/>
              </a:defRPr>
            </a:lvl1pPr>
          </a:lstStyle>
          <a:p>
            <a:pPr algn="ctr"/>
            <a:r>
              <a:rPr lang="en-US" altLang="en-US" sz="3200" dirty="0">
                <a:solidFill>
                  <a:srgbClr val="E18130"/>
                </a:solidFill>
                <a:latin typeface="+mn-lt"/>
                <a:ea typeface="+mn-ea"/>
                <a:cs typeface="+mn-cs"/>
              </a:rPr>
              <a:t>10 STRATEGIES FOR REDUCING YOUR SCREEN TIME</a:t>
            </a:r>
            <a:endParaRPr lang="ja-JP" altLang="en-US" sz="3200" dirty="0">
              <a:solidFill>
                <a:srgbClr val="E18130"/>
              </a:solidFill>
              <a:latin typeface="+mn-lt"/>
              <a:ea typeface="+mn-ea"/>
              <a:cs typeface="+mn-cs"/>
            </a:endParaRPr>
          </a:p>
        </p:txBody>
      </p:sp>
      <p:sp>
        <p:nvSpPr>
          <p:cNvPr id="8" name="Text Placeholder 8"/>
          <p:cNvSpPr txBox="1">
            <a:spLocks/>
          </p:cNvSpPr>
          <p:nvPr/>
        </p:nvSpPr>
        <p:spPr>
          <a:xfrm>
            <a:off x="465228" y="1578331"/>
            <a:ext cx="6959030" cy="5015416"/>
          </a:xfrm>
          <a:prstGeom prst="rect">
            <a:avLst/>
          </a:prstGeom>
        </p:spPr>
        <p:txBody>
          <a:bodyPr vert="horz" lIns="60960" tIns="30480" rIns="60960" bIns="30480" rtlCol="0" anchor="t">
            <a:noAutofit/>
          </a:bodyPr>
          <a:lstStyle>
            <a:lvl1pPr marL="0" indent="0" algn="l" defTabSz="1371417" rtl="0" eaLnBrk="1" latinLnBrk="0" hangingPunct="1">
              <a:lnSpc>
                <a:spcPct val="130000"/>
              </a:lnSpc>
              <a:spcBef>
                <a:spcPts val="1200"/>
              </a:spcBef>
              <a:buFontTx/>
              <a:buNone/>
              <a:defRPr sz="1800" kern="1200" baseline="0">
                <a:solidFill>
                  <a:schemeClr val="tx2"/>
                </a:solidFill>
                <a:latin typeface="+mn-lt"/>
                <a:ea typeface="+mn-ea"/>
                <a:cs typeface="+mn-cs"/>
              </a:defRPr>
            </a:lvl1pPr>
            <a:lvl2pPr marL="685709" indent="0" algn="l" defTabSz="1371417" rtl="0" eaLnBrk="1" latinLnBrk="0" hangingPunct="1">
              <a:lnSpc>
                <a:spcPct val="90000"/>
              </a:lnSpc>
              <a:spcBef>
                <a:spcPts val="750"/>
              </a:spcBef>
              <a:buFontTx/>
              <a:buNone/>
              <a:defRPr sz="3600" kern="1200">
                <a:solidFill>
                  <a:schemeClr val="tx1"/>
                </a:solidFill>
                <a:latin typeface="+mn-lt"/>
                <a:ea typeface="+mn-ea"/>
                <a:cs typeface="+mn-cs"/>
              </a:defRPr>
            </a:lvl2pPr>
            <a:lvl3pPr marL="1371417" indent="0" algn="l" defTabSz="1371417" rtl="0" eaLnBrk="1" latinLnBrk="0" hangingPunct="1">
              <a:lnSpc>
                <a:spcPct val="90000"/>
              </a:lnSpc>
              <a:spcBef>
                <a:spcPts val="750"/>
              </a:spcBef>
              <a:buFontTx/>
              <a:buNone/>
              <a:defRPr sz="3000" kern="1200">
                <a:solidFill>
                  <a:schemeClr val="tx1"/>
                </a:solidFill>
                <a:latin typeface="+mn-lt"/>
                <a:ea typeface="+mn-ea"/>
                <a:cs typeface="+mn-cs"/>
              </a:defRPr>
            </a:lvl3pPr>
            <a:lvl4pPr marL="2057126"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4pPr>
            <a:lvl5pPr marL="2742835"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algn="l"/>
            <a:r>
              <a:rPr lang="en-US" sz="2800" b="1" i="0" dirty="0">
                <a:solidFill>
                  <a:srgbClr val="00ACA7"/>
                </a:solidFill>
                <a:effectLst/>
              </a:rPr>
              <a:t>9. Don’t take as many pictures</a:t>
            </a:r>
          </a:p>
          <a:p>
            <a:pPr algn="l">
              <a:lnSpc>
                <a:spcPct val="100000"/>
              </a:lnSpc>
              <a:spcBef>
                <a:spcPts val="0"/>
              </a:spcBef>
            </a:pPr>
            <a:r>
              <a:rPr lang="en-US" sz="2400" b="0" i="0" dirty="0">
                <a:solidFill>
                  <a:schemeClr val="bg2">
                    <a:lumMod val="25000"/>
                  </a:schemeClr>
                </a:solidFill>
                <a:effectLst/>
              </a:rPr>
              <a:t>For most of us, this has become second-nature. Regardless if you’re at a birthday party, sporting event, concert, or traveling you </a:t>
            </a:r>
            <a:r>
              <a:rPr lang="en-US" sz="2400" b="0" i="0" dirty="0">
                <a:solidFill>
                  <a:srgbClr val="D6315A"/>
                </a:solidFill>
                <a:effectLst/>
              </a:rPr>
              <a:t>take an excessive amount </a:t>
            </a:r>
            <a:r>
              <a:rPr lang="en-US" sz="2400" b="0" i="0" dirty="0">
                <a:solidFill>
                  <a:schemeClr val="bg2">
                    <a:lumMod val="25000"/>
                  </a:schemeClr>
                </a:solidFill>
                <a:effectLst/>
              </a:rPr>
              <a:t>of pictures. </a:t>
            </a:r>
          </a:p>
          <a:p>
            <a:pPr algn="l">
              <a:lnSpc>
                <a:spcPct val="100000"/>
              </a:lnSpc>
              <a:spcBef>
                <a:spcPts val="0"/>
              </a:spcBef>
            </a:pPr>
            <a:r>
              <a:rPr lang="en-US" sz="2800" b="1" i="1" dirty="0">
                <a:solidFill>
                  <a:srgbClr val="D6315A"/>
                </a:solidFill>
                <a:effectLst/>
              </a:rPr>
              <a:t>Why is that a problem? </a:t>
            </a:r>
          </a:p>
          <a:p>
            <a:pPr algn="l">
              <a:lnSpc>
                <a:spcPct val="100000"/>
              </a:lnSpc>
              <a:spcBef>
                <a:spcPts val="0"/>
              </a:spcBef>
            </a:pPr>
            <a:r>
              <a:rPr lang="en-US" sz="2400" b="0" i="0" dirty="0">
                <a:solidFill>
                  <a:schemeClr val="bg2">
                    <a:lumMod val="25000"/>
                  </a:schemeClr>
                </a:solidFill>
                <a:effectLst/>
              </a:rPr>
              <a:t>Well, </a:t>
            </a:r>
            <a:r>
              <a:rPr lang="en-US" sz="2400" b="0" u="sng" dirty="0">
                <a:solidFill>
                  <a:srgbClr val="4270C1"/>
                </a:solidFill>
                <a:effectLst/>
                <a:hlinkClick r:id="rId3">
                  <a:extLst>
                    <a:ext uri="{A12FA001-AC4F-418D-AE19-62706E023703}">
                      <ahyp:hlinkClr xmlns:ahyp="http://schemas.microsoft.com/office/drawing/2018/hyperlinkcolor" val="tx"/>
                    </a:ext>
                  </a:extLst>
                </a:hlinkClick>
              </a:rPr>
              <a:t>three different studies</a:t>
            </a:r>
            <a:r>
              <a:rPr lang="en-US" sz="2400" b="0" i="0" dirty="0">
                <a:solidFill>
                  <a:schemeClr val="bg2">
                    <a:lumMod val="25000"/>
                  </a:schemeClr>
                </a:solidFill>
                <a:effectLst/>
              </a:rPr>
              <a:t> have found that </a:t>
            </a:r>
          </a:p>
          <a:p>
            <a:pPr algn="l">
              <a:lnSpc>
                <a:spcPct val="100000"/>
              </a:lnSpc>
              <a:spcBef>
                <a:spcPts val="0"/>
              </a:spcBef>
            </a:pPr>
            <a:r>
              <a:rPr lang="en-US" sz="2400" b="0" i="0" dirty="0">
                <a:solidFill>
                  <a:schemeClr val="bg2">
                    <a:lumMod val="25000"/>
                  </a:schemeClr>
                </a:solidFill>
                <a:effectLst/>
              </a:rPr>
              <a:t>photo-taking </a:t>
            </a:r>
            <a:r>
              <a:rPr lang="en-US" sz="2400" b="0" i="0" dirty="0">
                <a:solidFill>
                  <a:srgbClr val="D6315A"/>
                </a:solidFill>
                <a:effectLst/>
              </a:rPr>
              <a:t>interferes</a:t>
            </a:r>
            <a:r>
              <a:rPr lang="en-US" sz="2400" b="0" i="0" dirty="0">
                <a:solidFill>
                  <a:schemeClr val="bg2">
                    <a:lumMod val="25000"/>
                  </a:schemeClr>
                </a:solidFill>
                <a:effectLst/>
              </a:rPr>
              <a:t> with making </a:t>
            </a:r>
            <a:r>
              <a:rPr lang="en-US" sz="2400" b="0" i="0" dirty="0">
                <a:solidFill>
                  <a:srgbClr val="00ACA7"/>
                </a:solidFill>
                <a:effectLst/>
              </a:rPr>
              <a:t>new memories</a:t>
            </a:r>
            <a:r>
              <a:rPr lang="en-US" sz="2400" b="0" i="0" dirty="0">
                <a:solidFill>
                  <a:schemeClr val="bg2">
                    <a:lumMod val="25000"/>
                  </a:schemeClr>
                </a:solidFill>
                <a:effectLst/>
              </a:rPr>
              <a:t>.</a:t>
            </a:r>
          </a:p>
          <a:p>
            <a:pPr algn="l">
              <a:lnSpc>
                <a:spcPct val="100000"/>
              </a:lnSpc>
              <a:spcBef>
                <a:spcPts val="0"/>
              </a:spcBef>
            </a:pPr>
            <a:r>
              <a:rPr lang="en-US" sz="2400" b="0" i="0" dirty="0">
                <a:solidFill>
                  <a:schemeClr val="bg2">
                    <a:lumMod val="25000"/>
                  </a:schemeClr>
                </a:solidFill>
                <a:effectLst/>
              </a:rPr>
              <a:t>That’s not saying that you have to be anti-picture. It’s just that you don’t have to </a:t>
            </a:r>
            <a:r>
              <a:rPr lang="en-US" sz="2400" b="0" i="0" dirty="0">
                <a:solidFill>
                  <a:srgbClr val="E18130"/>
                </a:solidFill>
                <a:effectLst/>
              </a:rPr>
              <a:t>over snap</a:t>
            </a:r>
            <a:r>
              <a:rPr lang="en-US" sz="2400" b="0" i="0" dirty="0">
                <a:solidFill>
                  <a:schemeClr val="bg2">
                    <a:lumMod val="25000"/>
                  </a:schemeClr>
                </a:solidFill>
                <a:effectLst/>
              </a:rPr>
              <a:t>. Instead, enjoy the moment by leaving your phone elsewhere.</a:t>
            </a:r>
          </a:p>
          <a:p>
            <a:pPr>
              <a:lnSpc>
                <a:spcPct val="100000"/>
              </a:lnSpc>
            </a:pPr>
            <a:endParaRPr lang="en-US" sz="2400" b="1" i="0" dirty="0">
              <a:solidFill>
                <a:schemeClr val="bg2">
                  <a:lumMod val="25000"/>
                </a:schemeClr>
              </a:solidFill>
              <a:effectLst/>
            </a:endParaRPr>
          </a:p>
        </p:txBody>
      </p:sp>
      <p:pic>
        <p:nvPicPr>
          <p:cNvPr id="3" name="Picture 2">
            <a:extLst>
              <a:ext uri="{FF2B5EF4-FFF2-40B4-BE49-F238E27FC236}">
                <a16:creationId xmlns:a16="http://schemas.microsoft.com/office/drawing/2014/main" id="{2CC848B2-F1EF-4177-B342-F787D6B1ED3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788536" y="1160647"/>
            <a:ext cx="4077149" cy="4790634"/>
          </a:xfrm>
          <a:prstGeom prst="rect">
            <a:avLst/>
          </a:prstGeom>
        </p:spPr>
      </p:pic>
    </p:spTree>
    <p:extLst>
      <p:ext uri="{BB962C8B-B14F-4D97-AF65-F5344CB8AC3E}">
        <p14:creationId xmlns:p14="http://schemas.microsoft.com/office/powerpoint/2010/main" val="602514606"/>
      </p:ext>
    </p:extLst>
  </p:cSld>
  <p:clrMapOvr>
    <a:masterClrMapping/>
  </p:clrMapOvr>
  <mc:AlternateContent xmlns:mc="http://schemas.openxmlformats.org/markup-compatibility/2006" xmlns:p14="http://schemas.microsoft.com/office/powerpoint/2010/main">
    <mc:Choice Requires="p14">
      <p:transition p14:dur="0" advTm="3885"/>
    </mc:Choice>
    <mc:Fallback xmlns="">
      <p:transition advTm="3885"/>
    </mc:Fallback>
  </mc:AlternateContent>
  <p:extLst>
    <p:ext uri="{6950BFC3-D8DA-4A85-94F7-54DA5524770B}">
      <p188:commentRel xmlns:p188="http://schemas.microsoft.com/office/powerpoint/2018/8/main" r:id="rId2"/>
    </p:ext>
  </p:extLs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069CA1F-40D9-49F3-93E0-1C71AD9BFD0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209874" y="2143987"/>
            <a:ext cx="1818193" cy="3884104"/>
          </a:xfrm>
          <a:prstGeom prst="rect">
            <a:avLst/>
          </a:prstGeom>
        </p:spPr>
      </p:pic>
      <p:sp>
        <p:nvSpPr>
          <p:cNvPr id="9" name="Title 6"/>
          <p:cNvSpPr txBox="1">
            <a:spLocks/>
          </p:cNvSpPr>
          <p:nvPr/>
        </p:nvSpPr>
        <p:spPr>
          <a:xfrm>
            <a:off x="739833" y="624885"/>
            <a:ext cx="10886570" cy="646319"/>
          </a:xfrm>
          <a:prstGeom prst="rect">
            <a:avLst/>
          </a:prstGeom>
        </p:spPr>
        <p:txBody>
          <a:bodyPr vert="horz" lIns="60960" tIns="30480" rIns="60960" bIns="30480" rtlCol="0" anchor="t">
            <a:noAutofit/>
          </a:bodyPr>
          <a:lstStyle>
            <a:lvl1pPr algn="l" defTabSz="1371417" rtl="0" eaLnBrk="1" latinLnBrk="0" hangingPunct="1">
              <a:lnSpc>
                <a:spcPct val="80000"/>
              </a:lnSpc>
              <a:spcBef>
                <a:spcPct val="0"/>
              </a:spcBef>
              <a:buNone/>
              <a:defRPr sz="9600" kern="1200" baseline="0">
                <a:solidFill>
                  <a:schemeClr val="tx1"/>
                </a:solidFill>
                <a:latin typeface="+mj-lt"/>
                <a:ea typeface="+mj-ea"/>
                <a:cs typeface="+mj-cs"/>
              </a:defRPr>
            </a:lvl1pPr>
          </a:lstStyle>
          <a:p>
            <a:pPr algn="ctr"/>
            <a:r>
              <a:rPr lang="en-US" altLang="en-US" sz="3200" dirty="0">
                <a:solidFill>
                  <a:srgbClr val="E18130"/>
                </a:solidFill>
                <a:latin typeface="+mn-lt"/>
                <a:ea typeface="+mn-ea"/>
                <a:cs typeface="+mn-cs"/>
              </a:rPr>
              <a:t>10 STRATEGIES FOR REDUCING YOUR SCREEN TIME</a:t>
            </a:r>
            <a:endParaRPr lang="ja-JP" altLang="en-US" sz="3200" dirty="0">
              <a:solidFill>
                <a:srgbClr val="E18130"/>
              </a:solidFill>
              <a:latin typeface="+mn-lt"/>
              <a:ea typeface="+mn-ea"/>
              <a:cs typeface="+mn-cs"/>
            </a:endParaRPr>
          </a:p>
        </p:txBody>
      </p:sp>
      <p:sp>
        <p:nvSpPr>
          <p:cNvPr id="8" name="Text Placeholder 8"/>
          <p:cNvSpPr txBox="1">
            <a:spLocks/>
          </p:cNvSpPr>
          <p:nvPr/>
        </p:nvSpPr>
        <p:spPr>
          <a:xfrm>
            <a:off x="465228" y="1578331"/>
            <a:ext cx="6959030" cy="5015416"/>
          </a:xfrm>
          <a:prstGeom prst="rect">
            <a:avLst/>
          </a:prstGeom>
        </p:spPr>
        <p:txBody>
          <a:bodyPr vert="horz" lIns="60960" tIns="30480" rIns="60960" bIns="30480" rtlCol="0" anchor="t">
            <a:noAutofit/>
          </a:bodyPr>
          <a:lstStyle>
            <a:lvl1pPr marL="0" indent="0" algn="l" defTabSz="1371417" rtl="0" eaLnBrk="1" latinLnBrk="0" hangingPunct="1">
              <a:lnSpc>
                <a:spcPct val="130000"/>
              </a:lnSpc>
              <a:spcBef>
                <a:spcPts val="1200"/>
              </a:spcBef>
              <a:buFontTx/>
              <a:buNone/>
              <a:defRPr sz="1800" kern="1200" baseline="0">
                <a:solidFill>
                  <a:schemeClr val="tx2"/>
                </a:solidFill>
                <a:latin typeface="+mn-lt"/>
                <a:ea typeface="+mn-ea"/>
                <a:cs typeface="+mn-cs"/>
              </a:defRPr>
            </a:lvl1pPr>
            <a:lvl2pPr marL="685709" indent="0" algn="l" defTabSz="1371417" rtl="0" eaLnBrk="1" latinLnBrk="0" hangingPunct="1">
              <a:lnSpc>
                <a:spcPct val="90000"/>
              </a:lnSpc>
              <a:spcBef>
                <a:spcPts val="750"/>
              </a:spcBef>
              <a:buFontTx/>
              <a:buNone/>
              <a:defRPr sz="3600" kern="1200">
                <a:solidFill>
                  <a:schemeClr val="tx1"/>
                </a:solidFill>
                <a:latin typeface="+mn-lt"/>
                <a:ea typeface="+mn-ea"/>
                <a:cs typeface="+mn-cs"/>
              </a:defRPr>
            </a:lvl2pPr>
            <a:lvl3pPr marL="1371417" indent="0" algn="l" defTabSz="1371417" rtl="0" eaLnBrk="1" latinLnBrk="0" hangingPunct="1">
              <a:lnSpc>
                <a:spcPct val="90000"/>
              </a:lnSpc>
              <a:spcBef>
                <a:spcPts val="750"/>
              </a:spcBef>
              <a:buFontTx/>
              <a:buNone/>
              <a:defRPr sz="3000" kern="1200">
                <a:solidFill>
                  <a:schemeClr val="tx1"/>
                </a:solidFill>
                <a:latin typeface="+mn-lt"/>
                <a:ea typeface="+mn-ea"/>
                <a:cs typeface="+mn-cs"/>
              </a:defRPr>
            </a:lvl3pPr>
            <a:lvl4pPr marL="2057126"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4pPr>
            <a:lvl5pPr marL="2742835"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algn="l"/>
            <a:r>
              <a:rPr lang="en-US" sz="2800" b="1" i="0" dirty="0">
                <a:solidFill>
                  <a:srgbClr val="00ACA7"/>
                </a:solidFill>
                <a:effectLst/>
              </a:rPr>
              <a:t>10. Pick-up a new hobby</a:t>
            </a:r>
          </a:p>
          <a:p>
            <a:pPr algn="l"/>
            <a:endParaRPr lang="en-US" sz="2800" b="1" i="0" dirty="0">
              <a:solidFill>
                <a:srgbClr val="00ACA7"/>
              </a:solidFill>
              <a:effectLst/>
            </a:endParaRPr>
          </a:p>
          <a:p>
            <a:pPr>
              <a:lnSpc>
                <a:spcPct val="100000"/>
              </a:lnSpc>
            </a:pPr>
            <a:endParaRPr lang="en-US" sz="2400" b="0" i="0" dirty="0">
              <a:solidFill>
                <a:schemeClr val="bg2">
                  <a:lumMod val="25000"/>
                </a:schemeClr>
              </a:solidFill>
              <a:effectLst/>
            </a:endParaRPr>
          </a:p>
        </p:txBody>
      </p:sp>
      <p:sp>
        <p:nvSpPr>
          <p:cNvPr id="5" name="Text Placeholder 8">
            <a:extLst>
              <a:ext uri="{FF2B5EF4-FFF2-40B4-BE49-F238E27FC236}">
                <a16:creationId xmlns:a16="http://schemas.microsoft.com/office/drawing/2014/main" id="{24CB7E88-35B5-41FD-BF68-97F3CB3D2E55}"/>
              </a:ext>
            </a:extLst>
          </p:cNvPr>
          <p:cNvSpPr txBox="1">
            <a:spLocks/>
          </p:cNvSpPr>
          <p:nvPr/>
        </p:nvSpPr>
        <p:spPr>
          <a:xfrm>
            <a:off x="4445877" y="1435718"/>
            <a:ext cx="7280896" cy="5015416"/>
          </a:xfrm>
          <a:prstGeom prst="rect">
            <a:avLst/>
          </a:prstGeom>
        </p:spPr>
        <p:txBody>
          <a:bodyPr vert="horz" lIns="60960" tIns="30480" rIns="60960" bIns="30480" rtlCol="0" anchor="t">
            <a:noAutofit/>
          </a:bodyPr>
          <a:lstStyle>
            <a:lvl1pPr marL="0" indent="0" algn="l" defTabSz="1371417" rtl="0" eaLnBrk="1" latinLnBrk="0" hangingPunct="1">
              <a:lnSpc>
                <a:spcPct val="130000"/>
              </a:lnSpc>
              <a:spcBef>
                <a:spcPts val="1200"/>
              </a:spcBef>
              <a:buFontTx/>
              <a:buNone/>
              <a:defRPr sz="1800" kern="1200" baseline="0">
                <a:solidFill>
                  <a:schemeClr val="tx2"/>
                </a:solidFill>
                <a:latin typeface="+mn-lt"/>
                <a:ea typeface="+mn-ea"/>
                <a:cs typeface="+mn-cs"/>
              </a:defRPr>
            </a:lvl1pPr>
            <a:lvl2pPr marL="685709" indent="0" algn="l" defTabSz="1371417" rtl="0" eaLnBrk="1" latinLnBrk="0" hangingPunct="1">
              <a:lnSpc>
                <a:spcPct val="90000"/>
              </a:lnSpc>
              <a:spcBef>
                <a:spcPts val="750"/>
              </a:spcBef>
              <a:buFontTx/>
              <a:buNone/>
              <a:defRPr sz="3600" kern="1200">
                <a:solidFill>
                  <a:schemeClr val="tx1"/>
                </a:solidFill>
                <a:latin typeface="+mn-lt"/>
                <a:ea typeface="+mn-ea"/>
                <a:cs typeface="+mn-cs"/>
              </a:defRPr>
            </a:lvl2pPr>
            <a:lvl3pPr marL="1371417" indent="0" algn="l" defTabSz="1371417" rtl="0" eaLnBrk="1" latinLnBrk="0" hangingPunct="1">
              <a:lnSpc>
                <a:spcPct val="90000"/>
              </a:lnSpc>
              <a:spcBef>
                <a:spcPts val="750"/>
              </a:spcBef>
              <a:buFontTx/>
              <a:buNone/>
              <a:defRPr sz="3000" kern="1200">
                <a:solidFill>
                  <a:schemeClr val="tx1"/>
                </a:solidFill>
                <a:latin typeface="+mn-lt"/>
                <a:ea typeface="+mn-ea"/>
                <a:cs typeface="+mn-cs"/>
              </a:defRPr>
            </a:lvl3pPr>
            <a:lvl4pPr marL="2057126"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4pPr>
            <a:lvl5pPr marL="2742835"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algn="l"/>
            <a:endParaRPr lang="en-US" sz="2800" b="1" i="0" dirty="0">
              <a:solidFill>
                <a:srgbClr val="00ACA7"/>
              </a:solidFill>
              <a:effectLst/>
            </a:endParaRPr>
          </a:p>
          <a:p>
            <a:pPr algn="l">
              <a:lnSpc>
                <a:spcPct val="100000"/>
              </a:lnSpc>
              <a:spcBef>
                <a:spcPts val="0"/>
              </a:spcBef>
            </a:pPr>
            <a:r>
              <a:rPr lang="en-US" sz="2800" b="0" i="1" dirty="0">
                <a:solidFill>
                  <a:srgbClr val="D6315A"/>
                </a:solidFill>
                <a:effectLst/>
              </a:rPr>
              <a:t>“I’ve already cleaned the house and did a little work. But, now I’m getting bored. What do I do?”</a:t>
            </a:r>
          </a:p>
          <a:p>
            <a:pPr algn="l">
              <a:lnSpc>
                <a:spcPct val="100000"/>
              </a:lnSpc>
              <a:spcBef>
                <a:spcPts val="0"/>
              </a:spcBef>
            </a:pPr>
            <a:r>
              <a:rPr lang="en-US" sz="2800" b="0" i="1" dirty="0">
                <a:solidFill>
                  <a:srgbClr val="D6315A"/>
                </a:solidFill>
                <a:effectLst/>
              </a:rPr>
              <a:t> </a:t>
            </a:r>
          </a:p>
          <a:p>
            <a:pPr algn="l">
              <a:lnSpc>
                <a:spcPct val="100000"/>
              </a:lnSpc>
              <a:spcBef>
                <a:spcPts val="0"/>
              </a:spcBef>
            </a:pPr>
            <a:r>
              <a:rPr lang="en-US" sz="2400" b="0" i="0" dirty="0">
                <a:solidFill>
                  <a:schemeClr val="bg2">
                    <a:lumMod val="25000"/>
                  </a:schemeClr>
                </a:solidFill>
                <a:effectLst/>
              </a:rPr>
              <a:t>Instinctively we </a:t>
            </a:r>
            <a:r>
              <a:rPr lang="en-US" sz="2400" b="0" i="0" dirty="0">
                <a:solidFill>
                  <a:srgbClr val="00ACA7"/>
                </a:solidFill>
                <a:effectLst/>
              </a:rPr>
              <a:t>grab</a:t>
            </a:r>
            <a:r>
              <a:rPr lang="en-US" sz="2400" b="0" i="0" dirty="0">
                <a:solidFill>
                  <a:schemeClr val="bg2">
                    <a:lumMod val="25000"/>
                  </a:schemeClr>
                </a:solidFill>
                <a:effectLst/>
              </a:rPr>
              <a:t> a phone or laptop and just start </a:t>
            </a:r>
            <a:r>
              <a:rPr lang="en-US" sz="2400" b="0" i="0" dirty="0">
                <a:solidFill>
                  <a:srgbClr val="E18130"/>
                </a:solidFill>
                <a:effectLst/>
              </a:rPr>
              <a:t>browsing</a:t>
            </a:r>
            <a:r>
              <a:rPr lang="en-US" sz="2400" b="0" i="0" dirty="0">
                <a:solidFill>
                  <a:schemeClr val="bg2">
                    <a:lumMod val="25000"/>
                  </a:schemeClr>
                </a:solidFill>
                <a:effectLst/>
              </a:rPr>
              <a:t>.</a:t>
            </a:r>
          </a:p>
          <a:p>
            <a:pPr algn="l">
              <a:lnSpc>
                <a:spcPct val="100000"/>
              </a:lnSpc>
              <a:spcBef>
                <a:spcPts val="0"/>
              </a:spcBef>
            </a:pPr>
            <a:r>
              <a:rPr lang="en-US" sz="2400" b="0" i="0" dirty="0">
                <a:solidFill>
                  <a:schemeClr val="bg2">
                    <a:lumMod val="25000"/>
                  </a:schemeClr>
                </a:solidFill>
                <a:effectLst/>
              </a:rPr>
              <a:t>To combat this, </a:t>
            </a:r>
            <a:r>
              <a:rPr lang="hr-BA" sz="2400" b="0" i="0" dirty="0">
                <a:solidFill>
                  <a:schemeClr val="bg2">
                    <a:lumMod val="25000"/>
                  </a:schemeClr>
                </a:solidFill>
                <a:effectLst/>
              </a:rPr>
              <a:t>pick up</a:t>
            </a:r>
            <a:r>
              <a:rPr lang="en-US" sz="2400" b="0" i="0" dirty="0">
                <a:solidFill>
                  <a:schemeClr val="bg2">
                    <a:lumMod val="25000"/>
                  </a:schemeClr>
                </a:solidFill>
                <a:effectLst/>
              </a:rPr>
              <a:t> a new </a:t>
            </a:r>
            <a:r>
              <a:rPr lang="en-US" sz="2400" b="0" i="0" dirty="0">
                <a:solidFill>
                  <a:srgbClr val="00ACA7"/>
                </a:solidFill>
                <a:effectLst/>
              </a:rPr>
              <a:t>hobby</a:t>
            </a:r>
            <a:r>
              <a:rPr lang="en-US" sz="2400" b="0" i="0" dirty="0">
                <a:solidFill>
                  <a:schemeClr val="bg2">
                    <a:lumMod val="25000"/>
                  </a:schemeClr>
                </a:solidFill>
                <a:effectLst/>
              </a:rPr>
              <a:t> that doesn’t require much </a:t>
            </a:r>
            <a:r>
              <a:rPr lang="en-US" sz="2400" b="0" i="0" dirty="0">
                <a:solidFill>
                  <a:srgbClr val="D6315A"/>
                </a:solidFill>
                <a:effectLst/>
              </a:rPr>
              <a:t>screen time</a:t>
            </a:r>
            <a:r>
              <a:rPr lang="en-US" sz="2400" b="0" i="0" dirty="0">
                <a:solidFill>
                  <a:schemeClr val="bg2">
                    <a:lumMod val="25000"/>
                  </a:schemeClr>
                </a:solidFill>
                <a:effectLst/>
              </a:rPr>
              <a:t>. Reading a book, any type of physical activity, or crafts are tech-free </a:t>
            </a:r>
            <a:r>
              <a:rPr lang="en-US" sz="2400" b="0" i="0" u="sng" dirty="0">
                <a:solidFill>
                  <a:srgbClr val="4270C1"/>
                </a:solidFill>
                <a:effectLst/>
                <a:hlinkClick r:id="rId4">
                  <a:extLst>
                    <a:ext uri="{A12FA001-AC4F-418D-AE19-62706E023703}">
                      <ahyp:hlinkClr xmlns:ahyp="http://schemas.microsoft.com/office/drawing/2018/hyperlinkcolor" val="tx"/>
                    </a:ext>
                  </a:extLst>
                </a:hlinkClick>
              </a:rPr>
              <a:t>hobbies to engage with during downtime</a:t>
            </a:r>
            <a:r>
              <a:rPr lang="en-US" sz="2400" b="0" i="0" dirty="0">
                <a:solidFill>
                  <a:schemeClr val="bg2">
                    <a:lumMod val="25000"/>
                  </a:schemeClr>
                </a:solidFill>
                <a:effectLst/>
              </a:rPr>
              <a:t>.</a:t>
            </a:r>
          </a:p>
        </p:txBody>
      </p:sp>
    </p:spTree>
    <p:extLst>
      <p:ext uri="{BB962C8B-B14F-4D97-AF65-F5344CB8AC3E}">
        <p14:creationId xmlns:p14="http://schemas.microsoft.com/office/powerpoint/2010/main" val="2906428882"/>
      </p:ext>
    </p:extLst>
  </p:cSld>
  <p:clrMapOvr>
    <a:masterClrMapping/>
  </p:clrMapOvr>
  <mc:AlternateContent xmlns:mc="http://schemas.openxmlformats.org/markup-compatibility/2006" xmlns:p14="http://schemas.microsoft.com/office/powerpoint/2010/main">
    <mc:Choice Requires="p14">
      <p:transition p14:dur="0" advTm="3885"/>
    </mc:Choice>
    <mc:Fallback xmlns="">
      <p:transition advTm="3885"/>
    </mc:Fallback>
  </mc:AlternateContent>
  <p:extLst>
    <p:ext uri="{6950BFC3-D8DA-4A85-94F7-54DA5524770B}">
      <p188:commentRel xmlns:p188="http://schemas.microsoft.com/office/powerpoint/2018/8/main" r:id="rId2"/>
    </p:ext>
  </p:extLs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0EBB5DA-5864-A248-921B-3A8EF69C24D6}"/>
              </a:ext>
            </a:extLst>
          </p:cNvPr>
          <p:cNvSpPr>
            <a:spLocks noGrp="1"/>
          </p:cNvSpPr>
          <p:nvPr>
            <p:ph type="body" sz="quarter" idx="13"/>
          </p:nvPr>
        </p:nvSpPr>
        <p:spPr>
          <a:xfrm>
            <a:off x="466902" y="835563"/>
            <a:ext cx="5622116" cy="697353"/>
          </a:xfrm>
        </p:spPr>
        <p:txBody>
          <a:bodyPr/>
          <a:lstStyle/>
          <a:p>
            <a:r>
              <a:rPr lang="en-US" dirty="0"/>
              <a:t>3. Protecting Devices</a:t>
            </a:r>
          </a:p>
          <a:p>
            <a:endParaRPr lang="en-US" dirty="0"/>
          </a:p>
          <a:p>
            <a:endParaRPr lang="en-US" dirty="0"/>
          </a:p>
        </p:txBody>
      </p:sp>
      <p:pic>
        <p:nvPicPr>
          <p:cNvPr id="7" name="Picture Placeholder 6" descr="A person sitting in a wheelchair and holding a phone&#10;&#10;Description automatically generated with low confidence">
            <a:extLst>
              <a:ext uri="{FF2B5EF4-FFF2-40B4-BE49-F238E27FC236}">
                <a16:creationId xmlns:a16="http://schemas.microsoft.com/office/drawing/2014/main" id="{FF8BA346-AE9F-45C9-94D1-C5FBAB435806}"/>
              </a:ext>
            </a:extLst>
          </p:cNvPr>
          <p:cNvPicPr>
            <a:picLocks noGrp="1" noChangeAspect="1"/>
          </p:cNvPicPr>
          <p:nvPr>
            <p:ph type="pic" sz="quarter" idx="19"/>
          </p:nvPr>
        </p:nvPicPr>
        <p:blipFill rotWithShape="1">
          <a:blip r:embed="rId2" cstate="screen">
            <a:extLst>
              <a:ext uri="{28A0092B-C50C-407E-A947-70E740481C1C}">
                <a14:useLocalDpi xmlns:a14="http://schemas.microsoft.com/office/drawing/2010/main"/>
              </a:ext>
            </a:extLst>
          </a:blip>
          <a:srcRect/>
          <a:stretch/>
        </p:blipFill>
        <p:spPr>
          <a:xfrm>
            <a:off x="6035497" y="-1"/>
            <a:ext cx="5689601" cy="6858001"/>
          </a:xfrm>
        </p:spPr>
      </p:pic>
    </p:spTree>
    <p:extLst>
      <p:ext uri="{BB962C8B-B14F-4D97-AF65-F5344CB8AC3E}">
        <p14:creationId xmlns:p14="http://schemas.microsoft.com/office/powerpoint/2010/main" val="15356105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9D1C15C-3593-4455-A9A6-82BF8229AC4C}"/>
              </a:ext>
            </a:extLst>
          </p:cNvPr>
          <p:cNvSpPr>
            <a:spLocks noGrp="1"/>
          </p:cNvSpPr>
          <p:nvPr>
            <p:ph type="body" sz="quarter" idx="13"/>
          </p:nvPr>
        </p:nvSpPr>
        <p:spPr>
          <a:xfrm>
            <a:off x="1272027" y="541487"/>
            <a:ext cx="9168928" cy="697353"/>
          </a:xfrm>
        </p:spPr>
        <p:txBody>
          <a:bodyPr/>
          <a:lstStyle/>
          <a:p>
            <a:pPr algn="ctr"/>
            <a:r>
              <a:rPr lang="hr-BA" sz="3200" dirty="0"/>
              <a:t>Important definition</a:t>
            </a:r>
            <a:r>
              <a:rPr lang="en-IE" sz="3200" dirty="0"/>
              <a:t>s</a:t>
            </a:r>
            <a:endParaRPr lang="en-US" sz="3200" dirty="0"/>
          </a:p>
        </p:txBody>
      </p:sp>
      <p:sp>
        <p:nvSpPr>
          <p:cNvPr id="4" name="Text Placeholder 3">
            <a:extLst>
              <a:ext uri="{FF2B5EF4-FFF2-40B4-BE49-F238E27FC236}">
                <a16:creationId xmlns:a16="http://schemas.microsoft.com/office/drawing/2014/main" id="{7F97C7A2-7BE3-4B2A-8D86-F1B202926899}"/>
              </a:ext>
            </a:extLst>
          </p:cNvPr>
          <p:cNvSpPr>
            <a:spLocks noGrp="1"/>
          </p:cNvSpPr>
          <p:nvPr>
            <p:ph type="body" sz="quarter" idx="14"/>
          </p:nvPr>
        </p:nvSpPr>
        <p:spPr>
          <a:xfrm>
            <a:off x="1207964" y="1290816"/>
            <a:ext cx="9776072" cy="3743707"/>
          </a:xfrm>
        </p:spPr>
        <p:txBody>
          <a:bodyPr/>
          <a:lstStyle/>
          <a:p>
            <a:pPr marL="285750" indent="-285750">
              <a:buFont typeface="Arial" panose="020B0604020202020204" pitchFamily="34" charset="0"/>
              <a:buChar char="•"/>
            </a:pPr>
            <a:r>
              <a:rPr lang="en-US" sz="2400" b="1" i="0" dirty="0">
                <a:effectLst/>
              </a:rPr>
              <a:t>Internet security </a:t>
            </a:r>
            <a:r>
              <a:rPr lang="en-US" sz="2400" b="0" i="0" dirty="0">
                <a:effectLst/>
              </a:rPr>
              <a:t>is a term that describes security for activities and transactions made over the internet.</a:t>
            </a:r>
          </a:p>
          <a:p>
            <a:pPr marL="342900" indent="-342900" algn="l" fontAlgn="base">
              <a:buFont typeface="Arial" panose="020B0604020202020204" pitchFamily="34" charset="0"/>
              <a:buChar char="•"/>
            </a:pPr>
            <a:r>
              <a:rPr lang="en-US" sz="2400" b="1" i="0" dirty="0">
                <a:effectLst/>
              </a:rPr>
              <a:t>Hacking</a:t>
            </a:r>
            <a:r>
              <a:rPr lang="en-US" sz="2400" dirty="0"/>
              <a:t> is </a:t>
            </a:r>
            <a:r>
              <a:rPr lang="en-US" sz="2400" b="0" i="0" dirty="0">
                <a:effectLst/>
              </a:rPr>
              <a:t>unauthorized users gain access to computer systems, email accounts, or websites.</a:t>
            </a:r>
          </a:p>
          <a:p>
            <a:pPr marL="342900" indent="-342900" algn="l" fontAlgn="base">
              <a:buFont typeface="Arial" panose="020B0604020202020204" pitchFamily="34" charset="0"/>
              <a:buChar char="•"/>
            </a:pPr>
            <a:r>
              <a:rPr lang="en-US" sz="2400" b="1" i="0" dirty="0">
                <a:effectLst/>
              </a:rPr>
              <a:t>Viruses or malicious software </a:t>
            </a:r>
            <a:r>
              <a:rPr lang="en-US" sz="2400" b="0" i="0" dirty="0">
                <a:effectLst/>
              </a:rPr>
              <a:t>(known as malware) can damage data or make systems vulnerable to other threats.</a:t>
            </a:r>
          </a:p>
          <a:p>
            <a:pPr marL="342900" indent="-342900" algn="l" fontAlgn="base">
              <a:buFont typeface="Arial" panose="020B0604020202020204" pitchFamily="34" charset="0"/>
              <a:buChar char="•"/>
            </a:pPr>
            <a:r>
              <a:rPr lang="en-US" sz="2400" b="1" i="0" dirty="0">
                <a:effectLst/>
              </a:rPr>
              <a:t>Identity theft</a:t>
            </a:r>
            <a:r>
              <a:rPr lang="en-US" sz="2400" dirty="0"/>
              <a:t> is</a:t>
            </a:r>
            <a:r>
              <a:rPr lang="en-US" sz="2400" b="0" i="0" dirty="0">
                <a:effectLst/>
              </a:rPr>
              <a:t> where criminals can steal personal and financial information.</a:t>
            </a:r>
          </a:p>
          <a:p>
            <a:pPr marL="285750" indent="-285750">
              <a:buFont typeface="Arial" panose="020B0604020202020204" pitchFamily="34" charset="0"/>
              <a:buChar char="•"/>
            </a:pPr>
            <a:endParaRPr lang="en-US" sz="6000" dirty="0"/>
          </a:p>
        </p:txBody>
      </p:sp>
    </p:spTree>
    <p:extLst>
      <p:ext uri="{BB962C8B-B14F-4D97-AF65-F5344CB8AC3E}">
        <p14:creationId xmlns:p14="http://schemas.microsoft.com/office/powerpoint/2010/main" val="13554958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7373F22-E4D0-4F48-9AD0-F0BC089D0FAD}"/>
              </a:ext>
            </a:extLst>
          </p:cNvPr>
          <p:cNvSpPr>
            <a:spLocks noGrp="1"/>
          </p:cNvSpPr>
          <p:nvPr>
            <p:ph type="body" sz="quarter" idx="13"/>
          </p:nvPr>
        </p:nvSpPr>
        <p:spPr>
          <a:xfrm>
            <a:off x="1085850" y="513338"/>
            <a:ext cx="6533422" cy="953429"/>
          </a:xfrm>
        </p:spPr>
        <p:txBody>
          <a:bodyPr>
            <a:normAutofit fontScale="85000" lnSpcReduction="10000"/>
          </a:bodyPr>
          <a:lstStyle/>
          <a:p>
            <a:r>
              <a:rPr lang="hr-BA" dirty="0">
                <a:solidFill>
                  <a:srgbClr val="E18130"/>
                </a:solidFill>
              </a:rPr>
              <a:t>I am a migrant woman, my technology is more than just a device!</a:t>
            </a:r>
            <a:endParaRPr lang="en-US" dirty="0">
              <a:solidFill>
                <a:srgbClr val="E18130"/>
              </a:solidFill>
            </a:endParaRPr>
          </a:p>
        </p:txBody>
      </p:sp>
      <p:sp>
        <p:nvSpPr>
          <p:cNvPr id="3" name="Text Placeholder 2">
            <a:extLst>
              <a:ext uri="{FF2B5EF4-FFF2-40B4-BE49-F238E27FC236}">
                <a16:creationId xmlns:a16="http://schemas.microsoft.com/office/drawing/2014/main" id="{7F47A3DC-ADC6-4F4D-8B08-59707C428C3C}"/>
              </a:ext>
            </a:extLst>
          </p:cNvPr>
          <p:cNvSpPr>
            <a:spLocks noGrp="1"/>
          </p:cNvSpPr>
          <p:nvPr>
            <p:ph type="body" sz="quarter" idx="14"/>
          </p:nvPr>
        </p:nvSpPr>
        <p:spPr>
          <a:xfrm>
            <a:off x="942975" y="2154103"/>
            <a:ext cx="6038850" cy="3995320"/>
          </a:xfrm>
        </p:spPr>
        <p:txBody>
          <a:bodyPr/>
          <a:lstStyle/>
          <a:p>
            <a:r>
              <a:rPr lang="hr-BA" dirty="0">
                <a:solidFill>
                  <a:schemeClr val="bg1">
                    <a:lumMod val="50000"/>
                  </a:schemeClr>
                </a:solidFill>
              </a:rPr>
              <a:t>Migrant women are often connected to their friends and family at home via various chats, groups, social networks using their devices.</a:t>
            </a:r>
          </a:p>
          <a:p>
            <a:endParaRPr lang="hr-BA" dirty="0">
              <a:solidFill>
                <a:schemeClr val="bg1">
                  <a:lumMod val="50000"/>
                </a:schemeClr>
              </a:solidFill>
            </a:endParaRPr>
          </a:p>
          <a:p>
            <a:r>
              <a:rPr lang="hr-BA" dirty="0">
                <a:solidFill>
                  <a:schemeClr val="bg1">
                    <a:lumMod val="50000"/>
                  </a:schemeClr>
                </a:solidFill>
              </a:rPr>
              <a:t>Your phone probably stores enormous emotional value, here is how to protect it and your other devices!</a:t>
            </a:r>
            <a:endParaRPr lang="en-US" dirty="0">
              <a:solidFill>
                <a:schemeClr val="bg1">
                  <a:lumMod val="50000"/>
                </a:schemeClr>
              </a:solidFill>
            </a:endParaRPr>
          </a:p>
        </p:txBody>
      </p:sp>
      <p:pic>
        <p:nvPicPr>
          <p:cNvPr id="5" name="Picture 4" descr="A picture containing text, computer, computer, indoor&#10;&#10;Description automatically generated">
            <a:extLst>
              <a:ext uri="{FF2B5EF4-FFF2-40B4-BE49-F238E27FC236}">
                <a16:creationId xmlns:a16="http://schemas.microsoft.com/office/drawing/2014/main" id="{C537B504-B17F-4C7F-A11C-8E947BC525E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20000" y="0"/>
            <a:ext cx="4572000" cy="6858000"/>
          </a:xfrm>
          <a:prstGeom prst="rect">
            <a:avLst/>
          </a:prstGeom>
        </p:spPr>
      </p:pic>
      <p:pic>
        <p:nvPicPr>
          <p:cNvPr id="7" name="Graphic 6" descr="Arrow: Clockwise curve with solid fill">
            <a:extLst>
              <a:ext uri="{FF2B5EF4-FFF2-40B4-BE49-F238E27FC236}">
                <a16:creationId xmlns:a16="http://schemas.microsoft.com/office/drawing/2014/main" id="{642293F7-BBA4-45B7-AB18-30DA18080B5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3629025" y="5196923"/>
            <a:ext cx="914400" cy="914400"/>
          </a:xfrm>
          <a:prstGeom prst="rect">
            <a:avLst/>
          </a:prstGeom>
        </p:spPr>
      </p:pic>
    </p:spTree>
    <p:extLst>
      <p:ext uri="{BB962C8B-B14F-4D97-AF65-F5344CB8AC3E}">
        <p14:creationId xmlns:p14="http://schemas.microsoft.com/office/powerpoint/2010/main" val="293557836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E8F8002-2A48-4DC1-A2FC-628CF304AF39}"/>
              </a:ext>
            </a:extLst>
          </p:cNvPr>
          <p:cNvSpPr>
            <a:spLocks noGrp="1"/>
          </p:cNvSpPr>
          <p:nvPr>
            <p:ph type="body" sz="quarter" idx="14"/>
          </p:nvPr>
        </p:nvSpPr>
        <p:spPr>
          <a:xfrm>
            <a:off x="592101" y="1929230"/>
            <a:ext cx="11156987" cy="3537886"/>
          </a:xfrm>
        </p:spPr>
        <p:txBody>
          <a:bodyPr/>
          <a:lstStyle/>
          <a:p>
            <a:pPr marL="342900" indent="-342900">
              <a:lnSpc>
                <a:spcPct val="150000"/>
              </a:lnSpc>
              <a:buFont typeface="Wingdings" panose="05000000000000000000" pitchFamily="2" charset="2"/>
              <a:buChar char="ü"/>
            </a:pPr>
            <a:r>
              <a:rPr lang="hr-BA" b="1" dirty="0"/>
              <a:t>The following 5 slides are your </a:t>
            </a:r>
            <a:r>
              <a:rPr lang="hr-BA" b="1" dirty="0">
                <a:solidFill>
                  <a:srgbClr val="00ACA7"/>
                </a:solidFill>
              </a:rPr>
              <a:t>BOOKLET on online security</a:t>
            </a:r>
            <a:r>
              <a:rPr lang="hr-BA" b="1" dirty="0"/>
              <a:t>.</a:t>
            </a:r>
          </a:p>
          <a:p>
            <a:pPr marL="342900" indent="-342900">
              <a:lnSpc>
                <a:spcPct val="150000"/>
              </a:lnSpc>
              <a:buFont typeface="Wingdings" panose="05000000000000000000" pitchFamily="2" charset="2"/>
              <a:buChar char="ü"/>
            </a:pPr>
            <a:r>
              <a:rPr lang="hr-BA" b="1" dirty="0"/>
              <a:t>Research each topic, </a:t>
            </a:r>
            <a:r>
              <a:rPr lang="hr-BA" b="1" dirty="0">
                <a:solidFill>
                  <a:srgbClr val="00ACA7"/>
                </a:solidFill>
              </a:rPr>
              <a:t>follow the given links</a:t>
            </a:r>
            <a:r>
              <a:rPr lang="hr-BA" b="1" dirty="0"/>
              <a:t>.</a:t>
            </a:r>
          </a:p>
          <a:p>
            <a:pPr marL="342900" indent="-342900">
              <a:lnSpc>
                <a:spcPct val="150000"/>
              </a:lnSpc>
              <a:buFont typeface="Wingdings" panose="05000000000000000000" pitchFamily="2" charset="2"/>
              <a:buChar char="ü"/>
            </a:pPr>
            <a:r>
              <a:rPr lang="hr-BA" b="1" dirty="0"/>
              <a:t>Print the next 5 pages and </a:t>
            </a:r>
            <a:r>
              <a:rPr lang="hr-BA" b="1" dirty="0">
                <a:solidFill>
                  <a:srgbClr val="00ACA7"/>
                </a:solidFill>
              </a:rPr>
              <a:t>talk about them with </a:t>
            </a:r>
            <a:r>
              <a:rPr lang="en-GB" b="1" dirty="0">
                <a:solidFill>
                  <a:srgbClr val="00ACA7"/>
                </a:solidFill>
              </a:rPr>
              <a:t>student </a:t>
            </a:r>
            <a:r>
              <a:rPr lang="hr-BA" b="1" dirty="0">
                <a:solidFill>
                  <a:srgbClr val="00ACA7"/>
                </a:solidFill>
              </a:rPr>
              <a:t>peers who are digital savvy</a:t>
            </a:r>
          </a:p>
          <a:p>
            <a:pPr marL="342900" indent="-342900">
              <a:lnSpc>
                <a:spcPct val="150000"/>
              </a:lnSpc>
              <a:buFont typeface="Wingdings" panose="05000000000000000000" pitchFamily="2" charset="2"/>
              <a:buChar char="ü"/>
            </a:pPr>
            <a:r>
              <a:rPr lang="hr-BA" b="1" dirty="0"/>
              <a:t>Try to implement some of these tips in the </a:t>
            </a:r>
            <a:r>
              <a:rPr lang="hr-BA" b="1" dirty="0">
                <a:solidFill>
                  <a:srgbClr val="00ACA7"/>
                </a:solidFill>
              </a:rPr>
              <a:t>following 6 months</a:t>
            </a:r>
            <a:endParaRPr lang="en-US" b="1" dirty="0">
              <a:solidFill>
                <a:srgbClr val="00ACA7"/>
              </a:solidFill>
            </a:endParaRPr>
          </a:p>
        </p:txBody>
      </p:sp>
      <p:sp>
        <p:nvSpPr>
          <p:cNvPr id="4" name="TextBox 3">
            <a:extLst>
              <a:ext uri="{FF2B5EF4-FFF2-40B4-BE49-F238E27FC236}">
                <a16:creationId xmlns:a16="http://schemas.microsoft.com/office/drawing/2014/main" id="{AB7D53F3-6337-4B97-933A-B5D823748027}"/>
              </a:ext>
            </a:extLst>
          </p:cNvPr>
          <p:cNvSpPr txBox="1"/>
          <p:nvPr/>
        </p:nvSpPr>
        <p:spPr>
          <a:xfrm>
            <a:off x="5208382" y="619954"/>
            <a:ext cx="1772024" cy="923330"/>
          </a:xfrm>
          <a:prstGeom prst="rect">
            <a:avLst/>
          </a:prstGeom>
          <a:noFill/>
        </p:spPr>
        <p:txBody>
          <a:bodyPr wrap="none" rtlCol="0">
            <a:spAutoFit/>
          </a:bodyPr>
          <a:lstStyle/>
          <a:p>
            <a:r>
              <a:rPr lang="hr-BA" sz="5400" dirty="0">
                <a:solidFill>
                  <a:srgbClr val="00ACA7"/>
                </a:solidFill>
              </a:rPr>
              <a:t>TASK!</a:t>
            </a:r>
            <a:endParaRPr lang="en-US" sz="5400" dirty="0">
              <a:solidFill>
                <a:srgbClr val="00ACA7"/>
              </a:solidFill>
            </a:endParaRPr>
          </a:p>
        </p:txBody>
      </p:sp>
    </p:spTree>
    <p:extLst>
      <p:ext uri="{BB962C8B-B14F-4D97-AF65-F5344CB8AC3E}">
        <p14:creationId xmlns:p14="http://schemas.microsoft.com/office/powerpoint/2010/main" val="40673520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DD91F37-252A-457B-A022-1466BDEFDFED}"/>
              </a:ext>
            </a:extLst>
          </p:cNvPr>
          <p:cNvSpPr>
            <a:spLocks noGrp="1"/>
          </p:cNvSpPr>
          <p:nvPr>
            <p:ph type="body" sz="quarter" idx="13"/>
          </p:nvPr>
        </p:nvSpPr>
        <p:spPr>
          <a:xfrm>
            <a:off x="1086578" y="751463"/>
            <a:ext cx="10600546" cy="565609"/>
          </a:xfrm>
        </p:spPr>
        <p:txBody>
          <a:bodyPr>
            <a:normAutofit lnSpcReduction="10000"/>
          </a:bodyPr>
          <a:lstStyle/>
          <a:p>
            <a:pPr algn="l"/>
            <a:r>
              <a:rPr lang="hr-BA" dirty="0">
                <a:solidFill>
                  <a:srgbClr val="00ACA7"/>
                </a:solidFill>
              </a:rPr>
              <a:t>BOOKLET PAGE 1: </a:t>
            </a:r>
            <a:r>
              <a:rPr lang="en-IE" b="1" i="0" dirty="0">
                <a:solidFill>
                  <a:schemeClr val="tx1">
                    <a:lumMod val="65000"/>
                    <a:lumOff val="35000"/>
                  </a:schemeClr>
                </a:solidFill>
                <a:effectLst/>
              </a:rPr>
              <a:t>Secure Your Wireless Router</a:t>
            </a:r>
            <a:endParaRPr lang="en-IE" b="0" i="0" dirty="0">
              <a:solidFill>
                <a:schemeClr val="tx1">
                  <a:lumMod val="65000"/>
                  <a:lumOff val="35000"/>
                </a:schemeClr>
              </a:solidFill>
              <a:effectLst/>
            </a:endParaRPr>
          </a:p>
        </p:txBody>
      </p:sp>
      <p:sp>
        <p:nvSpPr>
          <p:cNvPr id="3" name="Text Placeholder 2">
            <a:extLst>
              <a:ext uri="{FF2B5EF4-FFF2-40B4-BE49-F238E27FC236}">
                <a16:creationId xmlns:a16="http://schemas.microsoft.com/office/drawing/2014/main" id="{16D9E530-C11D-4502-AF83-B3E6EF6673EE}"/>
              </a:ext>
            </a:extLst>
          </p:cNvPr>
          <p:cNvSpPr>
            <a:spLocks noGrp="1"/>
          </p:cNvSpPr>
          <p:nvPr>
            <p:ph type="body" sz="quarter" idx="14"/>
          </p:nvPr>
        </p:nvSpPr>
        <p:spPr>
          <a:xfrm>
            <a:off x="666401" y="1476461"/>
            <a:ext cx="10587038" cy="4848837"/>
          </a:xfrm>
        </p:spPr>
        <p:txBody>
          <a:bodyPr/>
          <a:lstStyle/>
          <a:p>
            <a:pPr algn="l">
              <a:lnSpc>
                <a:spcPct val="100000"/>
              </a:lnSpc>
            </a:pPr>
            <a:r>
              <a:rPr lang="en-US" b="1" i="0" dirty="0">
                <a:solidFill>
                  <a:schemeClr val="bg2">
                    <a:lumMod val="25000"/>
                  </a:schemeClr>
                </a:solidFill>
                <a:effectLst/>
              </a:rPr>
              <a:t>These are </a:t>
            </a:r>
            <a:r>
              <a:rPr lang="hr-BA" b="1" i="0" dirty="0">
                <a:solidFill>
                  <a:schemeClr val="bg2">
                    <a:lumMod val="25000"/>
                  </a:schemeClr>
                </a:solidFill>
                <a:effectLst/>
              </a:rPr>
              <a:t>a </a:t>
            </a:r>
            <a:r>
              <a:rPr lang="en-US" b="1" i="0" dirty="0">
                <a:solidFill>
                  <a:schemeClr val="bg2">
                    <a:lumMod val="25000"/>
                  </a:schemeClr>
                </a:solidFill>
                <a:effectLst/>
              </a:rPr>
              <a:t>few steps you can do to set up your router and get better security:</a:t>
            </a:r>
            <a:r>
              <a:rPr lang="en-US" b="1" i="0" dirty="0">
                <a:solidFill>
                  <a:srgbClr val="00ACA7"/>
                </a:solidFill>
                <a:effectLst/>
              </a:rPr>
              <a:t> </a:t>
            </a:r>
          </a:p>
          <a:p>
            <a:pPr marL="342900" indent="-342900" algn="l">
              <a:lnSpc>
                <a:spcPct val="100000"/>
              </a:lnSpc>
              <a:buFont typeface="Arial" panose="020B0604020202020204" pitchFamily="34" charset="0"/>
              <a:buChar char="•"/>
            </a:pPr>
            <a:r>
              <a:rPr lang="en-US" b="1" i="0" dirty="0">
                <a:solidFill>
                  <a:srgbClr val="00ACA7"/>
                </a:solidFill>
                <a:effectLst/>
                <a:hlinkClick r:id="rId2"/>
              </a:rPr>
              <a:t>Change the name of your router</a:t>
            </a:r>
            <a:r>
              <a:rPr lang="en-US" b="1" i="0" dirty="0">
                <a:solidFill>
                  <a:srgbClr val="00ACA7"/>
                </a:solidFill>
                <a:effectLst/>
              </a:rPr>
              <a:t>:</a:t>
            </a:r>
            <a:r>
              <a:rPr lang="en-US" b="0" i="0" dirty="0">
                <a:solidFill>
                  <a:srgbClr val="00ACA7"/>
                </a:solidFill>
                <a:effectLst/>
              </a:rPr>
              <a:t> </a:t>
            </a:r>
          </a:p>
          <a:p>
            <a:pPr algn="l">
              <a:lnSpc>
                <a:spcPct val="100000"/>
              </a:lnSpc>
            </a:pPr>
            <a:r>
              <a:rPr lang="en-US" b="0" i="0" dirty="0">
                <a:solidFill>
                  <a:schemeClr val="bg2">
                    <a:lumMod val="25000"/>
                  </a:schemeClr>
                </a:solidFill>
                <a:effectLst/>
              </a:rPr>
              <a:t>The default ID – Change your router name (SSID) to a name that is unique to you and won’t be easily guessed by others</a:t>
            </a:r>
            <a:r>
              <a:rPr lang="hr-BA" b="0" i="0" dirty="0">
                <a:solidFill>
                  <a:schemeClr val="bg2">
                    <a:lumMod val="25000"/>
                  </a:schemeClr>
                </a:solidFill>
                <a:effectLst/>
              </a:rPr>
              <a:t>: </a:t>
            </a:r>
            <a:endParaRPr lang="en-US" b="0" i="0" dirty="0">
              <a:solidFill>
                <a:schemeClr val="bg2">
                  <a:lumMod val="25000"/>
                </a:schemeClr>
              </a:solidFill>
              <a:effectLst/>
            </a:endParaRPr>
          </a:p>
          <a:p>
            <a:pPr marL="342900" indent="-342900" algn="l">
              <a:lnSpc>
                <a:spcPct val="100000"/>
              </a:lnSpc>
              <a:buFont typeface="Arial" panose="020B0604020202020204" pitchFamily="34" charset="0"/>
              <a:buChar char="•"/>
            </a:pPr>
            <a:r>
              <a:rPr lang="en-US" b="1" i="0" dirty="0">
                <a:solidFill>
                  <a:srgbClr val="00ACA7"/>
                </a:solidFill>
                <a:effectLst/>
                <a:hlinkClick r:id="rId3"/>
              </a:rPr>
              <a:t>Change the preset passphrase on your router</a:t>
            </a:r>
            <a:r>
              <a:rPr lang="en-US" b="1" i="0" dirty="0">
                <a:solidFill>
                  <a:srgbClr val="00ACA7"/>
                </a:solidFill>
                <a:effectLst/>
              </a:rPr>
              <a:t>:</a:t>
            </a:r>
            <a:r>
              <a:rPr lang="en-US" b="0" i="0" dirty="0">
                <a:solidFill>
                  <a:srgbClr val="00ACA7"/>
                </a:solidFill>
                <a:effectLst/>
              </a:rPr>
              <a:t> </a:t>
            </a:r>
          </a:p>
          <a:p>
            <a:pPr algn="l">
              <a:lnSpc>
                <a:spcPct val="100000"/>
              </a:lnSpc>
            </a:pPr>
            <a:r>
              <a:rPr lang="en-US" b="0" i="0" dirty="0">
                <a:solidFill>
                  <a:schemeClr val="bg2">
                    <a:lumMod val="25000"/>
                  </a:schemeClr>
                </a:solidFill>
                <a:effectLst/>
              </a:rPr>
              <a:t>Leaving a default passphrase unchanged makes it much easier for hackers to access your network. You should change it as soon as possible. A strong passphrase is a sentence that is at least 12 characters long. </a:t>
            </a:r>
          </a:p>
          <a:p>
            <a:pPr marL="342900" indent="-342900" algn="l">
              <a:lnSpc>
                <a:spcPct val="100000"/>
              </a:lnSpc>
              <a:buFont typeface="Arial" panose="020B0604020202020204" pitchFamily="34" charset="0"/>
              <a:buChar char="•"/>
            </a:pPr>
            <a:r>
              <a:rPr lang="en-US" b="1" i="0" dirty="0">
                <a:solidFill>
                  <a:srgbClr val="00ACA7"/>
                </a:solidFill>
                <a:effectLst/>
              </a:rPr>
              <a:t>Review security options:</a:t>
            </a:r>
            <a:r>
              <a:rPr lang="en-US" b="0" i="0" dirty="0">
                <a:solidFill>
                  <a:srgbClr val="00ACA7"/>
                </a:solidFill>
                <a:effectLst/>
              </a:rPr>
              <a:t> </a:t>
            </a:r>
          </a:p>
          <a:p>
            <a:pPr algn="l">
              <a:lnSpc>
                <a:spcPct val="100000"/>
              </a:lnSpc>
            </a:pPr>
            <a:r>
              <a:rPr lang="en-US" b="0" i="0" dirty="0">
                <a:solidFill>
                  <a:schemeClr val="bg2">
                    <a:lumMod val="25000"/>
                  </a:schemeClr>
                </a:solidFill>
                <a:effectLst/>
              </a:rPr>
              <a:t>When choosing your router’s level of security, opt for WPA2, if available, or WPA – these levels are more secure than the WEP option.</a:t>
            </a:r>
          </a:p>
        </p:txBody>
      </p:sp>
    </p:spTree>
    <p:extLst>
      <p:ext uri="{BB962C8B-B14F-4D97-AF65-F5344CB8AC3E}">
        <p14:creationId xmlns:p14="http://schemas.microsoft.com/office/powerpoint/2010/main" val="11340660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DD91F37-252A-457B-A022-1466BDEFDFED}"/>
              </a:ext>
            </a:extLst>
          </p:cNvPr>
          <p:cNvSpPr>
            <a:spLocks noGrp="1"/>
          </p:cNvSpPr>
          <p:nvPr>
            <p:ph type="body" sz="quarter" idx="13"/>
          </p:nvPr>
        </p:nvSpPr>
        <p:spPr>
          <a:xfrm>
            <a:off x="1086578" y="751463"/>
            <a:ext cx="10600546" cy="565609"/>
          </a:xfrm>
        </p:spPr>
        <p:txBody>
          <a:bodyPr>
            <a:normAutofit lnSpcReduction="10000"/>
          </a:bodyPr>
          <a:lstStyle/>
          <a:p>
            <a:pPr algn="l"/>
            <a:r>
              <a:rPr lang="hr-BA" dirty="0">
                <a:solidFill>
                  <a:srgbClr val="00ACA7"/>
                </a:solidFill>
              </a:rPr>
              <a:t>BOOKLET PAGE 2: </a:t>
            </a:r>
            <a:r>
              <a:rPr lang="en-IE" b="1" i="0" dirty="0">
                <a:solidFill>
                  <a:schemeClr val="tx1">
                    <a:lumMod val="65000"/>
                    <a:lumOff val="35000"/>
                  </a:schemeClr>
                </a:solidFill>
                <a:effectLst/>
              </a:rPr>
              <a:t>Secure Your Wireless Router</a:t>
            </a:r>
            <a:endParaRPr lang="en-IE" b="0" i="0" dirty="0">
              <a:solidFill>
                <a:schemeClr val="tx1">
                  <a:lumMod val="65000"/>
                  <a:lumOff val="35000"/>
                </a:schemeClr>
              </a:solidFill>
              <a:effectLst/>
            </a:endParaRPr>
          </a:p>
        </p:txBody>
      </p:sp>
      <p:sp>
        <p:nvSpPr>
          <p:cNvPr id="3" name="Text Placeholder 2">
            <a:extLst>
              <a:ext uri="{FF2B5EF4-FFF2-40B4-BE49-F238E27FC236}">
                <a16:creationId xmlns:a16="http://schemas.microsoft.com/office/drawing/2014/main" id="{16D9E530-C11D-4502-AF83-B3E6EF6673EE}"/>
              </a:ext>
            </a:extLst>
          </p:cNvPr>
          <p:cNvSpPr>
            <a:spLocks noGrp="1"/>
          </p:cNvSpPr>
          <p:nvPr>
            <p:ph type="body" sz="quarter" idx="14"/>
          </p:nvPr>
        </p:nvSpPr>
        <p:spPr>
          <a:xfrm>
            <a:off x="666401" y="1476462"/>
            <a:ext cx="10587038" cy="4295688"/>
          </a:xfrm>
        </p:spPr>
        <p:txBody>
          <a:bodyPr/>
          <a:lstStyle/>
          <a:p>
            <a:pPr marL="342900" indent="-342900" algn="l">
              <a:lnSpc>
                <a:spcPct val="100000"/>
              </a:lnSpc>
              <a:buFont typeface="Arial" panose="020B0604020202020204" pitchFamily="34" charset="0"/>
              <a:buChar char="•"/>
            </a:pPr>
            <a:r>
              <a:rPr lang="en-US" b="1" i="0" dirty="0">
                <a:solidFill>
                  <a:srgbClr val="00ACA7"/>
                </a:solidFill>
                <a:effectLst/>
              </a:rPr>
              <a:t>Create a guest passphrase:</a:t>
            </a:r>
            <a:r>
              <a:rPr lang="en-US" b="0" i="0" dirty="0">
                <a:solidFill>
                  <a:srgbClr val="00ACA7"/>
                </a:solidFill>
                <a:effectLst/>
              </a:rPr>
              <a:t> </a:t>
            </a:r>
          </a:p>
          <a:p>
            <a:pPr algn="l">
              <a:lnSpc>
                <a:spcPct val="100000"/>
              </a:lnSpc>
            </a:pPr>
            <a:r>
              <a:rPr lang="en-US" b="0" i="0" dirty="0">
                <a:solidFill>
                  <a:schemeClr val="bg2">
                    <a:lumMod val="25000"/>
                  </a:schemeClr>
                </a:solidFill>
                <a:effectLst/>
              </a:rPr>
              <a:t>Some routers allow guests to use networks via separate guest passphrases. If you have many visitors to your home, it’s a good idea to </a:t>
            </a:r>
            <a:r>
              <a:rPr lang="en-US" b="0" i="0" dirty="0">
                <a:solidFill>
                  <a:schemeClr val="bg2">
                    <a:lumMod val="25000"/>
                  </a:schemeClr>
                </a:solidFill>
                <a:effectLst/>
                <a:hlinkClick r:id="rId2"/>
              </a:rPr>
              <a:t>set up a guest network</a:t>
            </a:r>
            <a:r>
              <a:rPr lang="en-US" b="0" i="0" dirty="0">
                <a:solidFill>
                  <a:schemeClr val="bg2">
                    <a:lumMod val="25000"/>
                  </a:schemeClr>
                </a:solidFill>
                <a:effectLst/>
              </a:rPr>
              <a:t>.</a:t>
            </a:r>
          </a:p>
          <a:p>
            <a:pPr marL="342900" indent="-342900" algn="l">
              <a:lnSpc>
                <a:spcPct val="100000"/>
              </a:lnSpc>
              <a:buFont typeface="Arial" panose="020B0604020202020204" pitchFamily="34" charset="0"/>
              <a:buChar char="•"/>
            </a:pPr>
            <a:r>
              <a:rPr lang="en-US" b="1" i="0" dirty="0">
                <a:solidFill>
                  <a:srgbClr val="00ACA7"/>
                </a:solidFill>
                <a:effectLst/>
              </a:rPr>
              <a:t>Use a firewall:</a:t>
            </a:r>
            <a:r>
              <a:rPr lang="en-US" b="0" i="0" dirty="0">
                <a:solidFill>
                  <a:srgbClr val="00ACA7"/>
                </a:solidFill>
                <a:effectLst/>
              </a:rPr>
              <a:t> </a:t>
            </a:r>
          </a:p>
          <a:p>
            <a:pPr algn="l">
              <a:lnSpc>
                <a:spcPct val="100000"/>
              </a:lnSpc>
            </a:pPr>
            <a:r>
              <a:rPr lang="en-US" b="0" i="0" dirty="0">
                <a:solidFill>
                  <a:schemeClr val="bg2">
                    <a:lumMod val="25000"/>
                  </a:schemeClr>
                </a:solidFill>
                <a:effectLst/>
              </a:rPr>
              <a:t>Firewalls help keep hackers from using your device to send out your personal information without your permission. While antivirus software scans incoming </a:t>
            </a:r>
            <a:r>
              <a:rPr lang="hr-BA" b="0" i="0" dirty="0">
                <a:solidFill>
                  <a:schemeClr val="bg2">
                    <a:lumMod val="25000"/>
                  </a:schemeClr>
                </a:solidFill>
                <a:effectLst/>
              </a:rPr>
              <a:t>emails</a:t>
            </a:r>
            <a:r>
              <a:rPr lang="en-US" b="0" i="0" dirty="0">
                <a:solidFill>
                  <a:schemeClr val="bg2">
                    <a:lumMod val="25000"/>
                  </a:schemeClr>
                </a:solidFill>
                <a:effectLst/>
              </a:rPr>
              <a:t> and files, a firewall is like a guard, watching for attempts to access your system and blocking communications with sources you don’t permit. Your operating system and/or security software likely comes with a pre-installed firewall, but make sure you </a:t>
            </a:r>
            <a:r>
              <a:rPr lang="en-US" b="0" i="0" dirty="0">
                <a:solidFill>
                  <a:schemeClr val="bg2">
                    <a:lumMod val="25000"/>
                  </a:schemeClr>
                </a:solidFill>
                <a:effectLst/>
                <a:hlinkClick r:id="rId3"/>
              </a:rPr>
              <a:t>turn on these features</a:t>
            </a:r>
            <a:r>
              <a:rPr lang="en-US" b="0" i="0" dirty="0">
                <a:solidFill>
                  <a:schemeClr val="bg2">
                    <a:lumMod val="25000"/>
                  </a:schemeClr>
                </a:solidFill>
                <a:effectLst/>
              </a:rPr>
              <a:t>.</a:t>
            </a:r>
          </a:p>
        </p:txBody>
      </p:sp>
    </p:spTree>
    <p:extLst>
      <p:ext uri="{BB962C8B-B14F-4D97-AF65-F5344CB8AC3E}">
        <p14:creationId xmlns:p14="http://schemas.microsoft.com/office/powerpoint/2010/main" val="223186457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0A51EF-A80A-4C32-A406-1AE60B59C9BC}"/>
              </a:ext>
            </a:extLst>
          </p:cNvPr>
          <p:cNvSpPr>
            <a:spLocks noGrp="1"/>
          </p:cNvSpPr>
          <p:nvPr>
            <p:ph type="body" sz="quarter" idx="13"/>
          </p:nvPr>
        </p:nvSpPr>
        <p:spPr>
          <a:xfrm>
            <a:off x="1086578" y="524961"/>
            <a:ext cx="10600546" cy="649498"/>
          </a:xfrm>
        </p:spPr>
        <p:txBody>
          <a:bodyPr/>
          <a:lstStyle/>
          <a:p>
            <a:pPr algn="l"/>
            <a:r>
              <a:rPr lang="hr-BA" dirty="0">
                <a:solidFill>
                  <a:srgbClr val="00ACA7"/>
                </a:solidFill>
              </a:rPr>
              <a:t>BOOKLET PAGE 3: </a:t>
            </a:r>
            <a:r>
              <a:rPr lang="en-US" b="1" i="0" dirty="0">
                <a:solidFill>
                  <a:schemeClr val="tx1">
                    <a:lumMod val="65000"/>
                    <a:lumOff val="35000"/>
                  </a:schemeClr>
                </a:solidFill>
                <a:effectLst/>
              </a:rPr>
              <a:t>How to protect your digital privacy?</a:t>
            </a:r>
            <a:endParaRPr lang="en-US" b="0" i="0" dirty="0">
              <a:solidFill>
                <a:schemeClr val="tx1">
                  <a:lumMod val="65000"/>
                  <a:lumOff val="35000"/>
                </a:schemeClr>
              </a:solidFill>
              <a:effectLst/>
            </a:endParaRPr>
          </a:p>
        </p:txBody>
      </p:sp>
      <p:sp>
        <p:nvSpPr>
          <p:cNvPr id="3" name="Text Placeholder 2">
            <a:extLst>
              <a:ext uri="{FF2B5EF4-FFF2-40B4-BE49-F238E27FC236}">
                <a16:creationId xmlns:a16="http://schemas.microsoft.com/office/drawing/2014/main" id="{0C7F07F9-19BA-4A23-A063-337C31FA32DF}"/>
              </a:ext>
            </a:extLst>
          </p:cNvPr>
          <p:cNvSpPr>
            <a:spLocks noGrp="1"/>
          </p:cNvSpPr>
          <p:nvPr>
            <p:ph type="body" sz="quarter" idx="14"/>
          </p:nvPr>
        </p:nvSpPr>
        <p:spPr>
          <a:xfrm>
            <a:off x="520116" y="1526796"/>
            <a:ext cx="10981189" cy="4579740"/>
          </a:xfrm>
        </p:spPr>
        <p:txBody>
          <a:bodyPr/>
          <a:lstStyle/>
          <a:p>
            <a:pPr algn="l"/>
            <a:r>
              <a:rPr lang="en-US" b="0" i="0" dirty="0">
                <a:solidFill>
                  <a:schemeClr val="bg2">
                    <a:lumMod val="25000"/>
                  </a:schemeClr>
                </a:solidFill>
                <a:effectLst/>
              </a:rPr>
              <a:t>If you are not a person with strong pc background and network skills, still you can do something to protect your digital privacy without huge knowledge about network security. </a:t>
            </a:r>
            <a:r>
              <a:rPr lang="en-US" b="0" i="0" dirty="0">
                <a:solidFill>
                  <a:srgbClr val="151D51"/>
                </a:solidFill>
                <a:effectLst/>
              </a:rPr>
              <a:t>Here are tips on how to keep your personal information secure online:</a:t>
            </a:r>
          </a:p>
          <a:p>
            <a:pPr marL="342900" indent="-342900" algn="l">
              <a:buFont typeface="Arial" panose="020B0604020202020204" pitchFamily="34" charset="0"/>
              <a:buChar char="•"/>
            </a:pPr>
            <a:r>
              <a:rPr lang="en-US" b="1" i="0" dirty="0">
                <a:solidFill>
                  <a:srgbClr val="D6315A"/>
                </a:solidFill>
                <a:effectLst/>
              </a:rPr>
              <a:t>Think before you share</a:t>
            </a:r>
            <a:r>
              <a:rPr lang="en-US" b="0" i="0" dirty="0">
                <a:solidFill>
                  <a:srgbClr val="D6315A"/>
                </a:solidFill>
                <a:effectLst/>
              </a:rPr>
              <a:t> </a:t>
            </a:r>
          </a:p>
          <a:p>
            <a:pPr algn="l"/>
            <a:r>
              <a:rPr lang="en-US" b="0" i="0" dirty="0">
                <a:solidFill>
                  <a:schemeClr val="bg2">
                    <a:lumMod val="25000"/>
                  </a:schemeClr>
                </a:solidFill>
                <a:effectLst/>
              </a:rPr>
              <a:t>Everything you share online goes beyond your control — whether it’s a password, kid’s photo, or a late-night philosophical thought. Take a moment to consider the risks of sharing too much.</a:t>
            </a:r>
          </a:p>
          <a:p>
            <a:pPr marL="342900" indent="-342900" algn="l">
              <a:buFont typeface="Arial" panose="020B0604020202020204" pitchFamily="34" charset="0"/>
              <a:buChar char="•"/>
            </a:pPr>
            <a:r>
              <a:rPr lang="en-US" b="1" i="0" dirty="0">
                <a:solidFill>
                  <a:srgbClr val="D6315A"/>
                </a:solidFill>
                <a:effectLst/>
              </a:rPr>
              <a:t>Lock your devices and cover your cameras</a:t>
            </a:r>
            <a:r>
              <a:rPr lang="en-US" b="0" i="0" dirty="0">
                <a:solidFill>
                  <a:srgbClr val="D6315A"/>
                </a:solidFill>
                <a:effectLst/>
              </a:rPr>
              <a:t> </a:t>
            </a:r>
          </a:p>
          <a:p>
            <a:pPr algn="l"/>
            <a:r>
              <a:rPr lang="en-US" b="0" i="0" dirty="0">
                <a:solidFill>
                  <a:schemeClr val="bg2">
                    <a:lumMod val="25000"/>
                  </a:schemeClr>
                </a:solidFill>
                <a:effectLst/>
              </a:rPr>
              <a:t>Don’t underestimate simple solutions when it comes to your privacy.</a:t>
            </a:r>
          </a:p>
          <a:p>
            <a:pPr marL="342900" indent="-342900" algn="l">
              <a:buFont typeface="Arial" panose="020B0604020202020204" pitchFamily="34" charset="0"/>
              <a:buChar char="•"/>
            </a:pPr>
            <a:r>
              <a:rPr lang="en-US" b="1" i="0" dirty="0">
                <a:solidFill>
                  <a:srgbClr val="D6315A"/>
                </a:solidFill>
                <a:effectLst/>
              </a:rPr>
              <a:t>Use a </a:t>
            </a:r>
            <a:r>
              <a:rPr lang="en-US" b="1" i="0" dirty="0">
                <a:solidFill>
                  <a:srgbClr val="D6315A"/>
                </a:solidFill>
                <a:effectLst/>
                <a:hlinkClick r:id="rId2"/>
              </a:rPr>
              <a:t>VPN</a:t>
            </a:r>
            <a:r>
              <a:rPr lang="en-US" b="1" i="0" dirty="0">
                <a:solidFill>
                  <a:srgbClr val="D6315A"/>
                </a:solidFill>
                <a:effectLst/>
              </a:rPr>
              <a:t> and security software</a:t>
            </a:r>
            <a:r>
              <a:rPr lang="en-US" b="0" i="0" dirty="0">
                <a:solidFill>
                  <a:srgbClr val="D6315A"/>
                </a:solidFill>
                <a:effectLst/>
              </a:rPr>
              <a:t> </a:t>
            </a:r>
            <a:r>
              <a:rPr lang="hr-BA" dirty="0"/>
              <a:t>(</a:t>
            </a:r>
            <a:r>
              <a:rPr lang="en-US" dirty="0"/>
              <a:t>A virtual private network</a:t>
            </a:r>
            <a:r>
              <a:rPr lang="hr-BA" dirty="0"/>
              <a:t>)</a:t>
            </a:r>
            <a:endParaRPr lang="en-US" b="0" i="0" dirty="0">
              <a:solidFill>
                <a:srgbClr val="D6315A"/>
              </a:solidFill>
              <a:effectLst/>
            </a:endParaRPr>
          </a:p>
          <a:p>
            <a:pPr algn="l"/>
            <a:endParaRPr lang="en-US" b="0" i="0" dirty="0">
              <a:solidFill>
                <a:schemeClr val="bg2">
                  <a:lumMod val="25000"/>
                </a:schemeClr>
              </a:solidFill>
              <a:effectLst/>
            </a:endParaRPr>
          </a:p>
        </p:txBody>
      </p:sp>
      <p:pic>
        <p:nvPicPr>
          <p:cNvPr id="6" name="Graphic 5" descr="Shield Tick outline">
            <a:extLst>
              <a:ext uri="{FF2B5EF4-FFF2-40B4-BE49-F238E27FC236}">
                <a16:creationId xmlns:a16="http://schemas.microsoft.com/office/drawing/2014/main" id="{4157E284-0451-41C6-80F9-631AD6948B1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059798" y="4160940"/>
            <a:ext cx="1822508" cy="1822508"/>
          </a:xfrm>
          <a:prstGeom prst="rect">
            <a:avLst/>
          </a:prstGeom>
        </p:spPr>
      </p:pic>
    </p:spTree>
    <p:extLst>
      <p:ext uri="{BB962C8B-B14F-4D97-AF65-F5344CB8AC3E}">
        <p14:creationId xmlns:p14="http://schemas.microsoft.com/office/powerpoint/2010/main" val="406938687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0A51EF-A80A-4C32-A406-1AE60B59C9BC}"/>
              </a:ext>
            </a:extLst>
          </p:cNvPr>
          <p:cNvSpPr>
            <a:spLocks noGrp="1"/>
          </p:cNvSpPr>
          <p:nvPr>
            <p:ph type="body" sz="quarter" idx="13"/>
          </p:nvPr>
        </p:nvSpPr>
        <p:spPr>
          <a:xfrm>
            <a:off x="1086578" y="483016"/>
            <a:ext cx="10600546" cy="649498"/>
          </a:xfrm>
        </p:spPr>
        <p:txBody>
          <a:bodyPr/>
          <a:lstStyle/>
          <a:p>
            <a:pPr algn="l"/>
            <a:r>
              <a:rPr lang="hr-BA" dirty="0">
                <a:solidFill>
                  <a:srgbClr val="00ACA7"/>
                </a:solidFill>
              </a:rPr>
              <a:t>BOOKLET PAGE 4: </a:t>
            </a:r>
            <a:r>
              <a:rPr lang="en-US" b="1" i="0" dirty="0">
                <a:solidFill>
                  <a:schemeClr val="tx1">
                    <a:lumMod val="65000"/>
                    <a:lumOff val="35000"/>
                  </a:schemeClr>
                </a:solidFill>
                <a:effectLst/>
              </a:rPr>
              <a:t>How to protect your digital privacy?</a:t>
            </a:r>
            <a:endParaRPr lang="en-US" b="0" i="0" dirty="0">
              <a:solidFill>
                <a:schemeClr val="tx1">
                  <a:lumMod val="65000"/>
                  <a:lumOff val="35000"/>
                </a:schemeClr>
              </a:solidFill>
              <a:effectLst/>
            </a:endParaRPr>
          </a:p>
        </p:txBody>
      </p:sp>
      <p:sp>
        <p:nvSpPr>
          <p:cNvPr id="3" name="Text Placeholder 2">
            <a:extLst>
              <a:ext uri="{FF2B5EF4-FFF2-40B4-BE49-F238E27FC236}">
                <a16:creationId xmlns:a16="http://schemas.microsoft.com/office/drawing/2014/main" id="{0C7F07F9-19BA-4A23-A063-337C31FA32DF}"/>
              </a:ext>
            </a:extLst>
          </p:cNvPr>
          <p:cNvSpPr>
            <a:spLocks noGrp="1"/>
          </p:cNvSpPr>
          <p:nvPr>
            <p:ph type="body" sz="quarter" idx="14"/>
          </p:nvPr>
        </p:nvSpPr>
        <p:spPr>
          <a:xfrm>
            <a:off x="570451" y="1233181"/>
            <a:ext cx="11190914" cy="4579740"/>
          </a:xfrm>
        </p:spPr>
        <p:txBody>
          <a:bodyPr/>
          <a:lstStyle/>
          <a:p>
            <a:pPr marL="342900" indent="-342900" algn="l">
              <a:buFont typeface="Arial" panose="020B0604020202020204" pitchFamily="34" charset="0"/>
              <a:buChar char="•"/>
            </a:pPr>
            <a:r>
              <a:rPr lang="en-US" b="1" i="0" dirty="0">
                <a:solidFill>
                  <a:srgbClr val="D6315A"/>
                </a:solidFill>
                <a:effectLst/>
              </a:rPr>
              <a:t>Use unique, strong passwords and enable two-factor authentication, where possible.</a:t>
            </a:r>
            <a:r>
              <a:rPr lang="en-US" b="1" i="0" dirty="0">
                <a:solidFill>
                  <a:schemeClr val="bg2">
                    <a:lumMod val="25000"/>
                  </a:schemeClr>
                </a:solidFill>
                <a:effectLst/>
              </a:rPr>
              <a:t> </a:t>
            </a:r>
          </a:p>
          <a:p>
            <a:pPr algn="l"/>
            <a:r>
              <a:rPr lang="en-US" b="0" i="0" dirty="0">
                <a:solidFill>
                  <a:schemeClr val="bg2">
                    <a:lumMod val="25000"/>
                  </a:schemeClr>
                </a:solidFill>
                <a:effectLst/>
              </a:rPr>
              <a:t>The extra effort is justified when you want to protect your accounts from hackers or thieves.</a:t>
            </a:r>
          </a:p>
          <a:p>
            <a:pPr marL="342900" indent="-342900" algn="l">
              <a:buFont typeface="Arial" panose="020B0604020202020204" pitchFamily="34" charset="0"/>
              <a:buChar char="•"/>
            </a:pPr>
            <a:r>
              <a:rPr lang="en-US" b="1" i="0" dirty="0">
                <a:solidFill>
                  <a:srgbClr val="D6315A"/>
                </a:solidFill>
                <a:effectLst/>
              </a:rPr>
              <a:t>Review privacy policies and app permissions </a:t>
            </a:r>
          </a:p>
          <a:p>
            <a:pPr algn="l"/>
            <a:r>
              <a:rPr lang="en-US" b="0" i="0" dirty="0">
                <a:solidFill>
                  <a:schemeClr val="bg2">
                    <a:lumMod val="25000"/>
                  </a:schemeClr>
                </a:solidFill>
                <a:effectLst/>
              </a:rPr>
              <a:t>Check out the latest information about the way your personal data is collected and used. On your phone and tablet, review the apps’ access permissions and turn off anything you deem excessive.</a:t>
            </a:r>
          </a:p>
          <a:p>
            <a:pPr marL="342900" indent="-342900" algn="l">
              <a:buFont typeface="Arial" panose="020B0604020202020204" pitchFamily="34" charset="0"/>
              <a:buChar char="•"/>
            </a:pPr>
            <a:r>
              <a:rPr lang="en-US" b="1" i="0" dirty="0">
                <a:solidFill>
                  <a:srgbClr val="D6315A"/>
                </a:solidFill>
                <a:effectLst/>
              </a:rPr>
              <a:t>Secure your smart devices </a:t>
            </a:r>
          </a:p>
          <a:p>
            <a:pPr algn="l"/>
            <a:r>
              <a:rPr lang="en-US" b="0" i="0" dirty="0">
                <a:solidFill>
                  <a:schemeClr val="bg2">
                    <a:lumMod val="25000"/>
                  </a:schemeClr>
                </a:solidFill>
                <a:effectLst/>
              </a:rPr>
              <a:t>Make sure your home network and gadgets are protected by unique, strong passwords.</a:t>
            </a:r>
          </a:p>
          <a:p>
            <a:pPr marL="342900" indent="-342900" algn="l">
              <a:buFont typeface="Arial" panose="020B0604020202020204" pitchFamily="34" charset="0"/>
              <a:buChar char="•"/>
            </a:pPr>
            <a:r>
              <a:rPr lang="en-US" b="1" i="0" dirty="0">
                <a:solidFill>
                  <a:srgbClr val="D6315A"/>
                </a:solidFill>
                <a:effectLst/>
              </a:rPr>
              <a:t>Check your data breach status regularly</a:t>
            </a:r>
            <a:r>
              <a:rPr lang="hr-BA" b="1" i="0" dirty="0">
                <a:solidFill>
                  <a:srgbClr val="D6315A"/>
                </a:solidFill>
                <a:effectLst/>
              </a:rPr>
              <a:t>: </a:t>
            </a:r>
            <a:r>
              <a:rPr lang="hr-BA" sz="2000" i="0" dirty="0">
                <a:solidFill>
                  <a:srgbClr val="D6315A"/>
                </a:solidFill>
                <a:effectLst/>
                <a:hlinkClick r:id="rId2"/>
              </a:rPr>
              <a:t>https://www.f-secure.com/en/home/free-tools/identity-theft-checker</a:t>
            </a:r>
            <a:r>
              <a:rPr lang="hr-BA" sz="2000" i="0" dirty="0">
                <a:solidFill>
                  <a:srgbClr val="D6315A"/>
                </a:solidFill>
                <a:effectLst/>
              </a:rPr>
              <a:t> </a:t>
            </a:r>
            <a:endParaRPr lang="en-US" i="0" dirty="0">
              <a:solidFill>
                <a:schemeClr val="bg2">
                  <a:lumMod val="25000"/>
                </a:schemeClr>
              </a:solidFill>
              <a:effectLst/>
            </a:endParaRPr>
          </a:p>
          <a:p>
            <a:pPr algn="l"/>
            <a:endParaRPr lang="en-US" b="0" i="0" dirty="0">
              <a:solidFill>
                <a:schemeClr val="bg2">
                  <a:lumMod val="25000"/>
                </a:schemeClr>
              </a:solidFill>
              <a:effectLst/>
            </a:endParaRPr>
          </a:p>
        </p:txBody>
      </p:sp>
    </p:spTree>
    <p:extLst>
      <p:ext uri="{BB962C8B-B14F-4D97-AF65-F5344CB8AC3E}">
        <p14:creationId xmlns:p14="http://schemas.microsoft.com/office/powerpoint/2010/main" val="19100004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7CA8AF7-970E-4558-B491-C2D676A6A747}"/>
              </a:ext>
            </a:extLst>
          </p:cNvPr>
          <p:cNvSpPr>
            <a:spLocks noGrp="1"/>
          </p:cNvSpPr>
          <p:nvPr>
            <p:ph type="body" sz="quarter" idx="13"/>
          </p:nvPr>
        </p:nvSpPr>
        <p:spPr/>
        <p:txBody>
          <a:bodyPr>
            <a:normAutofit/>
          </a:bodyPr>
          <a:lstStyle/>
          <a:p>
            <a:pPr algn="l"/>
            <a:r>
              <a:rPr lang="en-US" b="1" i="0" dirty="0">
                <a:effectLst/>
              </a:rPr>
              <a:t>Why is Data Privacy important?</a:t>
            </a:r>
          </a:p>
        </p:txBody>
      </p:sp>
      <p:sp>
        <p:nvSpPr>
          <p:cNvPr id="3" name="Text Placeholder 2">
            <a:extLst>
              <a:ext uri="{FF2B5EF4-FFF2-40B4-BE49-F238E27FC236}">
                <a16:creationId xmlns:a16="http://schemas.microsoft.com/office/drawing/2014/main" id="{3CCC285D-4C31-42A3-A026-4DD76E6E4C34}"/>
              </a:ext>
            </a:extLst>
          </p:cNvPr>
          <p:cNvSpPr>
            <a:spLocks noGrp="1"/>
          </p:cNvSpPr>
          <p:nvPr>
            <p:ph type="body" sz="quarter" idx="14"/>
          </p:nvPr>
        </p:nvSpPr>
        <p:spPr>
          <a:xfrm>
            <a:off x="519112" y="1522012"/>
            <a:ext cx="11168012" cy="4067258"/>
          </a:xfrm>
        </p:spPr>
        <p:txBody>
          <a:bodyPr/>
          <a:lstStyle/>
          <a:p>
            <a:pPr algn="l">
              <a:lnSpc>
                <a:spcPct val="100000"/>
              </a:lnSpc>
              <a:spcBef>
                <a:spcPts val="0"/>
              </a:spcBef>
            </a:pPr>
            <a:r>
              <a:rPr lang="en-US" b="0" i="0" dirty="0">
                <a:solidFill>
                  <a:schemeClr val="bg2">
                    <a:lumMod val="25000"/>
                  </a:schemeClr>
                </a:solidFill>
                <a:effectLst/>
              </a:rPr>
              <a:t>Data Privacy or Information privacy encompasses 3 elements:</a:t>
            </a:r>
          </a:p>
          <a:p>
            <a:pPr algn="l">
              <a:lnSpc>
                <a:spcPct val="100000"/>
              </a:lnSpc>
              <a:spcBef>
                <a:spcPts val="0"/>
              </a:spcBef>
            </a:pPr>
            <a:endParaRPr lang="en-US" b="0" i="0" dirty="0">
              <a:solidFill>
                <a:schemeClr val="bg2">
                  <a:lumMod val="25000"/>
                </a:schemeClr>
              </a:solidFill>
              <a:effectLst/>
            </a:endParaRPr>
          </a:p>
          <a:p>
            <a:pPr marL="342900" indent="-342900" algn="l">
              <a:lnSpc>
                <a:spcPct val="100000"/>
              </a:lnSpc>
              <a:spcBef>
                <a:spcPts val="0"/>
              </a:spcBef>
              <a:buFont typeface="Arial" panose="020B0604020202020204" pitchFamily="34" charset="0"/>
              <a:buChar char="•"/>
            </a:pPr>
            <a:r>
              <a:rPr lang="en-US" b="0" i="0" dirty="0">
                <a:solidFill>
                  <a:schemeClr val="bg2">
                    <a:lumMod val="25000"/>
                  </a:schemeClr>
                </a:solidFill>
                <a:effectLst/>
              </a:rPr>
              <a:t>Right of an individual to be left alone and have control over their personal data</a:t>
            </a:r>
          </a:p>
          <a:p>
            <a:pPr marL="342900" indent="-342900" algn="l">
              <a:lnSpc>
                <a:spcPct val="100000"/>
              </a:lnSpc>
              <a:spcBef>
                <a:spcPts val="0"/>
              </a:spcBef>
              <a:buFont typeface="Arial" panose="020B0604020202020204" pitchFamily="34" charset="0"/>
              <a:buChar char="•"/>
            </a:pPr>
            <a:r>
              <a:rPr lang="en-US" b="0" i="0" dirty="0">
                <a:solidFill>
                  <a:schemeClr val="bg2">
                    <a:lumMod val="25000"/>
                  </a:schemeClr>
                </a:solidFill>
                <a:effectLst/>
              </a:rPr>
              <a:t>Procedures for proper handling, processing, collecting, and sharing of personal data</a:t>
            </a:r>
          </a:p>
          <a:p>
            <a:pPr marL="342900" indent="-342900" algn="l">
              <a:lnSpc>
                <a:spcPct val="100000"/>
              </a:lnSpc>
              <a:spcBef>
                <a:spcPts val="0"/>
              </a:spcBef>
              <a:buFont typeface="Arial" panose="020B0604020202020204" pitchFamily="34" charset="0"/>
              <a:buChar char="•"/>
            </a:pPr>
            <a:r>
              <a:rPr lang="en-US" b="0" i="0" dirty="0">
                <a:solidFill>
                  <a:schemeClr val="bg2">
                    <a:lumMod val="25000"/>
                  </a:schemeClr>
                </a:solidFill>
                <a:effectLst/>
              </a:rPr>
              <a:t>Compliance with data protection laws</a:t>
            </a:r>
          </a:p>
          <a:p>
            <a:endParaRPr lang="en-US" b="0" i="0" dirty="0">
              <a:solidFill>
                <a:schemeClr val="tx1"/>
              </a:solidFill>
              <a:effectLst/>
            </a:endParaRPr>
          </a:p>
          <a:p>
            <a:endParaRPr lang="en-US" b="0" i="0" dirty="0">
              <a:solidFill>
                <a:schemeClr val="tx1"/>
              </a:solidFill>
              <a:effectLst/>
            </a:endParaRPr>
          </a:p>
        </p:txBody>
      </p:sp>
      <p:graphicFrame>
        <p:nvGraphicFramePr>
          <p:cNvPr id="6" name="Diagram 5">
            <a:extLst>
              <a:ext uri="{FF2B5EF4-FFF2-40B4-BE49-F238E27FC236}">
                <a16:creationId xmlns:a16="http://schemas.microsoft.com/office/drawing/2014/main" id="{E9692CC5-4C2D-4B70-A1FC-9883D08E6FA0}"/>
              </a:ext>
            </a:extLst>
          </p:cNvPr>
          <p:cNvGraphicFramePr/>
          <p:nvPr>
            <p:extLst>
              <p:ext uri="{D42A27DB-BD31-4B8C-83A1-F6EECF244321}">
                <p14:modId xmlns:p14="http://schemas.microsoft.com/office/powerpoint/2010/main" val="2668090096"/>
              </p:ext>
            </p:extLst>
          </p:nvPr>
        </p:nvGraphicFramePr>
        <p:xfrm>
          <a:off x="1528761" y="2161761"/>
          <a:ext cx="9148713"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9149714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D585A9B-AA84-CA40-9008-A6BDA5B579BE}"/>
              </a:ext>
            </a:extLst>
          </p:cNvPr>
          <p:cNvSpPr>
            <a:spLocks noGrp="1"/>
          </p:cNvSpPr>
          <p:nvPr>
            <p:ph type="body" sz="quarter" idx="13"/>
          </p:nvPr>
        </p:nvSpPr>
        <p:spPr/>
        <p:txBody>
          <a:bodyPr/>
          <a:lstStyle/>
          <a:p>
            <a:pPr algn="l"/>
            <a:r>
              <a:rPr lang="hr-BA" dirty="0">
                <a:solidFill>
                  <a:srgbClr val="00ACA7"/>
                </a:solidFill>
              </a:rPr>
              <a:t>BOOKLET PAGE 5: </a:t>
            </a:r>
            <a:r>
              <a:rPr lang="en-US" b="1" i="0" dirty="0">
                <a:solidFill>
                  <a:schemeClr val="tx1">
                    <a:lumMod val="65000"/>
                    <a:lumOff val="35000"/>
                  </a:schemeClr>
                </a:solidFill>
                <a:effectLst/>
              </a:rPr>
              <a:t>Protect yourself with these tips:</a:t>
            </a:r>
            <a:endParaRPr lang="en-US" b="0" i="0" dirty="0">
              <a:solidFill>
                <a:schemeClr val="tx1">
                  <a:lumMod val="65000"/>
                  <a:lumOff val="35000"/>
                </a:schemeClr>
              </a:solidFill>
              <a:effectLst/>
            </a:endParaRPr>
          </a:p>
        </p:txBody>
      </p:sp>
      <p:sp>
        <p:nvSpPr>
          <p:cNvPr id="6" name="Text Placeholder 5">
            <a:extLst>
              <a:ext uri="{FF2B5EF4-FFF2-40B4-BE49-F238E27FC236}">
                <a16:creationId xmlns:a16="http://schemas.microsoft.com/office/drawing/2014/main" id="{B45B2610-403C-4549-9897-99CB8A15F9DB}"/>
              </a:ext>
            </a:extLst>
          </p:cNvPr>
          <p:cNvSpPr>
            <a:spLocks noGrp="1"/>
          </p:cNvSpPr>
          <p:nvPr>
            <p:ph type="body" sz="quarter" idx="14"/>
          </p:nvPr>
        </p:nvSpPr>
        <p:spPr>
          <a:xfrm>
            <a:off x="741902" y="1694867"/>
            <a:ext cx="10587038" cy="4313578"/>
          </a:xfrm>
        </p:spPr>
        <p:txBody>
          <a:bodyPr/>
          <a:lstStyle/>
          <a:p>
            <a:pPr marL="342900" indent="-342900" algn="l">
              <a:lnSpc>
                <a:spcPct val="100000"/>
              </a:lnSpc>
              <a:buFont typeface="Arial" panose="020B0604020202020204" pitchFamily="34" charset="0"/>
              <a:buChar char="•"/>
            </a:pPr>
            <a:r>
              <a:rPr lang="en-US" b="1" i="0" dirty="0">
                <a:solidFill>
                  <a:srgbClr val="D6315A"/>
                </a:solidFill>
                <a:effectLst/>
              </a:rPr>
              <a:t>Protect your €€:</a:t>
            </a:r>
            <a:r>
              <a:rPr lang="en-US" b="0" i="0" dirty="0">
                <a:solidFill>
                  <a:srgbClr val="D6315A"/>
                </a:solidFill>
                <a:effectLst/>
              </a:rPr>
              <a:t> </a:t>
            </a:r>
          </a:p>
          <a:p>
            <a:pPr algn="l">
              <a:lnSpc>
                <a:spcPct val="100000"/>
              </a:lnSpc>
            </a:pPr>
            <a:r>
              <a:rPr lang="en-US" b="0" i="0" dirty="0">
                <a:solidFill>
                  <a:schemeClr val="bg2">
                    <a:lumMod val="25000"/>
                  </a:schemeClr>
                </a:solidFill>
                <a:effectLst/>
              </a:rPr>
              <a:t>When banking and shopping, check to be sure the sites is security enabled. Look for web addresses with </a:t>
            </a:r>
            <a:r>
              <a:rPr lang="en-US" b="1" i="0" dirty="0">
                <a:solidFill>
                  <a:srgbClr val="00ACA7"/>
                </a:solidFill>
                <a:effectLst/>
              </a:rPr>
              <a:t>“https://,” </a:t>
            </a:r>
            <a:r>
              <a:rPr lang="en-US" b="0" i="0" dirty="0">
                <a:solidFill>
                  <a:schemeClr val="bg2">
                    <a:lumMod val="25000"/>
                  </a:schemeClr>
                </a:solidFill>
                <a:effectLst/>
              </a:rPr>
              <a:t>which means the site takes extra measures to help secure your information. </a:t>
            </a:r>
            <a:r>
              <a:rPr lang="en-US" b="1" i="0" dirty="0">
                <a:solidFill>
                  <a:srgbClr val="D6315A"/>
                </a:solidFill>
                <a:effectLst/>
              </a:rPr>
              <a:t>“http://” </a:t>
            </a:r>
            <a:r>
              <a:rPr lang="en-US" b="1" i="0" dirty="0">
                <a:solidFill>
                  <a:srgbClr val="00ACA7"/>
                </a:solidFill>
                <a:effectLst/>
              </a:rPr>
              <a:t>is not secure</a:t>
            </a:r>
            <a:r>
              <a:rPr lang="en-US" b="0" i="0" dirty="0">
                <a:solidFill>
                  <a:schemeClr val="bg2">
                    <a:lumMod val="25000"/>
                  </a:schemeClr>
                </a:solidFill>
                <a:effectLst/>
              </a:rPr>
              <a:t>.</a:t>
            </a:r>
          </a:p>
          <a:p>
            <a:pPr marL="342900" indent="-342900" algn="l">
              <a:lnSpc>
                <a:spcPct val="100000"/>
              </a:lnSpc>
              <a:buFont typeface="Arial" panose="020B0604020202020204" pitchFamily="34" charset="0"/>
              <a:buChar char="•"/>
            </a:pPr>
            <a:r>
              <a:rPr lang="en-US" b="1" i="0" dirty="0">
                <a:solidFill>
                  <a:srgbClr val="D6315A"/>
                </a:solidFill>
                <a:effectLst/>
              </a:rPr>
              <a:t>Back it up:</a:t>
            </a:r>
            <a:r>
              <a:rPr lang="en-US" b="0" i="0" dirty="0">
                <a:solidFill>
                  <a:srgbClr val="D6315A"/>
                </a:solidFill>
                <a:effectLst/>
              </a:rPr>
              <a:t> </a:t>
            </a:r>
          </a:p>
          <a:p>
            <a:pPr algn="l">
              <a:lnSpc>
                <a:spcPct val="100000"/>
              </a:lnSpc>
            </a:pPr>
            <a:r>
              <a:rPr lang="en-US" b="0" i="0" dirty="0">
                <a:solidFill>
                  <a:schemeClr val="bg2">
                    <a:lumMod val="25000"/>
                  </a:schemeClr>
                </a:solidFill>
                <a:effectLst/>
              </a:rPr>
              <a:t>Protect your valuable work, music, photos and other digital information by making electronic copies of your important files and storing them safely.</a:t>
            </a:r>
          </a:p>
          <a:p>
            <a:endParaRPr lang="en-US" dirty="0"/>
          </a:p>
        </p:txBody>
      </p:sp>
    </p:spTree>
    <p:extLst>
      <p:ext uri="{BB962C8B-B14F-4D97-AF65-F5344CB8AC3E}">
        <p14:creationId xmlns:p14="http://schemas.microsoft.com/office/powerpoint/2010/main" val="394217107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0A51EF-A80A-4C32-A406-1AE60B59C9BC}"/>
              </a:ext>
            </a:extLst>
          </p:cNvPr>
          <p:cNvSpPr>
            <a:spLocks noGrp="1"/>
          </p:cNvSpPr>
          <p:nvPr>
            <p:ph type="body" sz="quarter" idx="13"/>
          </p:nvPr>
        </p:nvSpPr>
        <p:spPr>
          <a:xfrm>
            <a:off x="1248623" y="418120"/>
            <a:ext cx="10600546" cy="649498"/>
          </a:xfrm>
        </p:spPr>
        <p:txBody>
          <a:bodyPr/>
          <a:lstStyle/>
          <a:p>
            <a:pPr algn="l"/>
            <a:r>
              <a:rPr lang="en-IE" i="0" dirty="0">
                <a:solidFill>
                  <a:schemeClr val="tx1">
                    <a:lumMod val="65000"/>
                    <a:lumOff val="35000"/>
                  </a:schemeClr>
                </a:solidFill>
                <a:effectLst/>
              </a:rPr>
              <a:t>And finally, secure </a:t>
            </a:r>
            <a:r>
              <a:rPr lang="en-IE" dirty="0">
                <a:solidFill>
                  <a:schemeClr val="tx1">
                    <a:lumMod val="65000"/>
                    <a:lumOff val="35000"/>
                  </a:schemeClr>
                </a:solidFill>
              </a:rPr>
              <a:t>y</a:t>
            </a:r>
            <a:r>
              <a:rPr lang="en-IE" i="0" dirty="0">
                <a:solidFill>
                  <a:schemeClr val="tx1">
                    <a:lumMod val="65000"/>
                    <a:lumOff val="35000"/>
                  </a:schemeClr>
                </a:solidFill>
                <a:effectLst/>
              </a:rPr>
              <a:t>our Home Network</a:t>
            </a:r>
          </a:p>
        </p:txBody>
      </p:sp>
      <p:pic>
        <p:nvPicPr>
          <p:cNvPr id="5" name="Picture 4" descr="Diagram&#10;&#10;Description automatically generated">
            <a:extLst>
              <a:ext uri="{FF2B5EF4-FFF2-40B4-BE49-F238E27FC236}">
                <a16:creationId xmlns:a16="http://schemas.microsoft.com/office/drawing/2014/main" id="{888C8A64-8FA5-4B5D-9A61-CF5EC64F411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38365" y="852231"/>
            <a:ext cx="5255004" cy="5255004"/>
          </a:xfrm>
          <a:prstGeom prst="rect">
            <a:avLst/>
          </a:prstGeom>
        </p:spPr>
      </p:pic>
      <p:sp>
        <p:nvSpPr>
          <p:cNvPr id="3" name="Text Placeholder 2">
            <a:extLst>
              <a:ext uri="{FF2B5EF4-FFF2-40B4-BE49-F238E27FC236}">
                <a16:creationId xmlns:a16="http://schemas.microsoft.com/office/drawing/2014/main" id="{0C7F07F9-19BA-4A23-A063-337C31FA32DF}"/>
              </a:ext>
            </a:extLst>
          </p:cNvPr>
          <p:cNvSpPr>
            <a:spLocks noGrp="1"/>
          </p:cNvSpPr>
          <p:nvPr>
            <p:ph type="body" sz="quarter" idx="14"/>
          </p:nvPr>
        </p:nvSpPr>
        <p:spPr>
          <a:xfrm>
            <a:off x="1019103" y="1535391"/>
            <a:ext cx="6086737" cy="4579740"/>
          </a:xfrm>
        </p:spPr>
        <p:txBody>
          <a:bodyPr/>
          <a:lstStyle/>
          <a:p>
            <a:pPr algn="l"/>
            <a:r>
              <a:rPr lang="en-US" b="0" i="0" dirty="0">
                <a:solidFill>
                  <a:schemeClr val="bg2">
                    <a:lumMod val="25000"/>
                  </a:schemeClr>
                </a:solidFill>
                <a:effectLst/>
              </a:rPr>
              <a:t>A </a:t>
            </a:r>
            <a:r>
              <a:rPr lang="en-US" b="0" i="0" dirty="0">
                <a:solidFill>
                  <a:srgbClr val="D6315A"/>
                </a:solidFill>
                <a:effectLst/>
              </a:rPr>
              <a:t>protected home network </a:t>
            </a:r>
            <a:r>
              <a:rPr lang="en-US" b="0" i="0" dirty="0">
                <a:solidFill>
                  <a:schemeClr val="bg2">
                    <a:lumMod val="25000"/>
                  </a:schemeClr>
                </a:solidFill>
                <a:effectLst/>
              </a:rPr>
              <a:t>means your can use the internet more safely and securely.</a:t>
            </a:r>
          </a:p>
          <a:p>
            <a:pPr algn="l"/>
            <a:r>
              <a:rPr lang="en-US" b="0" i="0" dirty="0">
                <a:solidFill>
                  <a:schemeClr val="bg2">
                    <a:lumMod val="25000"/>
                  </a:schemeClr>
                </a:solidFill>
                <a:effectLst/>
              </a:rPr>
              <a:t>Most households now run </a:t>
            </a:r>
            <a:r>
              <a:rPr lang="en-US" b="0" i="0" dirty="0">
                <a:solidFill>
                  <a:srgbClr val="00ACA7"/>
                </a:solidFill>
                <a:effectLst/>
              </a:rPr>
              <a:t>networks of devices </a:t>
            </a:r>
            <a:r>
              <a:rPr lang="en-US" b="0" i="0" dirty="0">
                <a:solidFill>
                  <a:schemeClr val="bg2">
                    <a:lumMod val="25000"/>
                  </a:schemeClr>
                </a:solidFill>
                <a:effectLst/>
              </a:rPr>
              <a:t>linked to the </a:t>
            </a:r>
            <a:r>
              <a:rPr lang="en-US" b="0" i="0" dirty="0">
                <a:solidFill>
                  <a:srgbClr val="E18130"/>
                </a:solidFill>
                <a:effectLst/>
              </a:rPr>
              <a:t>internet</a:t>
            </a:r>
            <a:r>
              <a:rPr lang="en-US" b="0" i="0" dirty="0">
                <a:solidFill>
                  <a:schemeClr val="bg2">
                    <a:lumMod val="25000"/>
                  </a:schemeClr>
                </a:solidFill>
                <a:effectLst/>
              </a:rPr>
              <a:t>, including computers, gaming systems, TVs, tablets, smartphones and wearable devices that access wireless networks. To </a:t>
            </a:r>
            <a:r>
              <a:rPr lang="en-US" b="0" i="0" dirty="0">
                <a:solidFill>
                  <a:srgbClr val="D6315A"/>
                </a:solidFill>
                <a:effectLst/>
              </a:rPr>
              <a:t>protect your home </a:t>
            </a:r>
            <a:r>
              <a:rPr lang="en-US" b="0" i="0" dirty="0">
                <a:solidFill>
                  <a:schemeClr val="bg2">
                    <a:lumMod val="25000"/>
                  </a:schemeClr>
                </a:solidFill>
                <a:effectLst/>
              </a:rPr>
              <a:t>network, you need to have the right tools in place.</a:t>
            </a:r>
          </a:p>
          <a:p>
            <a:pPr algn="l"/>
            <a:r>
              <a:rPr lang="en-US" b="0" i="0" dirty="0">
                <a:solidFill>
                  <a:schemeClr val="bg2">
                    <a:lumMod val="25000"/>
                  </a:schemeClr>
                </a:solidFill>
                <a:effectLst/>
              </a:rPr>
              <a:t>The first step is to </a:t>
            </a:r>
            <a:r>
              <a:rPr lang="en-US" b="0" i="0" dirty="0">
                <a:solidFill>
                  <a:srgbClr val="00ACA7"/>
                </a:solidFill>
                <a:effectLst/>
              </a:rPr>
              <a:t>keep a clean machine </a:t>
            </a:r>
            <a:r>
              <a:rPr lang="en-US" b="0" i="0" dirty="0">
                <a:solidFill>
                  <a:schemeClr val="bg2">
                    <a:lumMod val="25000"/>
                  </a:schemeClr>
                </a:solidFill>
                <a:effectLst/>
              </a:rPr>
              <a:t>and make sure all of your internet-enabled devices have the </a:t>
            </a:r>
            <a:r>
              <a:rPr lang="en-US" b="0" i="0" dirty="0">
                <a:solidFill>
                  <a:srgbClr val="E18130"/>
                </a:solidFill>
                <a:effectLst/>
              </a:rPr>
              <a:t>latest operating system</a:t>
            </a:r>
            <a:r>
              <a:rPr lang="en-US" b="0" i="0" dirty="0">
                <a:solidFill>
                  <a:schemeClr val="bg2">
                    <a:lumMod val="25000"/>
                  </a:schemeClr>
                </a:solidFill>
                <a:effectLst/>
              </a:rPr>
              <a:t>, </a:t>
            </a:r>
            <a:r>
              <a:rPr lang="en-US" b="0" i="0" dirty="0">
                <a:solidFill>
                  <a:srgbClr val="D6315A"/>
                </a:solidFill>
                <a:effectLst/>
              </a:rPr>
              <a:t>web browsers </a:t>
            </a:r>
            <a:r>
              <a:rPr lang="en-US" b="0" i="0" dirty="0">
                <a:solidFill>
                  <a:schemeClr val="bg2">
                    <a:lumMod val="25000"/>
                  </a:schemeClr>
                </a:solidFill>
                <a:effectLst/>
              </a:rPr>
              <a:t>and </a:t>
            </a:r>
            <a:r>
              <a:rPr lang="en-US" b="0" i="0" dirty="0">
                <a:solidFill>
                  <a:srgbClr val="00ACA7"/>
                </a:solidFill>
                <a:effectLst/>
              </a:rPr>
              <a:t>security software</a:t>
            </a:r>
            <a:r>
              <a:rPr lang="en-US" b="0" i="0" dirty="0">
                <a:solidFill>
                  <a:schemeClr val="bg2">
                    <a:lumMod val="25000"/>
                  </a:schemeClr>
                </a:solidFill>
                <a:effectLst/>
              </a:rPr>
              <a:t>. This includes mobile devices that access your wireless network.</a:t>
            </a:r>
          </a:p>
          <a:p>
            <a:endParaRPr lang="en-US" dirty="0"/>
          </a:p>
        </p:txBody>
      </p:sp>
    </p:spTree>
    <p:extLst>
      <p:ext uri="{BB962C8B-B14F-4D97-AF65-F5344CB8AC3E}">
        <p14:creationId xmlns:p14="http://schemas.microsoft.com/office/powerpoint/2010/main" val="3571964704"/>
      </p:ext>
    </p:extLst>
  </p:cSld>
  <p:clrMapOvr>
    <a:masterClrMapping/>
  </p:clrMapOvr>
  <p:extLst>
    <p:ext uri="{6950BFC3-D8DA-4A85-94F7-54DA5524770B}">
      <p188:commentRel xmlns:p188="http://schemas.microsoft.com/office/powerpoint/2018/8/main" r:id="rId2"/>
    </p:ext>
  </p:extLs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9C23BD0-2496-DC40-9CC7-F58A86B8149B}"/>
              </a:ext>
            </a:extLst>
          </p:cNvPr>
          <p:cNvSpPr>
            <a:spLocks noGrp="1"/>
          </p:cNvSpPr>
          <p:nvPr>
            <p:ph type="body" sz="quarter" idx="13"/>
          </p:nvPr>
        </p:nvSpPr>
        <p:spPr/>
        <p:txBody>
          <a:bodyPr/>
          <a:lstStyle/>
          <a:p>
            <a:r>
              <a:rPr lang="en-US" dirty="0"/>
              <a:t>4. Protecting the environment</a:t>
            </a:r>
          </a:p>
          <a:p>
            <a:endParaRPr lang="en-US" dirty="0"/>
          </a:p>
          <a:p>
            <a:endParaRPr lang="en-US" dirty="0"/>
          </a:p>
          <a:p>
            <a:endParaRPr lang="en-US" dirty="0"/>
          </a:p>
        </p:txBody>
      </p:sp>
      <p:pic>
        <p:nvPicPr>
          <p:cNvPr id="6" name="Picture Placeholder 5">
            <a:extLst>
              <a:ext uri="{FF2B5EF4-FFF2-40B4-BE49-F238E27FC236}">
                <a16:creationId xmlns:a16="http://schemas.microsoft.com/office/drawing/2014/main" id="{41393DA0-5F14-1143-828B-60F6C409346C}"/>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p:blipFill>
        <p:spPr>
          <a:xfrm>
            <a:off x="6293024" y="-1"/>
            <a:ext cx="4894379" cy="6858001"/>
          </a:xfrm>
        </p:spPr>
      </p:pic>
    </p:spTree>
    <p:extLst>
      <p:ext uri="{BB962C8B-B14F-4D97-AF65-F5344CB8AC3E}">
        <p14:creationId xmlns:p14="http://schemas.microsoft.com/office/powerpoint/2010/main" val="26013222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9D1C15C-3593-4455-A9A6-82BF8229AC4C}"/>
              </a:ext>
            </a:extLst>
          </p:cNvPr>
          <p:cNvSpPr>
            <a:spLocks noGrp="1"/>
          </p:cNvSpPr>
          <p:nvPr>
            <p:ph type="body" sz="quarter" idx="13"/>
          </p:nvPr>
        </p:nvSpPr>
        <p:spPr>
          <a:xfrm>
            <a:off x="1272027" y="541487"/>
            <a:ext cx="9168928" cy="697353"/>
          </a:xfrm>
        </p:spPr>
        <p:txBody>
          <a:bodyPr/>
          <a:lstStyle/>
          <a:p>
            <a:pPr algn="ctr"/>
            <a:r>
              <a:rPr lang="hr-BA" sz="3200" dirty="0"/>
              <a:t>Important definition</a:t>
            </a:r>
            <a:r>
              <a:rPr lang="en-IE" sz="3200" dirty="0"/>
              <a:t>s</a:t>
            </a:r>
            <a:endParaRPr lang="en-US" sz="3200" dirty="0"/>
          </a:p>
        </p:txBody>
      </p:sp>
      <p:sp>
        <p:nvSpPr>
          <p:cNvPr id="4" name="Text Placeholder 3">
            <a:extLst>
              <a:ext uri="{FF2B5EF4-FFF2-40B4-BE49-F238E27FC236}">
                <a16:creationId xmlns:a16="http://schemas.microsoft.com/office/drawing/2014/main" id="{7F97C7A2-7BE3-4B2A-8D86-F1B202926899}"/>
              </a:ext>
            </a:extLst>
          </p:cNvPr>
          <p:cNvSpPr>
            <a:spLocks noGrp="1"/>
          </p:cNvSpPr>
          <p:nvPr>
            <p:ph type="body" sz="quarter" idx="14"/>
          </p:nvPr>
        </p:nvSpPr>
        <p:spPr>
          <a:xfrm>
            <a:off x="1207964" y="1290816"/>
            <a:ext cx="9776072" cy="3743707"/>
          </a:xfrm>
        </p:spPr>
        <p:txBody>
          <a:bodyPr/>
          <a:lstStyle/>
          <a:p>
            <a:pPr marL="285750" indent="-285750">
              <a:buFont typeface="Arial" panose="020B0604020202020204" pitchFamily="34" charset="0"/>
              <a:buChar char="•"/>
            </a:pPr>
            <a:r>
              <a:rPr lang="en-US" sz="2400" b="1" dirty="0"/>
              <a:t>Digital pollution </a:t>
            </a:r>
            <a:r>
              <a:rPr lang="en-US" sz="2400" b="0" i="0" dirty="0">
                <a:effectLst/>
                <a:cs typeface="Assistant" panose="020B0604020202020204" pitchFamily="2" charset="-79"/>
              </a:rPr>
              <a:t>includes all sources of </a:t>
            </a:r>
            <a:r>
              <a:rPr lang="en-US" sz="2400" i="0" dirty="0">
                <a:effectLst/>
                <a:cs typeface="Assistant" panose="020B0604020202020204" pitchFamily="2" charset="-79"/>
              </a:rPr>
              <a:t>environmental pollution </a:t>
            </a:r>
            <a:r>
              <a:rPr lang="en-US" sz="2400" b="0" i="0" dirty="0">
                <a:effectLst/>
                <a:cs typeface="Assistant" panose="020B0604020202020204" pitchFamily="2" charset="-79"/>
              </a:rPr>
              <a:t>produced by digital tools. It is divided into two parts: the first is related to the </a:t>
            </a:r>
            <a:r>
              <a:rPr lang="en-US" sz="2400" i="0" dirty="0">
                <a:effectLst/>
                <a:cs typeface="Assistant" panose="020B0604020202020204" pitchFamily="2" charset="-79"/>
              </a:rPr>
              <a:t>manufacture</a:t>
            </a:r>
            <a:r>
              <a:rPr lang="en-US" sz="2400" b="0" i="0" dirty="0">
                <a:effectLst/>
                <a:cs typeface="Assistant" panose="020B0604020202020204" pitchFamily="2" charset="-79"/>
              </a:rPr>
              <a:t> of any digital tool, and the second to the </a:t>
            </a:r>
            <a:r>
              <a:rPr lang="en-US" sz="2400" i="0" dirty="0">
                <a:effectLst/>
                <a:cs typeface="Assistant" panose="020B0604020202020204" pitchFamily="2" charset="-79"/>
              </a:rPr>
              <a:t>functioning</a:t>
            </a:r>
            <a:r>
              <a:rPr lang="en-US" sz="2400" b="0" i="0" dirty="0">
                <a:effectLst/>
                <a:cs typeface="Assistant" panose="020B0604020202020204" pitchFamily="2" charset="-79"/>
              </a:rPr>
              <a:t> of the Internet.</a:t>
            </a:r>
            <a:endParaRPr lang="en-US" sz="2400" b="1" dirty="0"/>
          </a:p>
          <a:p>
            <a:pPr marL="285750" indent="-285750">
              <a:buFont typeface="Arial" panose="020B0604020202020204" pitchFamily="34" charset="0"/>
              <a:buChar char="•"/>
            </a:pPr>
            <a:r>
              <a:rPr lang="en-US" sz="2400" b="1" dirty="0"/>
              <a:t>e-Waste </a:t>
            </a:r>
            <a:r>
              <a:rPr lang="en-US" sz="2400" b="0" i="0" dirty="0">
                <a:effectLst/>
              </a:rPr>
              <a:t>is electronic products that are unwanted, not working, and nearing or at the end of their “useful life.”</a:t>
            </a:r>
            <a:endParaRPr lang="en-US" sz="6000" b="1" dirty="0"/>
          </a:p>
          <a:p>
            <a:endParaRPr lang="en-US" sz="2400" b="1" dirty="0"/>
          </a:p>
        </p:txBody>
      </p:sp>
    </p:spTree>
    <p:extLst>
      <p:ext uri="{BB962C8B-B14F-4D97-AF65-F5344CB8AC3E}">
        <p14:creationId xmlns:p14="http://schemas.microsoft.com/office/powerpoint/2010/main" val="250485332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iagram&#10;&#10;Description automatically generated">
            <a:extLst>
              <a:ext uri="{FF2B5EF4-FFF2-40B4-BE49-F238E27FC236}">
                <a16:creationId xmlns:a16="http://schemas.microsoft.com/office/drawing/2014/main" id="{B89F5434-06AB-4ABB-A4B8-B23A17BE86A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315200" y="1953010"/>
            <a:ext cx="4689445" cy="3742453"/>
          </a:xfrm>
          <a:prstGeom prst="rect">
            <a:avLst/>
          </a:prstGeom>
        </p:spPr>
      </p:pic>
      <p:sp>
        <p:nvSpPr>
          <p:cNvPr id="2" name="Text Placeholder 1">
            <a:extLst>
              <a:ext uri="{FF2B5EF4-FFF2-40B4-BE49-F238E27FC236}">
                <a16:creationId xmlns:a16="http://schemas.microsoft.com/office/drawing/2014/main" id="{1208FB98-E7E1-DD4F-A471-220E6C1B23D4}"/>
              </a:ext>
            </a:extLst>
          </p:cNvPr>
          <p:cNvSpPr>
            <a:spLocks noGrp="1"/>
          </p:cNvSpPr>
          <p:nvPr>
            <p:ph type="body" sz="quarter" idx="13"/>
          </p:nvPr>
        </p:nvSpPr>
        <p:spPr/>
        <p:txBody>
          <a:bodyPr/>
          <a:lstStyle/>
          <a:p>
            <a:r>
              <a:rPr lang="hr-BA" dirty="0"/>
              <a:t>E</a:t>
            </a:r>
            <a:r>
              <a:rPr lang="en-US" dirty="0" err="1"/>
              <a:t>nvironmental</a:t>
            </a:r>
            <a:r>
              <a:rPr lang="en-US" dirty="0"/>
              <a:t> impacts of digital technologies </a:t>
            </a:r>
          </a:p>
        </p:txBody>
      </p:sp>
      <p:sp>
        <p:nvSpPr>
          <p:cNvPr id="3" name="Text Placeholder 2">
            <a:extLst>
              <a:ext uri="{FF2B5EF4-FFF2-40B4-BE49-F238E27FC236}">
                <a16:creationId xmlns:a16="http://schemas.microsoft.com/office/drawing/2014/main" id="{D2F32267-F7BC-784C-BCD7-5A84CA49B3EF}"/>
              </a:ext>
            </a:extLst>
          </p:cNvPr>
          <p:cNvSpPr>
            <a:spLocks noGrp="1"/>
          </p:cNvSpPr>
          <p:nvPr>
            <p:ph type="body" sz="quarter" idx="14"/>
          </p:nvPr>
        </p:nvSpPr>
        <p:spPr>
          <a:xfrm>
            <a:off x="541068" y="1659383"/>
            <a:ext cx="6774132" cy="4329708"/>
          </a:xfrm>
        </p:spPr>
        <p:txBody>
          <a:bodyPr/>
          <a:lstStyle/>
          <a:p>
            <a:r>
              <a:rPr lang="en-US" b="0" i="0" dirty="0">
                <a:solidFill>
                  <a:schemeClr val="bg2">
                    <a:lumMod val="25000"/>
                  </a:schemeClr>
                </a:solidFill>
                <a:effectLst/>
              </a:rPr>
              <a:t>It is easy to think that </a:t>
            </a:r>
            <a:r>
              <a:rPr lang="en-US" b="0" i="0" dirty="0">
                <a:solidFill>
                  <a:srgbClr val="00ACA7"/>
                </a:solidFill>
                <a:effectLst/>
              </a:rPr>
              <a:t>digital technology </a:t>
            </a:r>
            <a:r>
              <a:rPr lang="en-US" b="0" i="0" dirty="0">
                <a:solidFill>
                  <a:schemeClr val="bg2">
                    <a:lumMod val="25000"/>
                  </a:schemeClr>
                </a:solidFill>
                <a:effectLst/>
              </a:rPr>
              <a:t>is </a:t>
            </a:r>
            <a:r>
              <a:rPr lang="en-US" dirty="0">
                <a:solidFill>
                  <a:schemeClr val="bg2">
                    <a:lumMod val="25000"/>
                  </a:schemeClr>
                </a:solidFill>
              </a:rPr>
              <a:t>not damaging our planet, but in fact, it has one of the most significant negative impacts on the environment, when not managed well.</a:t>
            </a:r>
          </a:p>
          <a:p>
            <a:endParaRPr lang="en-US" dirty="0">
              <a:solidFill>
                <a:schemeClr val="bg2">
                  <a:lumMod val="25000"/>
                </a:schemeClr>
              </a:solidFill>
            </a:endParaRPr>
          </a:p>
          <a:p>
            <a:pPr>
              <a:spcBef>
                <a:spcPts val="1200"/>
              </a:spcBef>
            </a:pPr>
            <a:r>
              <a:rPr lang="en-US" b="0" i="0" dirty="0">
                <a:solidFill>
                  <a:schemeClr val="bg2">
                    <a:lumMod val="25000"/>
                  </a:schemeClr>
                </a:solidFill>
                <a:effectLst/>
              </a:rPr>
              <a:t>Let’s take a look at the following 4 aspects of digital technologies environmental impact:</a:t>
            </a:r>
          </a:p>
          <a:p>
            <a:pPr>
              <a:lnSpc>
                <a:spcPct val="100000"/>
              </a:lnSpc>
              <a:spcBef>
                <a:spcPts val="0"/>
              </a:spcBef>
              <a:buFont typeface="+mj-lt"/>
              <a:buAutoNum type="arabicPeriod"/>
            </a:pPr>
            <a:r>
              <a:rPr lang="en-IE" i="0" dirty="0">
                <a:solidFill>
                  <a:srgbClr val="00ACA7"/>
                </a:solidFill>
                <a:effectLst/>
              </a:rPr>
              <a:t>After we are finished with our devices </a:t>
            </a:r>
          </a:p>
          <a:p>
            <a:pPr>
              <a:lnSpc>
                <a:spcPct val="100000"/>
              </a:lnSpc>
              <a:spcBef>
                <a:spcPts val="0"/>
              </a:spcBef>
              <a:buFont typeface="+mj-lt"/>
              <a:buAutoNum type="arabicPeriod"/>
            </a:pPr>
            <a:r>
              <a:rPr lang="en-IE" i="0" dirty="0">
                <a:solidFill>
                  <a:srgbClr val="D6315A"/>
                </a:solidFill>
                <a:effectLst/>
              </a:rPr>
              <a:t>How much electricity is too much electricity?</a:t>
            </a:r>
            <a:endParaRPr lang="en-IE" b="0" i="0" dirty="0">
              <a:solidFill>
                <a:srgbClr val="D6315A"/>
              </a:solidFill>
              <a:effectLst/>
            </a:endParaRPr>
          </a:p>
          <a:p>
            <a:pPr algn="l">
              <a:lnSpc>
                <a:spcPct val="100000"/>
              </a:lnSpc>
              <a:spcBef>
                <a:spcPts val="0"/>
              </a:spcBef>
              <a:buFont typeface="+mj-lt"/>
              <a:buAutoNum type="arabicPeriod"/>
            </a:pPr>
            <a:r>
              <a:rPr lang="en-US" b="0" i="0" dirty="0">
                <a:solidFill>
                  <a:srgbClr val="E18130"/>
                </a:solidFill>
                <a:effectLst/>
              </a:rPr>
              <a:t>What is your device made of?</a:t>
            </a:r>
          </a:p>
          <a:p>
            <a:pPr algn="l">
              <a:lnSpc>
                <a:spcPct val="100000"/>
              </a:lnSpc>
              <a:spcBef>
                <a:spcPts val="0"/>
              </a:spcBef>
              <a:buFont typeface="+mj-lt"/>
              <a:buAutoNum type="arabicPeriod"/>
            </a:pPr>
            <a:r>
              <a:rPr lang="en-US" dirty="0"/>
              <a:t>Impact of technology on space</a:t>
            </a:r>
            <a:r>
              <a:rPr lang="hr-BA" dirty="0"/>
              <a:t> </a:t>
            </a:r>
            <a:r>
              <a:rPr lang="en-US" dirty="0"/>
              <a:t>and outer space</a:t>
            </a:r>
            <a:endParaRPr lang="en-US" b="0" i="0" dirty="0">
              <a:solidFill>
                <a:schemeClr val="bg2">
                  <a:lumMod val="25000"/>
                </a:schemeClr>
              </a:solidFill>
              <a:effectLst/>
            </a:endParaRPr>
          </a:p>
        </p:txBody>
      </p:sp>
      <p:sp>
        <p:nvSpPr>
          <p:cNvPr id="4" name="TextBox 3">
            <a:extLst>
              <a:ext uri="{FF2B5EF4-FFF2-40B4-BE49-F238E27FC236}">
                <a16:creationId xmlns:a16="http://schemas.microsoft.com/office/drawing/2014/main" id="{87D1DD89-4B4F-486B-BB5D-C2A3355D8F60}"/>
              </a:ext>
            </a:extLst>
          </p:cNvPr>
          <p:cNvSpPr txBox="1"/>
          <p:nvPr/>
        </p:nvSpPr>
        <p:spPr>
          <a:xfrm>
            <a:off x="6283355" y="6291743"/>
            <a:ext cx="5796792" cy="276999"/>
          </a:xfrm>
          <a:prstGeom prst="rect">
            <a:avLst/>
          </a:prstGeom>
          <a:noFill/>
        </p:spPr>
        <p:txBody>
          <a:bodyPr wrap="square" rtlCol="0">
            <a:spAutoFit/>
          </a:bodyPr>
          <a:lstStyle/>
          <a:p>
            <a:r>
              <a:rPr lang="en-IE" sz="1200" dirty="0"/>
              <a:t>https://www.ictworks.org/digital-technologies-climate-change-problem/#.YgT4XN_MKUk</a:t>
            </a:r>
          </a:p>
        </p:txBody>
      </p:sp>
    </p:spTree>
    <p:extLst>
      <p:ext uri="{BB962C8B-B14F-4D97-AF65-F5344CB8AC3E}">
        <p14:creationId xmlns:p14="http://schemas.microsoft.com/office/powerpoint/2010/main" val="347095057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B971874C-CAA4-46BF-90B1-00C71E5110E0}"/>
              </a:ext>
            </a:extLst>
          </p:cNvPr>
          <p:cNvSpPr txBox="1">
            <a:spLocks/>
          </p:cNvSpPr>
          <p:nvPr/>
        </p:nvSpPr>
        <p:spPr>
          <a:xfrm>
            <a:off x="1153690" y="457849"/>
            <a:ext cx="10600546" cy="63272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600" b="1" kern="1200">
                <a:solidFill>
                  <a:srgbClr val="5E5E5E"/>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IE">
                <a:solidFill>
                  <a:srgbClr val="00ACA7"/>
                </a:solidFill>
              </a:rPr>
              <a:t>1. After we are finished with our devices</a:t>
            </a:r>
            <a:endParaRPr lang="en-US" dirty="0"/>
          </a:p>
        </p:txBody>
      </p:sp>
      <p:sp>
        <p:nvSpPr>
          <p:cNvPr id="6" name="TextBox 5">
            <a:extLst>
              <a:ext uri="{FF2B5EF4-FFF2-40B4-BE49-F238E27FC236}">
                <a16:creationId xmlns:a16="http://schemas.microsoft.com/office/drawing/2014/main" id="{A07267B3-4FB3-430C-9A52-1BAEE551B358}"/>
              </a:ext>
            </a:extLst>
          </p:cNvPr>
          <p:cNvSpPr txBox="1"/>
          <p:nvPr/>
        </p:nvSpPr>
        <p:spPr>
          <a:xfrm>
            <a:off x="387153" y="1266738"/>
            <a:ext cx="11367083" cy="1107996"/>
          </a:xfrm>
          <a:prstGeom prst="rect">
            <a:avLst/>
          </a:prstGeom>
          <a:noFill/>
        </p:spPr>
        <p:txBody>
          <a:bodyPr wrap="square" rtlCol="0">
            <a:spAutoFit/>
          </a:bodyPr>
          <a:lstStyle/>
          <a:p>
            <a:r>
              <a:rPr lang="en-US" sz="2400" b="0" i="0" dirty="0">
                <a:solidFill>
                  <a:schemeClr val="bg2">
                    <a:lumMod val="25000"/>
                  </a:schemeClr>
                </a:solidFill>
                <a:effectLst/>
              </a:rPr>
              <a:t>Redundancy and unsustainability are frequently built centrally into the digital technology business model. At least three key issues can be noted here:</a:t>
            </a:r>
          </a:p>
          <a:p>
            <a:endParaRPr lang="en-IE" dirty="0"/>
          </a:p>
        </p:txBody>
      </p:sp>
      <p:sp>
        <p:nvSpPr>
          <p:cNvPr id="7" name="Text Placeholder 5">
            <a:extLst>
              <a:ext uri="{FF2B5EF4-FFF2-40B4-BE49-F238E27FC236}">
                <a16:creationId xmlns:a16="http://schemas.microsoft.com/office/drawing/2014/main" id="{A94C243E-252B-4E11-A611-12C4BCBD4A07}"/>
              </a:ext>
            </a:extLst>
          </p:cNvPr>
          <p:cNvSpPr txBox="1">
            <a:spLocks/>
          </p:cNvSpPr>
          <p:nvPr/>
        </p:nvSpPr>
        <p:spPr>
          <a:xfrm>
            <a:off x="4223398" y="1995931"/>
            <a:ext cx="7733113" cy="407769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5E5E5E"/>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lnSpc>
                <a:spcPct val="100000"/>
              </a:lnSpc>
              <a:spcBef>
                <a:spcPts val="0"/>
              </a:spcBef>
              <a:buFont typeface="Arial" panose="020B0604020202020204" pitchFamily="34" charset="0"/>
              <a:buChar char="•"/>
            </a:pPr>
            <a:r>
              <a:rPr lang="en-IE" dirty="0">
                <a:solidFill>
                  <a:srgbClr val="00ACA7"/>
                </a:solidFill>
              </a:rPr>
              <a:t>Replacement Rather Than Repair </a:t>
            </a:r>
          </a:p>
          <a:p>
            <a:pPr>
              <a:lnSpc>
                <a:spcPct val="100000"/>
              </a:lnSpc>
              <a:spcBef>
                <a:spcPts val="0"/>
              </a:spcBef>
            </a:pPr>
            <a:r>
              <a:rPr lang="en-US" dirty="0">
                <a:solidFill>
                  <a:schemeClr val="bg2">
                    <a:lumMod val="25000"/>
                  </a:schemeClr>
                </a:solidFill>
              </a:rPr>
              <a:t>Most of the sector is based on the fundamental concept of replacement rather than repair.</a:t>
            </a:r>
            <a:r>
              <a:rPr lang="en-US" dirty="0">
                <a:solidFill>
                  <a:srgbClr val="3D3D3D"/>
                </a:solidFill>
              </a:rPr>
              <a:t> </a:t>
            </a:r>
            <a:r>
              <a:rPr lang="en-US" dirty="0">
                <a:solidFill>
                  <a:schemeClr val="bg2">
                    <a:lumMod val="25000"/>
                  </a:schemeClr>
                </a:solidFill>
              </a:rPr>
              <a:t>Also, many people replace their mobile phones at least every year or two. New models come out and new fashions are promoted.</a:t>
            </a:r>
            <a:endParaRPr lang="en-IE" dirty="0">
              <a:solidFill>
                <a:schemeClr val="bg2">
                  <a:lumMod val="25000"/>
                </a:schemeClr>
              </a:solidFill>
            </a:endParaRPr>
          </a:p>
          <a:p>
            <a:pPr marL="342900" indent="-342900">
              <a:lnSpc>
                <a:spcPct val="100000"/>
              </a:lnSpc>
              <a:spcBef>
                <a:spcPts val="0"/>
              </a:spcBef>
              <a:buFont typeface="Arial" panose="020B0604020202020204" pitchFamily="34" charset="0"/>
              <a:buChar char="•"/>
            </a:pPr>
            <a:r>
              <a:rPr lang="en-US" dirty="0">
                <a:solidFill>
                  <a:srgbClr val="00ACA7"/>
                </a:solidFill>
              </a:rPr>
              <a:t>Software Development Forces Hardware Upgrades</a:t>
            </a:r>
          </a:p>
          <a:p>
            <a:pPr>
              <a:lnSpc>
                <a:spcPct val="100000"/>
              </a:lnSpc>
              <a:spcBef>
                <a:spcPts val="0"/>
              </a:spcBef>
            </a:pPr>
            <a:r>
              <a:rPr lang="en-US" dirty="0">
                <a:solidFill>
                  <a:schemeClr val="bg2">
                    <a:lumMod val="25000"/>
                  </a:schemeClr>
                </a:solidFill>
              </a:rPr>
              <a:t>The hardware-software development cycle forces users to upgrade their equipment on a regular basis.</a:t>
            </a:r>
          </a:p>
          <a:p>
            <a:pPr marL="342900" indent="-342900">
              <a:lnSpc>
                <a:spcPct val="100000"/>
              </a:lnSpc>
              <a:spcBef>
                <a:spcPts val="0"/>
              </a:spcBef>
              <a:buFont typeface="Arial" panose="020B0604020202020204" pitchFamily="34" charset="0"/>
              <a:buChar char="•"/>
            </a:pPr>
            <a:r>
              <a:rPr lang="en-IE" dirty="0">
                <a:solidFill>
                  <a:srgbClr val="00ACA7"/>
                </a:solidFill>
              </a:rPr>
              <a:t>The Growing e-Waste Problem</a:t>
            </a:r>
          </a:p>
          <a:p>
            <a:pPr>
              <a:lnSpc>
                <a:spcPct val="100000"/>
              </a:lnSpc>
              <a:spcBef>
                <a:spcPts val="0"/>
              </a:spcBef>
            </a:pPr>
            <a:r>
              <a:rPr lang="en-US" dirty="0">
                <a:solidFill>
                  <a:srgbClr val="3D3D3D"/>
                </a:solidFill>
              </a:rPr>
              <a:t>Much e-waste contains concentrated amounts of potentially harmful products, and this shows little sign of abating.</a:t>
            </a:r>
            <a:endParaRPr lang="en-IE" dirty="0">
              <a:solidFill>
                <a:srgbClr val="00ACA7"/>
              </a:solidFill>
            </a:endParaRPr>
          </a:p>
          <a:p>
            <a:endParaRPr lang="en-US" dirty="0">
              <a:solidFill>
                <a:schemeClr val="bg2">
                  <a:lumMod val="25000"/>
                </a:schemeClr>
              </a:solidFill>
            </a:endParaRPr>
          </a:p>
        </p:txBody>
      </p:sp>
      <p:pic>
        <p:nvPicPr>
          <p:cNvPr id="8" name="Picture 7" descr="Icon&#10;&#10;Description automatically generated">
            <a:extLst>
              <a:ext uri="{FF2B5EF4-FFF2-40B4-BE49-F238E27FC236}">
                <a16:creationId xmlns:a16="http://schemas.microsoft.com/office/drawing/2014/main" id="{3C28C48B-43EF-4A85-8635-8DEB0C42572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3878" y="2181138"/>
            <a:ext cx="3712128" cy="3712128"/>
          </a:xfrm>
          <a:prstGeom prst="rect">
            <a:avLst/>
          </a:prstGeom>
        </p:spPr>
      </p:pic>
      <p:sp>
        <p:nvSpPr>
          <p:cNvPr id="9" name="TextBox 8">
            <a:extLst>
              <a:ext uri="{FF2B5EF4-FFF2-40B4-BE49-F238E27FC236}">
                <a16:creationId xmlns:a16="http://schemas.microsoft.com/office/drawing/2014/main" id="{55F2A2C4-5A82-46F5-90D5-09A80716CE56}"/>
              </a:ext>
            </a:extLst>
          </p:cNvPr>
          <p:cNvSpPr txBox="1"/>
          <p:nvPr/>
        </p:nvSpPr>
        <p:spPr>
          <a:xfrm>
            <a:off x="3540153" y="6539218"/>
            <a:ext cx="5821961" cy="276999"/>
          </a:xfrm>
          <a:prstGeom prst="rect">
            <a:avLst/>
          </a:prstGeom>
          <a:noFill/>
        </p:spPr>
        <p:txBody>
          <a:bodyPr wrap="square" rtlCol="0">
            <a:spAutoFit/>
          </a:bodyPr>
          <a:lstStyle/>
          <a:p>
            <a:r>
              <a:rPr lang="en-IE" sz="1200" dirty="0"/>
              <a:t>https://www.ictworks.org/digital-technologies-climate-change-problem/#.YgT4XN_MKUk</a:t>
            </a:r>
          </a:p>
        </p:txBody>
      </p:sp>
    </p:spTree>
    <p:extLst>
      <p:ext uri="{BB962C8B-B14F-4D97-AF65-F5344CB8AC3E}">
        <p14:creationId xmlns:p14="http://schemas.microsoft.com/office/powerpoint/2010/main" val="1708081349"/>
      </p:ext>
    </p:extLst>
  </p:cSld>
  <p:clrMapOvr>
    <a:masterClrMapping/>
  </p:clrMapOvr>
  <p:extLst>
    <p:ext uri="{6950BFC3-D8DA-4A85-94F7-54DA5524770B}">
      <p188:commentRel xmlns:p188="http://schemas.microsoft.com/office/powerpoint/2018/8/main" r:id="rId2"/>
    </p:ext>
  </p:extLs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2D02ABF1-B280-43CE-BB9F-E9396F5A9A47}"/>
              </a:ext>
            </a:extLst>
          </p:cNvPr>
          <p:cNvSpPr>
            <a:spLocks noGrp="1"/>
          </p:cNvSpPr>
          <p:nvPr>
            <p:ph type="body" sz="quarter" idx="13"/>
          </p:nvPr>
        </p:nvSpPr>
        <p:spPr>
          <a:xfrm>
            <a:off x="1136912" y="432681"/>
            <a:ext cx="10600546" cy="953429"/>
          </a:xfrm>
        </p:spPr>
        <p:txBody>
          <a:bodyPr/>
          <a:lstStyle/>
          <a:p>
            <a:r>
              <a:rPr lang="en-IE" i="0" dirty="0">
                <a:solidFill>
                  <a:srgbClr val="D6315A"/>
                </a:solidFill>
                <a:effectLst/>
              </a:rPr>
              <a:t>2. How much electricity is too much electricity?</a:t>
            </a:r>
          </a:p>
          <a:p>
            <a:endParaRPr lang="en-US" dirty="0"/>
          </a:p>
        </p:txBody>
      </p:sp>
      <p:sp>
        <p:nvSpPr>
          <p:cNvPr id="7" name="Text Placeholder 2">
            <a:extLst>
              <a:ext uri="{FF2B5EF4-FFF2-40B4-BE49-F238E27FC236}">
                <a16:creationId xmlns:a16="http://schemas.microsoft.com/office/drawing/2014/main" id="{CB1B8019-91B7-45A1-B4F0-82C510A15EE5}"/>
              </a:ext>
            </a:extLst>
          </p:cNvPr>
          <p:cNvSpPr>
            <a:spLocks noGrp="1"/>
          </p:cNvSpPr>
          <p:nvPr>
            <p:ph type="body" sz="quarter" idx="14"/>
          </p:nvPr>
        </p:nvSpPr>
        <p:spPr>
          <a:xfrm>
            <a:off x="654341" y="1181212"/>
            <a:ext cx="11283193" cy="4766582"/>
          </a:xfrm>
        </p:spPr>
        <p:txBody>
          <a:bodyPr/>
          <a:lstStyle/>
          <a:p>
            <a:r>
              <a:rPr lang="en-US" b="0" i="0" dirty="0">
                <a:solidFill>
                  <a:schemeClr val="bg2">
                    <a:lumMod val="25000"/>
                  </a:schemeClr>
                </a:solidFill>
                <a:effectLst/>
              </a:rPr>
              <a:t>Digital technology must have electricity to function, and as industry and society become increasingly dependent on electricity for production, exchange and consumption, the demand for electricity continues to rise.</a:t>
            </a:r>
          </a:p>
          <a:p>
            <a:pPr>
              <a:lnSpc>
                <a:spcPct val="100000"/>
              </a:lnSpc>
              <a:spcBef>
                <a:spcPts val="0"/>
              </a:spcBef>
            </a:pPr>
            <a:r>
              <a:rPr lang="en-US" b="0" i="0" dirty="0">
                <a:solidFill>
                  <a:schemeClr val="bg2">
                    <a:lumMod val="25000"/>
                  </a:schemeClr>
                </a:solidFill>
                <a:effectLst/>
              </a:rPr>
              <a:t>Four interconnected examples can be given of the scale of this environmental impact on climate change.</a:t>
            </a:r>
          </a:p>
          <a:p>
            <a:pPr marL="342900" indent="-342900">
              <a:lnSpc>
                <a:spcPct val="100000"/>
              </a:lnSpc>
              <a:spcBef>
                <a:spcPts val="0"/>
              </a:spcBef>
              <a:buFont typeface="Arial" panose="020B0604020202020204" pitchFamily="34" charset="0"/>
              <a:buChar char="•"/>
            </a:pPr>
            <a:r>
              <a:rPr lang="en-IE" b="0" i="0" dirty="0">
                <a:solidFill>
                  <a:srgbClr val="D6315A"/>
                </a:solidFill>
                <a:effectLst/>
              </a:rPr>
              <a:t>Electricity for Manufacturing Devices</a:t>
            </a:r>
          </a:p>
          <a:p>
            <a:pPr>
              <a:lnSpc>
                <a:spcPct val="100000"/>
              </a:lnSpc>
              <a:spcBef>
                <a:spcPts val="0"/>
              </a:spcBef>
            </a:pPr>
            <a:r>
              <a:rPr lang="en-US" b="0" i="0" dirty="0">
                <a:solidFill>
                  <a:schemeClr val="bg2">
                    <a:lumMod val="25000"/>
                  </a:schemeClr>
                </a:solidFill>
                <a:effectLst/>
              </a:rPr>
              <a:t>Much more electricity is often consumed in manufacturing digital devices than in their everyday use.</a:t>
            </a:r>
            <a:endParaRPr lang="en-IE" b="0" i="0" dirty="0">
              <a:solidFill>
                <a:schemeClr val="bg2">
                  <a:lumMod val="25000"/>
                </a:schemeClr>
              </a:solidFill>
              <a:effectLst/>
            </a:endParaRPr>
          </a:p>
          <a:p>
            <a:pPr marL="342900" indent="-342900">
              <a:lnSpc>
                <a:spcPct val="100000"/>
              </a:lnSpc>
              <a:spcBef>
                <a:spcPts val="0"/>
              </a:spcBef>
              <a:buFont typeface="Arial" panose="020B0604020202020204" pitchFamily="34" charset="0"/>
              <a:buChar char="•"/>
            </a:pPr>
            <a:r>
              <a:rPr lang="en-US" b="0" i="0" dirty="0">
                <a:solidFill>
                  <a:srgbClr val="D6315A"/>
                </a:solidFill>
                <a:effectLst/>
              </a:rPr>
              <a:t>Electricity for Digital Technology Use</a:t>
            </a:r>
          </a:p>
          <a:p>
            <a:pPr>
              <a:lnSpc>
                <a:spcPct val="100000"/>
              </a:lnSpc>
              <a:spcBef>
                <a:spcPts val="0"/>
              </a:spcBef>
            </a:pPr>
            <a:r>
              <a:rPr lang="en-US" b="0" i="0" dirty="0">
                <a:solidFill>
                  <a:schemeClr val="bg2">
                    <a:lumMod val="25000"/>
                  </a:schemeClr>
                </a:solidFill>
                <a:effectLst/>
              </a:rPr>
              <a:t>Most measures of electricity demand focus on the direct uses of </a:t>
            </a:r>
            <a:r>
              <a:rPr lang="en-US" b="0" i="0" dirty="0">
                <a:solidFill>
                  <a:schemeClr val="bg2">
                    <a:lumMod val="25000"/>
                  </a:schemeClr>
                </a:solidFill>
                <a:effectLst/>
                <a:hlinkClick r:id="rId2">
                  <a:extLst>
                    <a:ext uri="{A12FA001-AC4F-418D-AE19-62706E023703}">
                      <ahyp:hlinkClr xmlns:ahyp="http://schemas.microsoft.com/office/drawing/2018/hyperlinkcolor" val="tx"/>
                    </a:ext>
                  </a:extLst>
                </a:hlinkClick>
              </a:rPr>
              <a:t>digital technology</a:t>
            </a:r>
            <a:r>
              <a:rPr lang="en-US" b="0" i="0" dirty="0">
                <a:solidFill>
                  <a:schemeClr val="bg2">
                    <a:lumMod val="25000"/>
                  </a:schemeClr>
                </a:solidFill>
                <a:effectLst/>
              </a:rPr>
              <a:t>, such as powering servers, equipment and charging mobile devices (phones, tablets, and laptops), but indirect demand must also be </a:t>
            </a:r>
            <a:r>
              <a:rPr lang="en-US" b="0" i="0" dirty="0" err="1">
                <a:solidFill>
                  <a:schemeClr val="bg2">
                    <a:lumMod val="25000"/>
                  </a:schemeClr>
                </a:solidFill>
                <a:effectLst/>
              </a:rPr>
              <a:t>recognised</a:t>
            </a:r>
            <a:r>
              <a:rPr lang="en-US" b="0" i="0" dirty="0">
                <a:solidFill>
                  <a:schemeClr val="bg2">
                    <a:lumMod val="25000"/>
                  </a:schemeClr>
                </a:solidFill>
                <a:effectLst/>
              </a:rPr>
              <a:t>, notably the air-conditioning required to reduce the temperature of places running digital technology.</a:t>
            </a:r>
          </a:p>
        </p:txBody>
      </p:sp>
    </p:spTree>
    <p:extLst>
      <p:ext uri="{BB962C8B-B14F-4D97-AF65-F5344CB8AC3E}">
        <p14:creationId xmlns:p14="http://schemas.microsoft.com/office/powerpoint/2010/main" val="107829039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266A43E5-155D-44D9-83BE-3015D312C6E8}"/>
              </a:ext>
            </a:extLst>
          </p:cNvPr>
          <p:cNvSpPr>
            <a:spLocks noGrp="1"/>
          </p:cNvSpPr>
          <p:nvPr>
            <p:ph type="body" sz="quarter" idx="13"/>
          </p:nvPr>
        </p:nvSpPr>
        <p:spPr>
          <a:xfrm>
            <a:off x="1136912" y="432681"/>
            <a:ext cx="10600546" cy="953429"/>
          </a:xfrm>
        </p:spPr>
        <p:txBody>
          <a:bodyPr/>
          <a:lstStyle/>
          <a:p>
            <a:r>
              <a:rPr lang="en-IE" i="0" dirty="0">
                <a:solidFill>
                  <a:srgbClr val="D6315A"/>
                </a:solidFill>
                <a:effectLst/>
              </a:rPr>
              <a:t>2. How much electricity is too much electricity?</a:t>
            </a:r>
          </a:p>
          <a:p>
            <a:endParaRPr lang="en-US" dirty="0"/>
          </a:p>
        </p:txBody>
      </p:sp>
      <p:sp>
        <p:nvSpPr>
          <p:cNvPr id="7" name="Text Placeholder 2">
            <a:extLst>
              <a:ext uri="{FF2B5EF4-FFF2-40B4-BE49-F238E27FC236}">
                <a16:creationId xmlns:a16="http://schemas.microsoft.com/office/drawing/2014/main" id="{8C3E4ECC-CDDC-4381-B067-B2AA8B2F8043}"/>
              </a:ext>
            </a:extLst>
          </p:cNvPr>
          <p:cNvSpPr>
            <a:spLocks noGrp="1"/>
          </p:cNvSpPr>
          <p:nvPr>
            <p:ph type="body" sz="quarter" idx="14"/>
          </p:nvPr>
        </p:nvSpPr>
        <p:spPr>
          <a:xfrm>
            <a:off x="654341" y="1181211"/>
            <a:ext cx="6979641" cy="5160865"/>
          </a:xfrm>
        </p:spPr>
        <p:txBody>
          <a:bodyPr/>
          <a:lstStyle/>
          <a:p>
            <a:pPr marL="342900" indent="-342900">
              <a:lnSpc>
                <a:spcPct val="100000"/>
              </a:lnSpc>
              <a:spcBef>
                <a:spcPts val="0"/>
              </a:spcBef>
              <a:buFont typeface="Arial" panose="020B0604020202020204" pitchFamily="34" charset="0"/>
              <a:buChar char="•"/>
            </a:pPr>
            <a:r>
              <a:rPr lang="en-US" b="0" i="0" dirty="0">
                <a:solidFill>
                  <a:srgbClr val="D6315A"/>
                </a:solidFill>
                <a:effectLst/>
              </a:rPr>
              <a:t>Electricity for New Digital Technologies</a:t>
            </a:r>
          </a:p>
          <a:p>
            <a:pPr>
              <a:lnSpc>
                <a:spcPct val="100000"/>
              </a:lnSpc>
              <a:spcBef>
                <a:spcPts val="0"/>
              </a:spcBef>
            </a:pPr>
            <a:r>
              <a:rPr lang="en-US" b="0" i="0" dirty="0">
                <a:solidFill>
                  <a:schemeClr val="bg2">
                    <a:lumMod val="25000"/>
                  </a:schemeClr>
                </a:solidFill>
                <a:effectLst/>
              </a:rPr>
              <a:t>Specific new technologies, notably blockchain, have been developed with little regard for their electricity demand and thus their environmental impact.</a:t>
            </a:r>
            <a:r>
              <a:rPr lang="en-US" dirty="0">
                <a:solidFill>
                  <a:schemeClr val="bg2">
                    <a:lumMod val="25000"/>
                  </a:schemeClr>
                </a:solidFill>
              </a:rPr>
              <a:t> For example, </a:t>
            </a:r>
            <a:r>
              <a:rPr lang="en-US" b="1" i="0" dirty="0">
                <a:solidFill>
                  <a:srgbClr val="D6315A"/>
                </a:solidFill>
                <a:effectLst/>
              </a:rPr>
              <a:t>Bitcoin mining </a:t>
            </a:r>
            <a:r>
              <a:rPr lang="en-US" b="0" i="0" dirty="0">
                <a:solidFill>
                  <a:schemeClr val="bg2">
                    <a:lumMod val="25000"/>
                  </a:schemeClr>
                </a:solidFill>
                <a:effectLst/>
              </a:rPr>
              <a:t>could be consuming the same amount of electricity every year as is currently used by the entire world.</a:t>
            </a:r>
          </a:p>
          <a:p>
            <a:pPr marL="342900" indent="-342900">
              <a:lnSpc>
                <a:spcPct val="100000"/>
              </a:lnSpc>
              <a:spcBef>
                <a:spcPts val="0"/>
              </a:spcBef>
              <a:buFont typeface="Arial" panose="020B0604020202020204" pitchFamily="34" charset="0"/>
              <a:buChar char="•"/>
            </a:pPr>
            <a:r>
              <a:rPr lang="en-US" b="0" i="0" dirty="0">
                <a:solidFill>
                  <a:srgbClr val="D6315A"/>
                </a:solidFill>
                <a:effectLst/>
              </a:rPr>
              <a:t>Electricity for 5G and Internet of Things</a:t>
            </a:r>
          </a:p>
          <a:p>
            <a:r>
              <a:rPr lang="en-US" b="0" i="0" dirty="0">
                <a:solidFill>
                  <a:srgbClr val="3D3D3D"/>
                </a:solidFill>
                <a:effectLst/>
              </a:rPr>
              <a:t>Future projections relating to Smart Cities, 5G and the Internet of Things also give rise to additional concerns over energy demand. 5G, for example</a:t>
            </a:r>
            <a:r>
              <a:rPr lang="hr-BA" b="0" i="0" dirty="0">
                <a:solidFill>
                  <a:srgbClr val="3D3D3D"/>
                </a:solidFill>
                <a:effectLst/>
              </a:rPr>
              <a:t> -</a:t>
            </a:r>
            <a:r>
              <a:rPr lang="en-US" b="0" i="0" dirty="0">
                <a:solidFill>
                  <a:srgbClr val="3D3D3D"/>
                </a:solidFill>
                <a:effectLst/>
              </a:rPr>
              <a:t> the necessary denser networks  - will place much heavier demands on electricity unless more energy-efficient technologies are put in place.</a:t>
            </a:r>
            <a:endParaRPr lang="en-US" dirty="0">
              <a:solidFill>
                <a:schemeClr val="bg2">
                  <a:lumMod val="25000"/>
                </a:schemeClr>
              </a:solidFill>
            </a:endParaRPr>
          </a:p>
        </p:txBody>
      </p:sp>
      <p:pic>
        <p:nvPicPr>
          <p:cNvPr id="8" name="Picture 7" descr="A picture containing text, toy, LEGO, vector graphics&#10;&#10;Description automatically generated">
            <a:extLst>
              <a:ext uri="{FF2B5EF4-FFF2-40B4-BE49-F238E27FC236}">
                <a16:creationId xmlns:a16="http://schemas.microsoft.com/office/drawing/2014/main" id="{7B1058B1-79B7-46AB-BF2B-66A00730CE9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864883" y="1386110"/>
            <a:ext cx="3999650" cy="4546834"/>
          </a:xfrm>
          <a:prstGeom prst="rect">
            <a:avLst/>
          </a:prstGeom>
        </p:spPr>
      </p:pic>
    </p:spTree>
    <p:extLst>
      <p:ext uri="{BB962C8B-B14F-4D97-AF65-F5344CB8AC3E}">
        <p14:creationId xmlns:p14="http://schemas.microsoft.com/office/powerpoint/2010/main" val="3260702070"/>
      </p:ext>
    </p:extLst>
  </p:cSld>
  <p:clrMapOvr>
    <a:masterClrMapping/>
  </p:clrMapOvr>
  <p:extLst>
    <p:ext uri="{6950BFC3-D8DA-4A85-94F7-54DA5524770B}">
      <p188:commentRel xmlns:p188="http://schemas.microsoft.com/office/powerpoint/2018/8/main" r:id="rId2"/>
    </p:ext>
  </p:extLs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493023B-5E3B-4CF9-9450-85DE3DEBE123}"/>
              </a:ext>
            </a:extLst>
          </p:cNvPr>
          <p:cNvSpPr txBox="1"/>
          <p:nvPr/>
        </p:nvSpPr>
        <p:spPr>
          <a:xfrm>
            <a:off x="1419835" y="201227"/>
            <a:ext cx="10240861" cy="646331"/>
          </a:xfrm>
          <a:prstGeom prst="rect">
            <a:avLst/>
          </a:prstGeom>
          <a:noFill/>
        </p:spPr>
        <p:txBody>
          <a:bodyPr wrap="square">
            <a:spAutoFit/>
          </a:bodyPr>
          <a:lstStyle/>
          <a:p>
            <a:pPr algn="l">
              <a:lnSpc>
                <a:spcPct val="100000"/>
              </a:lnSpc>
              <a:spcBef>
                <a:spcPts val="0"/>
              </a:spcBef>
            </a:pPr>
            <a:r>
              <a:rPr lang="en-US" sz="3600" b="1" i="0" dirty="0">
                <a:solidFill>
                  <a:srgbClr val="E18130"/>
                </a:solidFill>
                <a:effectLst/>
              </a:rPr>
              <a:t>3. What is your device made of?</a:t>
            </a:r>
          </a:p>
        </p:txBody>
      </p:sp>
      <p:pic>
        <p:nvPicPr>
          <p:cNvPr id="10" name="Picture 9" descr="Icon&#10;&#10;Description automatically generated with medium confidence">
            <a:extLst>
              <a:ext uri="{FF2B5EF4-FFF2-40B4-BE49-F238E27FC236}">
                <a16:creationId xmlns:a16="http://schemas.microsoft.com/office/drawing/2014/main" id="{046188A6-0EFA-4137-91A1-A90DA8A57D3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818539" y="1803633"/>
            <a:ext cx="4668475" cy="4130412"/>
          </a:xfrm>
          <a:prstGeom prst="rect">
            <a:avLst/>
          </a:prstGeom>
        </p:spPr>
      </p:pic>
      <p:sp>
        <p:nvSpPr>
          <p:cNvPr id="3" name="TextBox 2">
            <a:extLst>
              <a:ext uri="{FF2B5EF4-FFF2-40B4-BE49-F238E27FC236}">
                <a16:creationId xmlns:a16="http://schemas.microsoft.com/office/drawing/2014/main" id="{2309766A-DB4E-4F49-8003-2AC2CCF2CFBD}"/>
              </a:ext>
            </a:extLst>
          </p:cNvPr>
          <p:cNvSpPr txBox="1"/>
          <p:nvPr/>
        </p:nvSpPr>
        <p:spPr>
          <a:xfrm>
            <a:off x="830510" y="763397"/>
            <a:ext cx="11006356" cy="1200329"/>
          </a:xfrm>
          <a:prstGeom prst="rect">
            <a:avLst/>
          </a:prstGeom>
          <a:noFill/>
        </p:spPr>
        <p:txBody>
          <a:bodyPr wrap="square" rtlCol="0">
            <a:spAutoFit/>
          </a:bodyPr>
          <a:lstStyle/>
          <a:p>
            <a:r>
              <a:rPr lang="en-US" sz="2400" b="0" i="0" dirty="0">
                <a:solidFill>
                  <a:srgbClr val="3D3D3D"/>
                </a:solidFill>
                <a:effectLst/>
              </a:rPr>
              <a:t>The unsustainable exploitation of many rare minerals is unsustainable environmentally and frequently based on labor practices that many see as lacking moral integrity. </a:t>
            </a:r>
          </a:p>
          <a:p>
            <a:r>
              <a:rPr lang="en-US" sz="2400" b="0" i="0" dirty="0">
                <a:solidFill>
                  <a:srgbClr val="3D3D3D"/>
                </a:solidFill>
                <a:effectLst/>
              </a:rPr>
              <a:t>Two aspects are important here.</a:t>
            </a:r>
          </a:p>
        </p:txBody>
      </p:sp>
      <p:sp>
        <p:nvSpPr>
          <p:cNvPr id="8" name="TextBox 7">
            <a:extLst>
              <a:ext uri="{FF2B5EF4-FFF2-40B4-BE49-F238E27FC236}">
                <a16:creationId xmlns:a16="http://schemas.microsoft.com/office/drawing/2014/main" id="{C9511EFE-F20C-458D-8EA3-2E37608038D9}"/>
              </a:ext>
            </a:extLst>
          </p:cNvPr>
          <p:cNvSpPr txBox="1"/>
          <p:nvPr/>
        </p:nvSpPr>
        <p:spPr>
          <a:xfrm>
            <a:off x="337656" y="1963726"/>
            <a:ext cx="7480883" cy="4524315"/>
          </a:xfrm>
          <a:prstGeom prst="rect">
            <a:avLst/>
          </a:prstGeom>
          <a:noFill/>
        </p:spPr>
        <p:txBody>
          <a:bodyPr wrap="square" rtlCol="0">
            <a:spAutoFit/>
          </a:bodyPr>
          <a:lstStyle/>
          <a:p>
            <a:pPr marL="285750" indent="-285750">
              <a:buFont typeface="Arial" panose="020B0604020202020204" pitchFamily="34" charset="0"/>
              <a:buChar char="•"/>
            </a:pPr>
            <a:r>
              <a:rPr lang="en-IE" sz="2400" b="0" i="0" dirty="0">
                <a:solidFill>
                  <a:srgbClr val="E18130"/>
                </a:solidFill>
                <a:effectLst/>
              </a:rPr>
              <a:t>Need for Rare Minerals</a:t>
            </a:r>
          </a:p>
          <a:p>
            <a:r>
              <a:rPr lang="en-US" sz="2400" b="0" i="0" dirty="0">
                <a:solidFill>
                  <a:schemeClr val="bg2">
                    <a:lumMod val="25000"/>
                  </a:schemeClr>
                </a:solidFill>
                <a:effectLst/>
              </a:rPr>
              <a:t>Most digital technologies rely on rare minerals that are becoming increasingly scarce. Many people are unaware, for example, that a mobile phone contains more than a third of the elements in the Periodic Table.</a:t>
            </a:r>
            <a:r>
              <a:rPr lang="en-US" sz="2400" dirty="0">
                <a:solidFill>
                  <a:schemeClr val="bg2">
                    <a:lumMod val="25000"/>
                  </a:schemeClr>
                </a:solidFill>
              </a:rPr>
              <a:t> </a:t>
            </a:r>
            <a:r>
              <a:rPr lang="en-US" sz="2400" b="0" i="0" dirty="0">
                <a:solidFill>
                  <a:schemeClr val="bg2">
                    <a:lumMod val="25000"/>
                  </a:schemeClr>
                </a:solidFill>
                <a:effectLst/>
              </a:rPr>
              <a:t>Minerals such as Cobalt, the 17 rare earth elements, Gallium, Indium and Tungsten are becoming more and more in demand, and as supply is limited prices have often increased significantly.</a:t>
            </a:r>
          </a:p>
          <a:p>
            <a:pPr marL="342900" indent="-342900">
              <a:buFont typeface="Arial" panose="020B0604020202020204" pitchFamily="34" charset="0"/>
              <a:buChar char="•"/>
            </a:pPr>
            <a:r>
              <a:rPr lang="en-IE" sz="2400" b="0" i="0" dirty="0">
                <a:solidFill>
                  <a:srgbClr val="E18130"/>
                </a:solidFill>
                <a:effectLst/>
              </a:rPr>
              <a:t>Mining Rare Minerals</a:t>
            </a:r>
          </a:p>
          <a:p>
            <a:r>
              <a:rPr lang="hr-BA" sz="2400" b="0" i="0" dirty="0">
                <a:solidFill>
                  <a:schemeClr val="bg2">
                    <a:lumMod val="25000"/>
                  </a:schemeClr>
                </a:solidFill>
                <a:effectLst/>
              </a:rPr>
              <a:t>T</a:t>
            </a:r>
            <a:r>
              <a:rPr lang="en-US" sz="2400" b="0" i="0" dirty="0">
                <a:solidFill>
                  <a:schemeClr val="bg2">
                    <a:lumMod val="25000"/>
                  </a:schemeClr>
                </a:solidFill>
                <a:effectLst/>
              </a:rPr>
              <a:t>he actual exploitation of such resources is often hugely environmentally damaging. Mine tailings, open cast mining methods, and waste spillages are all commonplace.</a:t>
            </a:r>
            <a:endParaRPr lang="en-IE" sz="2400" dirty="0">
              <a:solidFill>
                <a:schemeClr val="bg2">
                  <a:lumMod val="25000"/>
                </a:schemeClr>
              </a:solidFill>
            </a:endParaRPr>
          </a:p>
        </p:txBody>
      </p:sp>
    </p:spTree>
    <p:extLst>
      <p:ext uri="{BB962C8B-B14F-4D97-AF65-F5344CB8AC3E}">
        <p14:creationId xmlns:p14="http://schemas.microsoft.com/office/powerpoint/2010/main" val="74910022"/>
      </p:ext>
    </p:extLst>
  </p:cSld>
  <p:clrMapOvr>
    <a:masterClrMapping/>
  </p:clrMapOvr>
  <p:extLst>
    <p:ext uri="{6950BFC3-D8DA-4A85-94F7-54DA5524770B}">
      <p188:commentRel xmlns:p188="http://schemas.microsoft.com/office/powerpoint/2018/8/main" r:id="rId2"/>
    </p:ext>
  </p:extLs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chart&#10;&#10;Description automatically generated">
            <a:extLst>
              <a:ext uri="{FF2B5EF4-FFF2-40B4-BE49-F238E27FC236}">
                <a16:creationId xmlns:a16="http://schemas.microsoft.com/office/drawing/2014/main" id="{AA4BC081-BE4E-49BF-B080-497E11287C4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053433" y="1872672"/>
            <a:ext cx="4138568" cy="3721769"/>
          </a:xfrm>
          <a:prstGeom prst="rect">
            <a:avLst/>
          </a:prstGeom>
        </p:spPr>
      </p:pic>
      <p:sp>
        <p:nvSpPr>
          <p:cNvPr id="2" name="Text Placeholder 1">
            <a:extLst>
              <a:ext uri="{FF2B5EF4-FFF2-40B4-BE49-F238E27FC236}">
                <a16:creationId xmlns:a16="http://schemas.microsoft.com/office/drawing/2014/main" id="{A80A51EF-A80A-4C32-A406-1AE60B59C9BC}"/>
              </a:ext>
            </a:extLst>
          </p:cNvPr>
          <p:cNvSpPr>
            <a:spLocks noGrp="1"/>
          </p:cNvSpPr>
          <p:nvPr>
            <p:ph type="body" sz="quarter" idx="13"/>
          </p:nvPr>
        </p:nvSpPr>
        <p:spPr>
          <a:xfrm>
            <a:off x="1086578" y="407514"/>
            <a:ext cx="10600546" cy="953429"/>
          </a:xfrm>
        </p:spPr>
        <p:txBody>
          <a:bodyPr/>
          <a:lstStyle/>
          <a:p>
            <a:r>
              <a:rPr lang="en-US" dirty="0">
                <a:solidFill>
                  <a:srgbClr val="00ACA7"/>
                </a:solidFill>
              </a:rPr>
              <a:t>4. Impact of technology on space and outer space</a:t>
            </a:r>
            <a:endParaRPr lang="en-US" b="0" i="0" dirty="0">
              <a:solidFill>
                <a:srgbClr val="00ACA7"/>
              </a:solidFill>
              <a:effectLst/>
            </a:endParaRPr>
          </a:p>
        </p:txBody>
      </p:sp>
      <p:sp>
        <p:nvSpPr>
          <p:cNvPr id="3" name="Text Placeholder 2">
            <a:extLst>
              <a:ext uri="{FF2B5EF4-FFF2-40B4-BE49-F238E27FC236}">
                <a16:creationId xmlns:a16="http://schemas.microsoft.com/office/drawing/2014/main" id="{0C7F07F9-19BA-4A23-A063-337C31FA32DF}"/>
              </a:ext>
            </a:extLst>
          </p:cNvPr>
          <p:cNvSpPr>
            <a:spLocks noGrp="1"/>
          </p:cNvSpPr>
          <p:nvPr>
            <p:ph type="body" sz="quarter" idx="14"/>
          </p:nvPr>
        </p:nvSpPr>
        <p:spPr>
          <a:xfrm>
            <a:off x="402672" y="1685568"/>
            <a:ext cx="7650760" cy="5162407"/>
          </a:xfrm>
        </p:spPr>
        <p:txBody>
          <a:bodyPr/>
          <a:lstStyle/>
          <a:p>
            <a:pPr marL="342900" indent="-342900">
              <a:lnSpc>
                <a:spcPct val="100000"/>
              </a:lnSpc>
              <a:spcBef>
                <a:spcPts val="0"/>
              </a:spcBef>
              <a:buFont typeface="Arial" panose="020B0604020202020204" pitchFamily="34" charset="0"/>
              <a:buChar char="•"/>
            </a:pPr>
            <a:r>
              <a:rPr lang="en-US" b="0" i="0" dirty="0">
                <a:solidFill>
                  <a:srgbClr val="00ACA7"/>
                </a:solidFill>
                <a:effectLst/>
              </a:rPr>
              <a:t>Electrical Demand of New Technology</a:t>
            </a:r>
          </a:p>
          <a:p>
            <a:pPr algn="l">
              <a:lnSpc>
                <a:spcPct val="100000"/>
              </a:lnSpc>
              <a:spcBef>
                <a:spcPts val="0"/>
              </a:spcBef>
            </a:pPr>
            <a:r>
              <a:rPr lang="en-US" b="0" i="0" dirty="0">
                <a:solidFill>
                  <a:schemeClr val="bg2">
                    <a:lumMod val="25000"/>
                  </a:schemeClr>
                </a:solidFill>
                <a:effectLst/>
              </a:rPr>
              <a:t>The renewable sources of energy would undoubtedly reduce the carbon impact of digital technologies, but their </a:t>
            </a:r>
            <a:r>
              <a:rPr lang="en-US" b="0" i="0" dirty="0">
                <a:solidFill>
                  <a:srgbClr val="00ACA7"/>
                </a:solidFill>
                <a:effectLst/>
              </a:rPr>
              <a:t>negative side-effects </a:t>
            </a:r>
            <a:r>
              <a:rPr lang="en-US" b="0" i="0" dirty="0">
                <a:solidFill>
                  <a:schemeClr val="bg2">
                    <a:lumMod val="25000"/>
                  </a:schemeClr>
                </a:solidFill>
                <a:effectLst/>
              </a:rPr>
              <a:t>must also be taken into consideration. Digital technologies are crucial for smart motorways and self-driving electric cars. </a:t>
            </a:r>
            <a:r>
              <a:rPr lang="en-US" dirty="0">
                <a:solidFill>
                  <a:schemeClr val="bg2">
                    <a:lumMod val="25000"/>
                  </a:schemeClr>
                </a:solidFill>
              </a:rPr>
              <a:t>T</a:t>
            </a:r>
            <a:r>
              <a:rPr lang="en-US" b="0" i="0" dirty="0">
                <a:solidFill>
                  <a:schemeClr val="bg2">
                    <a:lumMod val="25000"/>
                  </a:schemeClr>
                </a:solidFill>
                <a:effectLst/>
              </a:rPr>
              <a:t>he shift to renewable production will lead to a very significant environmental impact through the construction of wind turbines and solar farms.</a:t>
            </a:r>
          </a:p>
          <a:p>
            <a:pPr algn="l">
              <a:lnSpc>
                <a:spcPct val="100000"/>
              </a:lnSpc>
              <a:spcBef>
                <a:spcPts val="0"/>
              </a:spcBef>
            </a:pPr>
            <a:endParaRPr lang="en-US" b="0" i="1" dirty="0">
              <a:solidFill>
                <a:srgbClr val="00ACA7"/>
              </a:solidFill>
              <a:effectLst/>
            </a:endParaRPr>
          </a:p>
          <a:p>
            <a:pPr algn="l">
              <a:lnSpc>
                <a:spcPct val="100000"/>
              </a:lnSpc>
              <a:spcBef>
                <a:spcPts val="0"/>
              </a:spcBef>
            </a:pPr>
            <a:r>
              <a:rPr lang="en-US" b="0" i="1" dirty="0">
                <a:solidFill>
                  <a:srgbClr val="00ACA7"/>
                </a:solidFill>
                <a:effectLst/>
              </a:rPr>
              <a:t>For example, wind farms would need to cover the whole of Scotland to power Britain’s electric cars.  </a:t>
            </a:r>
            <a:endParaRPr lang="en-US" b="0" i="0" dirty="0">
              <a:solidFill>
                <a:srgbClr val="3D3D3D"/>
              </a:solidFill>
              <a:effectLst/>
              <a:latin typeface="Arial" panose="020B0604020202020204" pitchFamily="34" charset="0"/>
            </a:endParaRPr>
          </a:p>
          <a:p>
            <a:endParaRPr lang="en-US" b="0" i="0" dirty="0">
              <a:solidFill>
                <a:srgbClr val="3D3D3D"/>
              </a:solidFill>
              <a:effectLst/>
              <a:latin typeface="Arial" panose="020B0604020202020204" pitchFamily="34" charset="0"/>
            </a:endParaRPr>
          </a:p>
          <a:p>
            <a:endParaRPr lang="en-US" dirty="0"/>
          </a:p>
        </p:txBody>
      </p:sp>
      <p:sp>
        <p:nvSpPr>
          <p:cNvPr id="6" name="TextBox 5">
            <a:extLst>
              <a:ext uri="{FF2B5EF4-FFF2-40B4-BE49-F238E27FC236}">
                <a16:creationId xmlns:a16="http://schemas.microsoft.com/office/drawing/2014/main" id="{4E77FFB6-09B5-4AC9-894A-A26A195531A7}"/>
              </a:ext>
            </a:extLst>
          </p:cNvPr>
          <p:cNvSpPr txBox="1"/>
          <p:nvPr/>
        </p:nvSpPr>
        <p:spPr>
          <a:xfrm>
            <a:off x="402672" y="6450486"/>
            <a:ext cx="6864903" cy="276999"/>
          </a:xfrm>
          <a:prstGeom prst="rect">
            <a:avLst/>
          </a:prstGeom>
          <a:noFill/>
        </p:spPr>
        <p:txBody>
          <a:bodyPr wrap="square" rtlCol="0">
            <a:spAutoFit/>
          </a:bodyPr>
          <a:lstStyle/>
          <a:p>
            <a:r>
              <a:rPr lang="hr-BA" sz="1200" dirty="0">
                <a:hlinkClick r:id="rId3"/>
              </a:rPr>
              <a:t>SOURCE: </a:t>
            </a:r>
            <a:r>
              <a:rPr lang="en-IE" sz="1200" dirty="0">
                <a:hlinkClick r:id="rId3"/>
              </a:rPr>
              <a:t>https://www.ictworks.org/digital-technologies-climate-change-problem/#.YgT4XN_MKUk</a:t>
            </a:r>
            <a:r>
              <a:rPr lang="hr-BA" sz="1200" dirty="0"/>
              <a:t> </a:t>
            </a:r>
            <a:endParaRPr lang="en-IE" sz="1200" dirty="0"/>
          </a:p>
        </p:txBody>
      </p:sp>
    </p:spTree>
    <p:extLst>
      <p:ext uri="{BB962C8B-B14F-4D97-AF65-F5344CB8AC3E}">
        <p14:creationId xmlns:p14="http://schemas.microsoft.com/office/powerpoint/2010/main" val="30672979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CB16F1-50C7-1C4B-96E3-2B0A9B1CAE33}"/>
              </a:ext>
            </a:extLst>
          </p:cNvPr>
          <p:cNvSpPr>
            <a:spLocks noGrp="1"/>
          </p:cNvSpPr>
          <p:nvPr>
            <p:ph type="body" sz="quarter" idx="13"/>
          </p:nvPr>
        </p:nvSpPr>
        <p:spPr/>
        <p:txBody>
          <a:bodyPr>
            <a:normAutofit/>
          </a:bodyPr>
          <a:lstStyle/>
          <a:p>
            <a:r>
              <a:rPr lang="en-US" sz="2400" b="0" i="0" dirty="0">
                <a:effectLst/>
              </a:rPr>
              <a:t>In 2019, 73% of customers said trust in companies matters more than it did a year ago and we can safely assume that the numbers have gone up.</a:t>
            </a:r>
            <a:r>
              <a:rPr lang="hr-BA" sz="2400" b="0" i="0" baseline="30000" dirty="0">
                <a:effectLst/>
              </a:rPr>
              <a:t>1</a:t>
            </a:r>
            <a:endParaRPr lang="en-US" sz="2400" b="0" i="0" baseline="30000" dirty="0">
              <a:effectLst/>
            </a:endParaRPr>
          </a:p>
          <a:p>
            <a:r>
              <a:rPr lang="en-US" sz="2400" dirty="0"/>
              <a:t>Be aware, as a student or citizen, everything you are doing online or tools you are using, are </a:t>
            </a:r>
            <a:r>
              <a:rPr lang="en-US" sz="2400" u="sng" dirty="0"/>
              <a:t>property of some company.</a:t>
            </a:r>
            <a:endParaRPr lang="en-US" sz="4300" u="sng" dirty="0"/>
          </a:p>
        </p:txBody>
      </p:sp>
      <p:sp>
        <p:nvSpPr>
          <p:cNvPr id="3" name="Text Placeholder 2">
            <a:extLst>
              <a:ext uri="{FF2B5EF4-FFF2-40B4-BE49-F238E27FC236}">
                <a16:creationId xmlns:a16="http://schemas.microsoft.com/office/drawing/2014/main" id="{20879321-0314-4C40-93B9-975A1F69263A}"/>
              </a:ext>
            </a:extLst>
          </p:cNvPr>
          <p:cNvSpPr>
            <a:spLocks noGrp="1"/>
          </p:cNvSpPr>
          <p:nvPr>
            <p:ph type="body" sz="quarter" idx="14"/>
          </p:nvPr>
        </p:nvSpPr>
        <p:spPr>
          <a:xfrm>
            <a:off x="2814638" y="5407326"/>
            <a:ext cx="9093259" cy="852457"/>
          </a:xfrm>
        </p:spPr>
        <p:txBody>
          <a:bodyPr/>
          <a:lstStyle/>
          <a:p>
            <a:pPr algn="r"/>
            <a:r>
              <a:rPr lang="en-US" sz="2400" b="0" i="0" dirty="0">
                <a:solidFill>
                  <a:schemeClr val="bg2">
                    <a:lumMod val="25000"/>
                  </a:schemeClr>
                </a:solidFill>
                <a:effectLst/>
              </a:rPr>
              <a:t>That is why organizations need to learn how to process personal data while protecting </a:t>
            </a:r>
            <a:r>
              <a:rPr lang="hr-BA" sz="2400" b="0" i="0" dirty="0">
                <a:solidFill>
                  <a:schemeClr val="bg2">
                    <a:lumMod val="25000"/>
                  </a:schemeClr>
                </a:solidFill>
                <a:effectLst/>
              </a:rPr>
              <a:t>the </a:t>
            </a:r>
            <a:r>
              <a:rPr lang="en-US" sz="2400" b="0" i="0" dirty="0">
                <a:solidFill>
                  <a:schemeClr val="bg2">
                    <a:lumMod val="25000"/>
                  </a:schemeClr>
                </a:solidFill>
                <a:effectLst/>
              </a:rPr>
              <a:t>privacy preferences of individuals. </a:t>
            </a:r>
            <a:r>
              <a:rPr lang="en-US" i="0" dirty="0">
                <a:solidFill>
                  <a:schemeClr val="bg2">
                    <a:lumMod val="25000"/>
                  </a:schemeClr>
                </a:solidFill>
                <a:effectLst/>
              </a:rPr>
              <a:t>This is what individuals expect from organizations.</a:t>
            </a:r>
            <a:endParaRPr lang="en-US" dirty="0">
              <a:solidFill>
                <a:schemeClr val="bg2">
                  <a:lumMod val="25000"/>
                </a:schemeClr>
              </a:solidFill>
            </a:endParaRPr>
          </a:p>
        </p:txBody>
      </p:sp>
      <p:graphicFrame>
        <p:nvGraphicFramePr>
          <p:cNvPr id="17" name="Chart 16">
            <a:extLst>
              <a:ext uri="{FF2B5EF4-FFF2-40B4-BE49-F238E27FC236}">
                <a16:creationId xmlns:a16="http://schemas.microsoft.com/office/drawing/2014/main" id="{58BA91E3-65A9-47E1-ACB0-6014E81FAFF1}"/>
              </a:ext>
            </a:extLst>
          </p:cNvPr>
          <p:cNvGraphicFramePr/>
          <p:nvPr>
            <p:extLst>
              <p:ext uri="{D42A27DB-BD31-4B8C-83A1-F6EECF244321}">
                <p14:modId xmlns:p14="http://schemas.microsoft.com/office/powerpoint/2010/main" val="164370305"/>
              </p:ext>
            </p:extLst>
          </p:nvPr>
        </p:nvGraphicFramePr>
        <p:xfrm>
          <a:off x="6499778" y="35107"/>
          <a:ext cx="5466080" cy="4648536"/>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B168CA30-FDF7-427F-8B7A-8DE32690B988}"/>
              </a:ext>
            </a:extLst>
          </p:cNvPr>
          <p:cNvSpPr txBox="1"/>
          <p:nvPr/>
        </p:nvSpPr>
        <p:spPr>
          <a:xfrm>
            <a:off x="387025" y="4400313"/>
            <a:ext cx="11578833" cy="830997"/>
          </a:xfrm>
          <a:prstGeom prst="rect">
            <a:avLst/>
          </a:prstGeom>
          <a:noFill/>
        </p:spPr>
        <p:txBody>
          <a:bodyPr wrap="square" rtlCol="0">
            <a:spAutoFit/>
          </a:bodyPr>
          <a:lstStyle/>
          <a:p>
            <a:pPr algn="r"/>
            <a:r>
              <a:rPr lang="en-GB" sz="2400" b="1" dirty="0">
                <a:solidFill>
                  <a:srgbClr val="D6315A"/>
                </a:solidFill>
              </a:rPr>
              <a:t>REMEMBER - </a:t>
            </a:r>
            <a:r>
              <a:rPr lang="hr-BA" sz="2400" dirty="0">
                <a:solidFill>
                  <a:srgbClr val="E18130"/>
                </a:solidFill>
              </a:rPr>
              <a:t>In the digital world, even when you are not buying, you are always someone’s customer, using tools created by some company to navigate the internet and technology</a:t>
            </a:r>
            <a:endParaRPr lang="en-US" sz="2400" dirty="0">
              <a:solidFill>
                <a:srgbClr val="E18130"/>
              </a:solidFill>
            </a:endParaRPr>
          </a:p>
        </p:txBody>
      </p:sp>
      <p:sp>
        <p:nvSpPr>
          <p:cNvPr id="7" name="TextBox 6">
            <a:extLst>
              <a:ext uri="{FF2B5EF4-FFF2-40B4-BE49-F238E27FC236}">
                <a16:creationId xmlns:a16="http://schemas.microsoft.com/office/drawing/2014/main" id="{1DA42587-59E1-4838-A78D-DFD4FAD3FE9F}"/>
              </a:ext>
            </a:extLst>
          </p:cNvPr>
          <p:cNvSpPr txBox="1"/>
          <p:nvPr/>
        </p:nvSpPr>
        <p:spPr>
          <a:xfrm>
            <a:off x="1398" y="6627168"/>
            <a:ext cx="6094602" cy="230832"/>
          </a:xfrm>
          <a:prstGeom prst="rect">
            <a:avLst/>
          </a:prstGeom>
          <a:noFill/>
        </p:spPr>
        <p:txBody>
          <a:bodyPr wrap="square">
            <a:spAutoFit/>
          </a:bodyPr>
          <a:lstStyle/>
          <a:p>
            <a:r>
              <a:rPr lang="hr-BA" sz="900" dirty="0"/>
              <a:t>SOURCE: </a:t>
            </a:r>
            <a:r>
              <a:rPr lang="en-US" sz="900" dirty="0">
                <a:hlinkClick r:id="rId3"/>
              </a:rPr>
              <a:t>https://www.salesforce.com/au/blog/2019/06/state-of-the-connected-customer--engagement-trends-you-need-to-k</a:t>
            </a:r>
            <a:r>
              <a:rPr lang="hr-BA" sz="900" dirty="0"/>
              <a:t> </a:t>
            </a:r>
            <a:endParaRPr lang="en-US" sz="900" dirty="0"/>
          </a:p>
        </p:txBody>
      </p:sp>
    </p:spTree>
    <p:extLst>
      <p:ext uri="{BB962C8B-B14F-4D97-AF65-F5344CB8AC3E}">
        <p14:creationId xmlns:p14="http://schemas.microsoft.com/office/powerpoint/2010/main" val="191655751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0A51EF-A80A-4C32-A406-1AE60B59C9BC}"/>
              </a:ext>
            </a:extLst>
          </p:cNvPr>
          <p:cNvSpPr>
            <a:spLocks noGrp="1"/>
          </p:cNvSpPr>
          <p:nvPr>
            <p:ph type="body" sz="quarter" idx="13"/>
          </p:nvPr>
        </p:nvSpPr>
        <p:spPr>
          <a:xfrm>
            <a:off x="1086578" y="407514"/>
            <a:ext cx="10600546" cy="953429"/>
          </a:xfrm>
        </p:spPr>
        <p:txBody>
          <a:bodyPr/>
          <a:lstStyle/>
          <a:p>
            <a:r>
              <a:rPr lang="en-US" dirty="0">
                <a:solidFill>
                  <a:srgbClr val="00ACA7"/>
                </a:solidFill>
              </a:rPr>
              <a:t>4. Impact of technology on space and outer space</a:t>
            </a:r>
            <a:endParaRPr lang="en-US" b="0" i="0" dirty="0">
              <a:solidFill>
                <a:srgbClr val="00ACA7"/>
              </a:solidFill>
              <a:effectLst/>
            </a:endParaRPr>
          </a:p>
        </p:txBody>
      </p:sp>
      <p:sp>
        <p:nvSpPr>
          <p:cNvPr id="3" name="Text Placeholder 2">
            <a:extLst>
              <a:ext uri="{FF2B5EF4-FFF2-40B4-BE49-F238E27FC236}">
                <a16:creationId xmlns:a16="http://schemas.microsoft.com/office/drawing/2014/main" id="{0C7F07F9-19BA-4A23-A063-337C31FA32DF}"/>
              </a:ext>
            </a:extLst>
          </p:cNvPr>
          <p:cNvSpPr>
            <a:spLocks noGrp="1"/>
          </p:cNvSpPr>
          <p:nvPr>
            <p:ph type="body" sz="quarter" idx="14"/>
          </p:nvPr>
        </p:nvSpPr>
        <p:spPr>
          <a:xfrm>
            <a:off x="402672" y="1448117"/>
            <a:ext cx="4689445" cy="498129"/>
          </a:xfrm>
        </p:spPr>
        <p:txBody>
          <a:bodyPr/>
          <a:lstStyle/>
          <a:p>
            <a:pPr marL="342900" indent="-342900">
              <a:lnSpc>
                <a:spcPct val="100000"/>
              </a:lnSpc>
              <a:spcBef>
                <a:spcPts val="0"/>
              </a:spcBef>
              <a:buFont typeface="Arial" panose="020B0604020202020204" pitchFamily="34" charset="0"/>
              <a:buChar char="•"/>
            </a:pPr>
            <a:r>
              <a:rPr lang="en-US" b="0" i="0" dirty="0">
                <a:solidFill>
                  <a:srgbClr val="00ACA7"/>
                </a:solidFill>
                <a:effectLst/>
              </a:rPr>
              <a:t>Expanded Physical Infrastructure</a:t>
            </a:r>
          </a:p>
          <a:p>
            <a:endParaRPr lang="en-US" b="0" i="0" dirty="0">
              <a:solidFill>
                <a:srgbClr val="3D3D3D"/>
              </a:solidFill>
              <a:effectLst/>
              <a:latin typeface="Arial" panose="020B0604020202020204" pitchFamily="34" charset="0"/>
            </a:endParaRPr>
          </a:p>
          <a:p>
            <a:endParaRPr lang="en-US" dirty="0"/>
          </a:p>
        </p:txBody>
      </p:sp>
      <p:sp>
        <p:nvSpPr>
          <p:cNvPr id="4" name="TextBox 3">
            <a:extLst>
              <a:ext uri="{FF2B5EF4-FFF2-40B4-BE49-F238E27FC236}">
                <a16:creationId xmlns:a16="http://schemas.microsoft.com/office/drawing/2014/main" id="{946A2BEA-1336-4521-8C21-A940415FE6CE}"/>
              </a:ext>
            </a:extLst>
          </p:cNvPr>
          <p:cNvSpPr txBox="1"/>
          <p:nvPr/>
        </p:nvSpPr>
        <p:spPr>
          <a:xfrm>
            <a:off x="672662" y="2230487"/>
            <a:ext cx="10825655" cy="2585323"/>
          </a:xfrm>
          <a:prstGeom prst="rect">
            <a:avLst/>
          </a:prstGeom>
          <a:noFill/>
        </p:spPr>
        <p:txBody>
          <a:bodyPr wrap="square" rtlCol="0">
            <a:spAutoFit/>
          </a:bodyPr>
          <a:lstStyle/>
          <a:p>
            <a:pPr>
              <a:lnSpc>
                <a:spcPct val="100000"/>
              </a:lnSpc>
              <a:spcBef>
                <a:spcPts val="0"/>
              </a:spcBef>
            </a:pPr>
            <a:r>
              <a:rPr lang="en-US" sz="2400" b="0" i="0" dirty="0">
                <a:solidFill>
                  <a:schemeClr val="bg2">
                    <a:lumMod val="25000"/>
                  </a:schemeClr>
                </a:solidFill>
                <a:effectLst/>
              </a:rPr>
              <a:t>The impact of a large number of new cell towers and antennae that will be needed for 5G networks, as well as the buildings housing server farms and data centers also have a significant environmental impact.</a:t>
            </a:r>
          </a:p>
          <a:p>
            <a:pPr>
              <a:lnSpc>
                <a:spcPct val="100000"/>
              </a:lnSpc>
              <a:spcBef>
                <a:spcPts val="0"/>
              </a:spcBef>
            </a:pPr>
            <a:r>
              <a:rPr lang="en-US" sz="2400" b="0" i="0" dirty="0">
                <a:solidFill>
                  <a:schemeClr val="bg2">
                    <a:lumMod val="25000"/>
                  </a:schemeClr>
                </a:solidFill>
                <a:effectLst/>
              </a:rPr>
              <a:t>It is not just the electricity demands for cooling that matter, but the sheer size of data farms also has a significant physical impact on the environment. The average data center covers approximately 100,000 sq ft of ground. </a:t>
            </a:r>
          </a:p>
          <a:p>
            <a:endParaRPr lang="en-IE" dirty="0"/>
          </a:p>
        </p:txBody>
      </p:sp>
    </p:spTree>
    <p:extLst>
      <p:ext uri="{BB962C8B-B14F-4D97-AF65-F5344CB8AC3E}">
        <p14:creationId xmlns:p14="http://schemas.microsoft.com/office/powerpoint/2010/main" val="351698133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0A51EF-A80A-4C32-A406-1AE60B59C9BC}"/>
              </a:ext>
            </a:extLst>
          </p:cNvPr>
          <p:cNvSpPr>
            <a:spLocks noGrp="1"/>
          </p:cNvSpPr>
          <p:nvPr>
            <p:ph type="body" sz="quarter" idx="13"/>
          </p:nvPr>
        </p:nvSpPr>
        <p:spPr>
          <a:xfrm>
            <a:off x="1086578" y="407514"/>
            <a:ext cx="10600546" cy="953429"/>
          </a:xfrm>
        </p:spPr>
        <p:txBody>
          <a:bodyPr/>
          <a:lstStyle/>
          <a:p>
            <a:r>
              <a:rPr lang="en-US" dirty="0">
                <a:solidFill>
                  <a:srgbClr val="00ACA7"/>
                </a:solidFill>
              </a:rPr>
              <a:t>4. Impact of technology on air, space, and outer space</a:t>
            </a:r>
            <a:endParaRPr lang="en-US" b="0" i="0" dirty="0">
              <a:solidFill>
                <a:srgbClr val="00ACA7"/>
              </a:solidFill>
              <a:effectLst/>
            </a:endParaRPr>
          </a:p>
        </p:txBody>
      </p:sp>
      <p:sp>
        <p:nvSpPr>
          <p:cNvPr id="3" name="Text Placeholder 2">
            <a:extLst>
              <a:ext uri="{FF2B5EF4-FFF2-40B4-BE49-F238E27FC236}">
                <a16:creationId xmlns:a16="http://schemas.microsoft.com/office/drawing/2014/main" id="{0C7F07F9-19BA-4A23-A063-337C31FA32DF}"/>
              </a:ext>
            </a:extLst>
          </p:cNvPr>
          <p:cNvSpPr>
            <a:spLocks noGrp="1"/>
          </p:cNvSpPr>
          <p:nvPr>
            <p:ph type="body" sz="quarter" idx="14"/>
          </p:nvPr>
        </p:nvSpPr>
        <p:spPr>
          <a:xfrm>
            <a:off x="402672" y="1146113"/>
            <a:ext cx="7298422" cy="5162407"/>
          </a:xfrm>
        </p:spPr>
        <p:txBody>
          <a:bodyPr/>
          <a:lstStyle/>
          <a:p>
            <a:pPr marL="342900" indent="-342900">
              <a:lnSpc>
                <a:spcPct val="100000"/>
              </a:lnSpc>
              <a:spcBef>
                <a:spcPts val="0"/>
              </a:spcBef>
              <a:buFont typeface="Arial" panose="020B0604020202020204" pitchFamily="34" charset="0"/>
              <a:buChar char="•"/>
            </a:pPr>
            <a:r>
              <a:rPr lang="en-US" b="0" i="0" dirty="0">
                <a:solidFill>
                  <a:srgbClr val="00ACA7"/>
                </a:solidFill>
                <a:effectLst/>
              </a:rPr>
              <a:t>Proliferation of Satellite Constellations</a:t>
            </a:r>
          </a:p>
          <a:p>
            <a:pPr>
              <a:lnSpc>
                <a:spcPct val="100000"/>
              </a:lnSpc>
              <a:spcBef>
                <a:spcPts val="0"/>
              </a:spcBef>
            </a:pPr>
            <a:endParaRPr lang="en-US" b="0" i="0" dirty="0">
              <a:solidFill>
                <a:srgbClr val="00ACA7"/>
              </a:solidFill>
              <a:effectLst/>
            </a:endParaRPr>
          </a:p>
          <a:p>
            <a:pPr>
              <a:lnSpc>
                <a:spcPct val="100000"/>
              </a:lnSpc>
              <a:spcBef>
                <a:spcPts val="0"/>
              </a:spcBef>
            </a:pPr>
            <a:r>
              <a:rPr lang="en-US" b="0" i="0" dirty="0">
                <a:solidFill>
                  <a:schemeClr val="bg2">
                    <a:lumMod val="25000"/>
                  </a:schemeClr>
                </a:solidFill>
                <a:effectLst/>
              </a:rPr>
              <a:t>Space is seen as having no relevance for environmental matters, rather like the oceans were once considered, but in reality, space pollution is very important to us.</a:t>
            </a:r>
          </a:p>
          <a:p>
            <a:pPr>
              <a:lnSpc>
                <a:spcPct val="100000"/>
              </a:lnSpc>
              <a:spcBef>
                <a:spcPts val="0"/>
              </a:spcBef>
            </a:pPr>
            <a:r>
              <a:rPr lang="en-US" b="0" i="0" dirty="0">
                <a:solidFill>
                  <a:schemeClr val="bg2">
                    <a:lumMod val="25000"/>
                  </a:schemeClr>
                </a:solidFill>
                <a:effectLst/>
              </a:rPr>
              <a:t>The environmental impact of rockets that launch satellites into space has until recently scarcely been considered. </a:t>
            </a:r>
          </a:p>
          <a:p>
            <a:pPr>
              <a:lnSpc>
                <a:spcPct val="100000"/>
              </a:lnSpc>
            </a:pPr>
            <a:r>
              <a:rPr lang="en-US" b="0" i="0" dirty="0">
                <a:solidFill>
                  <a:schemeClr val="bg2">
                    <a:lumMod val="25000"/>
                  </a:schemeClr>
                </a:solidFill>
                <a:effectLst/>
              </a:rPr>
              <a:t>It is estimated that there have been about 8,950 satellites launched into space of which around 5,000 were still in space, with only 1,950 still functioning.  </a:t>
            </a:r>
            <a:endParaRPr lang="en-US" b="0" i="0" dirty="0">
              <a:solidFill>
                <a:schemeClr val="bg2">
                  <a:lumMod val="25000"/>
                </a:schemeClr>
              </a:solidFill>
              <a:effectLst/>
              <a:highlight>
                <a:srgbClr val="FFFF00"/>
              </a:highlight>
            </a:endParaRPr>
          </a:p>
        </p:txBody>
      </p:sp>
      <p:pic>
        <p:nvPicPr>
          <p:cNvPr id="6" name="Picture 5">
            <a:extLst>
              <a:ext uri="{FF2B5EF4-FFF2-40B4-BE49-F238E27FC236}">
                <a16:creationId xmlns:a16="http://schemas.microsoft.com/office/drawing/2014/main" id="{D789EA5C-E8AE-43F7-9277-104C4D5E70D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701094" y="1703927"/>
            <a:ext cx="4328719" cy="4261608"/>
          </a:xfrm>
          <a:prstGeom prst="rect">
            <a:avLst/>
          </a:prstGeom>
        </p:spPr>
      </p:pic>
      <p:sp>
        <p:nvSpPr>
          <p:cNvPr id="5" name="TextBox 4">
            <a:extLst>
              <a:ext uri="{FF2B5EF4-FFF2-40B4-BE49-F238E27FC236}">
                <a16:creationId xmlns:a16="http://schemas.microsoft.com/office/drawing/2014/main" id="{690CEE0F-03D5-4498-BE3F-6794B74E1C87}"/>
              </a:ext>
            </a:extLst>
          </p:cNvPr>
          <p:cNvSpPr txBox="1"/>
          <p:nvPr/>
        </p:nvSpPr>
        <p:spPr>
          <a:xfrm>
            <a:off x="402672" y="6450486"/>
            <a:ext cx="6864903" cy="276999"/>
          </a:xfrm>
          <a:prstGeom prst="rect">
            <a:avLst/>
          </a:prstGeom>
          <a:noFill/>
        </p:spPr>
        <p:txBody>
          <a:bodyPr wrap="square" rtlCol="0">
            <a:spAutoFit/>
          </a:bodyPr>
          <a:lstStyle/>
          <a:p>
            <a:r>
              <a:rPr lang="hr-BA" sz="1200" dirty="0">
                <a:hlinkClick r:id="rId3"/>
              </a:rPr>
              <a:t>SOURCE: </a:t>
            </a:r>
            <a:r>
              <a:rPr lang="en-IE" sz="1200" dirty="0">
                <a:hlinkClick r:id="rId3"/>
              </a:rPr>
              <a:t>https://www.ictworks.org/digital-technologies-climate-change-problem/#.YgT4XN_MKUk</a:t>
            </a:r>
            <a:r>
              <a:rPr lang="hr-BA" sz="1200" dirty="0"/>
              <a:t> </a:t>
            </a:r>
            <a:endParaRPr lang="en-IE" sz="1200" dirty="0"/>
          </a:p>
        </p:txBody>
      </p:sp>
    </p:spTree>
    <p:extLst>
      <p:ext uri="{BB962C8B-B14F-4D97-AF65-F5344CB8AC3E}">
        <p14:creationId xmlns:p14="http://schemas.microsoft.com/office/powerpoint/2010/main" val="348310840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2230470-2513-CB4A-A25D-1FFCDDFA1072}"/>
              </a:ext>
            </a:extLst>
          </p:cNvPr>
          <p:cNvSpPr>
            <a:spLocks noGrp="1"/>
          </p:cNvSpPr>
          <p:nvPr>
            <p:ph type="body" sz="quarter" idx="15"/>
          </p:nvPr>
        </p:nvSpPr>
        <p:spPr>
          <a:xfrm>
            <a:off x="3175537" y="722727"/>
            <a:ext cx="8248525" cy="1265463"/>
          </a:xfrm>
        </p:spPr>
        <p:txBody>
          <a:bodyPr>
            <a:normAutofit/>
          </a:bodyPr>
          <a:lstStyle/>
          <a:p>
            <a:r>
              <a:rPr lang="en-US" sz="3600" b="1" i="0" dirty="0">
                <a:effectLst/>
              </a:rPr>
              <a:t>BECOME PART OF THE SOLUTION:</a:t>
            </a:r>
          </a:p>
          <a:p>
            <a:r>
              <a:rPr lang="en-US" sz="3600" b="1" i="0" dirty="0">
                <a:effectLst/>
              </a:rPr>
              <a:t>The search engine that plants trees</a:t>
            </a:r>
          </a:p>
          <a:p>
            <a:endParaRPr lang="en-US" dirty="0"/>
          </a:p>
        </p:txBody>
      </p:sp>
      <p:pic>
        <p:nvPicPr>
          <p:cNvPr id="4" name="Picture 3" descr="Graphical user interface, application&#10;&#10;Description automatically generated">
            <a:extLst>
              <a:ext uri="{FF2B5EF4-FFF2-40B4-BE49-F238E27FC236}">
                <a16:creationId xmlns:a16="http://schemas.microsoft.com/office/drawing/2014/main" id="{55A04B7B-D5C9-4845-85C5-862C60E7358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0924" y="2671801"/>
            <a:ext cx="8387476" cy="3787659"/>
          </a:xfrm>
          <a:prstGeom prst="rect">
            <a:avLst/>
          </a:prstGeom>
        </p:spPr>
      </p:pic>
      <p:pic>
        <p:nvPicPr>
          <p:cNvPr id="9" name="Picture 8" descr="Logo&#10;&#10;Description automatically generated">
            <a:extLst>
              <a:ext uri="{FF2B5EF4-FFF2-40B4-BE49-F238E27FC236}">
                <a16:creationId xmlns:a16="http://schemas.microsoft.com/office/drawing/2014/main" id="{C14D804A-0D55-4EAE-AC8F-0AB9DFEE2F8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112" y="573070"/>
            <a:ext cx="2804195" cy="1557886"/>
          </a:xfrm>
          <a:prstGeom prst="rect">
            <a:avLst/>
          </a:prstGeom>
        </p:spPr>
      </p:pic>
      <p:sp>
        <p:nvSpPr>
          <p:cNvPr id="6" name="TextBox 5">
            <a:extLst>
              <a:ext uri="{FF2B5EF4-FFF2-40B4-BE49-F238E27FC236}">
                <a16:creationId xmlns:a16="http://schemas.microsoft.com/office/drawing/2014/main" id="{F24A7FE7-EE00-493A-924F-52B4BEEC574C}"/>
              </a:ext>
            </a:extLst>
          </p:cNvPr>
          <p:cNvSpPr txBox="1"/>
          <p:nvPr/>
        </p:nvSpPr>
        <p:spPr>
          <a:xfrm>
            <a:off x="3048000" y="3246961"/>
            <a:ext cx="6096000" cy="369332"/>
          </a:xfrm>
          <a:prstGeom prst="rect">
            <a:avLst/>
          </a:prstGeom>
          <a:noFill/>
        </p:spPr>
        <p:txBody>
          <a:bodyPr wrap="square">
            <a:spAutoFit/>
          </a:bodyPr>
          <a:lstStyle/>
          <a:p>
            <a:r>
              <a:rPr lang="en-IE" sz="1800" dirty="0">
                <a:solidFill>
                  <a:schemeClr val="bg1"/>
                </a:solidFill>
                <a:hlinkClick r:id="rId5">
                  <a:extLst>
                    <a:ext uri="{A12FA001-AC4F-418D-AE19-62706E023703}">
                      <ahyp:hlinkClr xmlns:ahyp="http://schemas.microsoft.com/office/drawing/2018/hyperlinkcolor" val="tx"/>
                    </a:ext>
                  </a:extLst>
                </a:hlinkClick>
              </a:rPr>
              <a:t>www.ecosia.org</a:t>
            </a:r>
            <a:endParaRPr lang="en-IE" sz="1800" dirty="0">
              <a:solidFill>
                <a:schemeClr val="bg1"/>
              </a:solidFill>
            </a:endParaRPr>
          </a:p>
        </p:txBody>
      </p:sp>
      <p:sp>
        <p:nvSpPr>
          <p:cNvPr id="8" name="TextBox 7">
            <a:extLst>
              <a:ext uri="{FF2B5EF4-FFF2-40B4-BE49-F238E27FC236}">
                <a16:creationId xmlns:a16="http://schemas.microsoft.com/office/drawing/2014/main" id="{DDB03446-0E15-4738-851C-3EB5A74028B4}"/>
              </a:ext>
            </a:extLst>
          </p:cNvPr>
          <p:cNvSpPr txBox="1"/>
          <p:nvPr/>
        </p:nvSpPr>
        <p:spPr>
          <a:xfrm>
            <a:off x="9248172" y="3974051"/>
            <a:ext cx="2500132" cy="1815882"/>
          </a:xfrm>
          <a:prstGeom prst="rect">
            <a:avLst/>
          </a:prstGeom>
          <a:noFill/>
        </p:spPr>
        <p:txBody>
          <a:bodyPr wrap="square">
            <a:spAutoFit/>
          </a:bodyPr>
          <a:lstStyle/>
          <a:p>
            <a:r>
              <a:rPr lang="en-GB" sz="2800" dirty="0">
                <a:hlinkClick r:id="rId6"/>
              </a:rPr>
              <a:t>Ecosia - the search engine that plants trees</a:t>
            </a:r>
            <a:endParaRPr lang="en-IE" sz="2800" dirty="0"/>
          </a:p>
        </p:txBody>
      </p:sp>
      <p:sp>
        <p:nvSpPr>
          <p:cNvPr id="7" name="TextBox 6">
            <a:extLst>
              <a:ext uri="{FF2B5EF4-FFF2-40B4-BE49-F238E27FC236}">
                <a16:creationId xmlns:a16="http://schemas.microsoft.com/office/drawing/2014/main" id="{858C2BF3-222C-47C5-A072-8C557FDA0F26}"/>
              </a:ext>
            </a:extLst>
          </p:cNvPr>
          <p:cNvSpPr txBox="1"/>
          <p:nvPr/>
        </p:nvSpPr>
        <p:spPr>
          <a:xfrm>
            <a:off x="9248021" y="3575251"/>
            <a:ext cx="2349661" cy="461665"/>
          </a:xfrm>
          <a:prstGeom prst="rect">
            <a:avLst/>
          </a:prstGeom>
          <a:noFill/>
        </p:spPr>
        <p:txBody>
          <a:bodyPr wrap="square" rtlCol="0">
            <a:spAutoFit/>
          </a:bodyPr>
          <a:lstStyle/>
          <a:p>
            <a:r>
              <a:rPr lang="en-GB" sz="2400" b="1" dirty="0"/>
              <a:t>FIND OUT MORE</a:t>
            </a:r>
            <a:endParaRPr lang="en-IE" sz="2400" b="1" dirty="0"/>
          </a:p>
        </p:txBody>
      </p:sp>
    </p:spTree>
    <p:extLst>
      <p:ext uri="{BB962C8B-B14F-4D97-AF65-F5344CB8AC3E}">
        <p14:creationId xmlns:p14="http://schemas.microsoft.com/office/powerpoint/2010/main" val="3693558987"/>
      </p:ext>
    </p:extLst>
  </p:cSld>
  <p:clrMapOvr>
    <a:masterClrMapping/>
  </p:clrMapOvr>
  <p:extLst>
    <p:ext uri="{6950BFC3-D8DA-4A85-94F7-54DA5524770B}">
      <p188:commentRel xmlns:p188="http://schemas.microsoft.com/office/powerpoint/2018/8/main" r:id="rId2"/>
    </p:ext>
  </p:extLs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F03FEF9-08F0-E04A-B05E-9849DFE8F481}"/>
              </a:ext>
            </a:extLst>
          </p:cNvPr>
          <p:cNvSpPr>
            <a:spLocks noGrp="1"/>
          </p:cNvSpPr>
          <p:nvPr>
            <p:ph type="body" sz="quarter" idx="13"/>
          </p:nvPr>
        </p:nvSpPr>
        <p:spPr>
          <a:xfrm>
            <a:off x="184558" y="643273"/>
            <a:ext cx="4448254" cy="3297980"/>
          </a:xfrm>
        </p:spPr>
        <p:txBody>
          <a:bodyPr>
            <a:normAutofit/>
          </a:bodyPr>
          <a:lstStyle/>
          <a:p>
            <a:pPr algn="ctr"/>
            <a:r>
              <a:rPr lang="en-US" i="0" dirty="0">
                <a:solidFill>
                  <a:srgbClr val="FFFFFF"/>
                </a:solidFill>
                <a:effectLst/>
              </a:rPr>
              <a:t>Plant trees while you search the web</a:t>
            </a:r>
          </a:p>
          <a:p>
            <a:endParaRPr lang="en-US" dirty="0"/>
          </a:p>
        </p:txBody>
      </p:sp>
      <p:sp>
        <p:nvSpPr>
          <p:cNvPr id="3" name="Text Placeholder 2">
            <a:extLst>
              <a:ext uri="{FF2B5EF4-FFF2-40B4-BE49-F238E27FC236}">
                <a16:creationId xmlns:a16="http://schemas.microsoft.com/office/drawing/2014/main" id="{3EF427D1-E560-8549-A29C-5437F7F2FBCE}"/>
              </a:ext>
            </a:extLst>
          </p:cNvPr>
          <p:cNvSpPr>
            <a:spLocks noGrp="1"/>
          </p:cNvSpPr>
          <p:nvPr>
            <p:ph type="body" sz="quarter" idx="14"/>
          </p:nvPr>
        </p:nvSpPr>
        <p:spPr>
          <a:xfrm>
            <a:off x="184558" y="4658880"/>
            <a:ext cx="11476139" cy="1045633"/>
          </a:xfrm>
        </p:spPr>
        <p:txBody>
          <a:bodyPr/>
          <a:lstStyle/>
          <a:p>
            <a:r>
              <a:rPr lang="hr-BA" dirty="0">
                <a:solidFill>
                  <a:schemeClr val="bg2">
                    <a:lumMod val="25000"/>
                  </a:schemeClr>
                </a:solidFill>
              </a:rPr>
              <a:t>Ecosia</a:t>
            </a:r>
            <a:r>
              <a:rPr lang="en-US" b="0" i="0" dirty="0">
                <a:solidFill>
                  <a:schemeClr val="bg2">
                    <a:lumMod val="25000"/>
                  </a:schemeClr>
                </a:solidFill>
                <a:effectLst/>
              </a:rPr>
              <a:t> </a:t>
            </a:r>
            <a:r>
              <a:rPr lang="hr-BA" b="0" i="0" dirty="0">
                <a:solidFill>
                  <a:schemeClr val="bg2">
                    <a:lumMod val="25000"/>
                  </a:schemeClr>
                </a:solidFill>
                <a:effectLst/>
              </a:rPr>
              <a:t>uses</a:t>
            </a:r>
            <a:r>
              <a:rPr lang="en-US" b="0" i="0" dirty="0">
                <a:solidFill>
                  <a:schemeClr val="bg2">
                    <a:lumMod val="25000"/>
                  </a:schemeClr>
                </a:solidFill>
                <a:effectLst/>
              </a:rPr>
              <a:t> the profit from your searches to plant trees where they are needed most. Get the free browser extension and plant trees with every search.</a:t>
            </a:r>
          </a:p>
          <a:p>
            <a:endParaRPr lang="en-US" dirty="0">
              <a:solidFill>
                <a:schemeClr val="bg2">
                  <a:lumMod val="25000"/>
                </a:schemeClr>
              </a:solidFill>
            </a:endParaRPr>
          </a:p>
        </p:txBody>
      </p:sp>
      <p:pic>
        <p:nvPicPr>
          <p:cNvPr id="18" name="Picture 17" descr="Graphical user interface, application&#10;&#10;Description automatically generated">
            <a:extLst>
              <a:ext uri="{FF2B5EF4-FFF2-40B4-BE49-F238E27FC236}">
                <a16:creationId xmlns:a16="http://schemas.microsoft.com/office/drawing/2014/main" id="{A2887982-81B4-4EA7-9563-9FF91B1325E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885189" y="2575420"/>
            <a:ext cx="7306811" cy="1754604"/>
          </a:xfrm>
          <a:prstGeom prst="rect">
            <a:avLst/>
          </a:prstGeom>
        </p:spPr>
      </p:pic>
      <p:pic>
        <p:nvPicPr>
          <p:cNvPr id="20" name="Picture 19" descr="Application&#10;&#10;Description automatically generated with medium confidence">
            <a:extLst>
              <a:ext uri="{FF2B5EF4-FFF2-40B4-BE49-F238E27FC236}">
                <a16:creationId xmlns:a16="http://schemas.microsoft.com/office/drawing/2014/main" id="{FF00820D-DBDF-469C-ABA3-A929FCFAB4F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885189" y="248990"/>
            <a:ext cx="7306811" cy="2326430"/>
          </a:xfrm>
          <a:prstGeom prst="rect">
            <a:avLst/>
          </a:prstGeom>
        </p:spPr>
      </p:pic>
      <p:pic>
        <p:nvPicPr>
          <p:cNvPr id="25" name="Picture 24" descr="Logo&#10;&#10;Description automatically generated">
            <a:extLst>
              <a:ext uri="{FF2B5EF4-FFF2-40B4-BE49-F238E27FC236}">
                <a16:creationId xmlns:a16="http://schemas.microsoft.com/office/drawing/2014/main" id="{222B9EFB-BEE2-4BB8-B375-0CFCF9A6177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59389" y="1978785"/>
            <a:ext cx="1898591" cy="1054773"/>
          </a:xfrm>
          <a:prstGeom prst="rect">
            <a:avLst/>
          </a:prstGeom>
        </p:spPr>
      </p:pic>
      <p:sp>
        <p:nvSpPr>
          <p:cNvPr id="9" name="TextBox 8">
            <a:extLst>
              <a:ext uri="{FF2B5EF4-FFF2-40B4-BE49-F238E27FC236}">
                <a16:creationId xmlns:a16="http://schemas.microsoft.com/office/drawing/2014/main" id="{236DA711-CA33-4E66-B66F-747E808F603B}"/>
              </a:ext>
            </a:extLst>
          </p:cNvPr>
          <p:cNvSpPr txBox="1"/>
          <p:nvPr/>
        </p:nvSpPr>
        <p:spPr>
          <a:xfrm>
            <a:off x="2408684" y="5845395"/>
            <a:ext cx="6096000" cy="461665"/>
          </a:xfrm>
          <a:prstGeom prst="rect">
            <a:avLst/>
          </a:prstGeom>
          <a:noFill/>
        </p:spPr>
        <p:txBody>
          <a:bodyPr wrap="square">
            <a:spAutoFit/>
          </a:bodyPr>
          <a:lstStyle/>
          <a:p>
            <a:r>
              <a:rPr lang="en-GB" sz="2400" dirty="0">
                <a:hlinkClick r:id="rId5"/>
              </a:rPr>
              <a:t>Ecosia - the search engine that plants trees</a:t>
            </a:r>
            <a:endParaRPr lang="en-IE" sz="2400" dirty="0"/>
          </a:p>
        </p:txBody>
      </p:sp>
    </p:spTree>
    <p:extLst>
      <p:ext uri="{BB962C8B-B14F-4D97-AF65-F5344CB8AC3E}">
        <p14:creationId xmlns:p14="http://schemas.microsoft.com/office/powerpoint/2010/main" val="283518854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208FB98-E7E1-DD4F-A471-220E6C1B23D4}"/>
              </a:ext>
            </a:extLst>
          </p:cNvPr>
          <p:cNvSpPr>
            <a:spLocks noGrp="1"/>
          </p:cNvSpPr>
          <p:nvPr>
            <p:ph type="body" sz="quarter" idx="13"/>
          </p:nvPr>
        </p:nvSpPr>
        <p:spPr/>
        <p:txBody>
          <a:bodyPr/>
          <a:lstStyle/>
          <a:p>
            <a:r>
              <a:rPr lang="hr-BA" dirty="0"/>
              <a:t>Main conclusions to this module:</a:t>
            </a:r>
            <a:endParaRPr lang="en-US" dirty="0"/>
          </a:p>
        </p:txBody>
      </p:sp>
      <p:sp>
        <p:nvSpPr>
          <p:cNvPr id="3" name="Text Placeholder 2">
            <a:extLst>
              <a:ext uri="{FF2B5EF4-FFF2-40B4-BE49-F238E27FC236}">
                <a16:creationId xmlns:a16="http://schemas.microsoft.com/office/drawing/2014/main" id="{D2F32267-F7BC-784C-BCD7-5A84CA49B3EF}"/>
              </a:ext>
            </a:extLst>
          </p:cNvPr>
          <p:cNvSpPr>
            <a:spLocks noGrp="1"/>
          </p:cNvSpPr>
          <p:nvPr>
            <p:ph type="body" sz="quarter" idx="14"/>
          </p:nvPr>
        </p:nvSpPr>
        <p:spPr/>
        <p:txBody>
          <a:bodyPr/>
          <a:lstStyle/>
          <a:p>
            <a:pPr marL="342900" indent="-342900">
              <a:lnSpc>
                <a:spcPct val="100000"/>
              </a:lnSpc>
              <a:buFont typeface="Wingdings" panose="05000000000000000000" pitchFamily="2" charset="2"/>
              <a:buChar char="ü"/>
            </a:pPr>
            <a:r>
              <a:rPr lang="hr-BA" dirty="0"/>
              <a:t>There are steps we can take to reclaim control of our digital identity and safety</a:t>
            </a:r>
          </a:p>
          <a:p>
            <a:pPr marL="342900" indent="-342900">
              <a:lnSpc>
                <a:spcPct val="100000"/>
              </a:lnSpc>
              <a:buFont typeface="Wingdings" panose="05000000000000000000" pitchFamily="2" charset="2"/>
              <a:buChar char="ü"/>
            </a:pPr>
            <a:r>
              <a:rPr lang="hr-BA" dirty="0"/>
              <a:t>Technology has effects on our mental and physical health, we must be aware of that and manage our behaviour regarding the technology usage</a:t>
            </a:r>
          </a:p>
          <a:p>
            <a:pPr marL="342900" indent="-342900">
              <a:lnSpc>
                <a:spcPct val="100000"/>
              </a:lnSpc>
              <a:buFont typeface="Wingdings" panose="05000000000000000000" pitchFamily="2" charset="2"/>
              <a:buChar char="ü"/>
            </a:pPr>
            <a:r>
              <a:rPr lang="hr-BA" dirty="0"/>
              <a:t>Our choices regarding digital technology affect our environment, it’s not insignificant</a:t>
            </a:r>
          </a:p>
          <a:p>
            <a:pPr marL="342900" indent="-342900">
              <a:lnSpc>
                <a:spcPct val="100000"/>
              </a:lnSpc>
              <a:buFont typeface="Wingdings" panose="05000000000000000000" pitchFamily="2" charset="2"/>
              <a:buChar char="ü"/>
            </a:pPr>
            <a:endParaRPr lang="hr-BA" dirty="0"/>
          </a:p>
          <a:p>
            <a:pPr marL="342900" indent="-342900">
              <a:lnSpc>
                <a:spcPct val="100000"/>
              </a:lnSpc>
              <a:buFont typeface="Wingdings" panose="05000000000000000000" pitchFamily="2" charset="2"/>
              <a:buChar char="ü"/>
            </a:pPr>
            <a:endParaRPr lang="hr-BA" dirty="0"/>
          </a:p>
          <a:p>
            <a:pPr>
              <a:lnSpc>
                <a:spcPct val="100000"/>
              </a:lnSpc>
            </a:pPr>
            <a:endParaRPr lang="hr-BA" sz="1600" dirty="0">
              <a:solidFill>
                <a:srgbClr val="FF0000"/>
              </a:solidFill>
            </a:endParaRPr>
          </a:p>
          <a:p>
            <a:pPr>
              <a:lnSpc>
                <a:spcPct val="100000"/>
              </a:lnSpc>
            </a:pPr>
            <a:endParaRPr lang="en-US" sz="1600" dirty="0">
              <a:solidFill>
                <a:srgbClr val="FF0000"/>
              </a:solidFill>
            </a:endParaRPr>
          </a:p>
          <a:p>
            <a:pPr>
              <a:lnSpc>
                <a:spcPct val="100000"/>
              </a:lnSpc>
            </a:pPr>
            <a:endParaRPr lang="en-US" sz="1600" dirty="0"/>
          </a:p>
          <a:p>
            <a:pPr>
              <a:lnSpc>
                <a:spcPct val="100000"/>
              </a:lnSpc>
            </a:pPr>
            <a:endParaRPr lang="en-US" sz="1600" dirty="0"/>
          </a:p>
        </p:txBody>
      </p:sp>
    </p:spTree>
    <p:extLst>
      <p:ext uri="{BB962C8B-B14F-4D97-AF65-F5344CB8AC3E}">
        <p14:creationId xmlns:p14="http://schemas.microsoft.com/office/powerpoint/2010/main" val="268987208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208FB98-E7E1-DD4F-A471-220E6C1B23D4}"/>
              </a:ext>
            </a:extLst>
          </p:cNvPr>
          <p:cNvSpPr>
            <a:spLocks noGrp="1"/>
          </p:cNvSpPr>
          <p:nvPr>
            <p:ph type="body" sz="quarter" idx="13"/>
          </p:nvPr>
        </p:nvSpPr>
        <p:spPr/>
        <p:txBody>
          <a:bodyPr/>
          <a:lstStyle/>
          <a:p>
            <a:r>
              <a:rPr lang="hr-BA" dirty="0"/>
              <a:t>In </a:t>
            </a:r>
            <a:r>
              <a:rPr lang="en-GB" dirty="0"/>
              <a:t>M</a:t>
            </a:r>
            <a:r>
              <a:rPr lang="hr-BA" dirty="0"/>
              <a:t>odule</a:t>
            </a:r>
            <a:r>
              <a:rPr lang="en-GB" dirty="0"/>
              <a:t> 5, you</a:t>
            </a:r>
            <a:r>
              <a:rPr lang="hr-BA" dirty="0"/>
              <a:t> learn </a:t>
            </a:r>
            <a:r>
              <a:rPr lang="en-GB" dirty="0"/>
              <a:t>about</a:t>
            </a:r>
            <a:endParaRPr lang="en-US" dirty="0"/>
          </a:p>
        </p:txBody>
      </p:sp>
      <p:sp>
        <p:nvSpPr>
          <p:cNvPr id="3" name="Text Placeholder 2">
            <a:extLst>
              <a:ext uri="{FF2B5EF4-FFF2-40B4-BE49-F238E27FC236}">
                <a16:creationId xmlns:a16="http://schemas.microsoft.com/office/drawing/2014/main" id="{D2F32267-F7BC-784C-BCD7-5A84CA49B3EF}"/>
              </a:ext>
            </a:extLst>
          </p:cNvPr>
          <p:cNvSpPr>
            <a:spLocks noGrp="1"/>
          </p:cNvSpPr>
          <p:nvPr>
            <p:ph type="body" sz="quarter" idx="14"/>
          </p:nvPr>
        </p:nvSpPr>
        <p:spPr/>
        <p:txBody>
          <a:bodyPr/>
          <a:lstStyle/>
          <a:p>
            <a:pPr>
              <a:lnSpc>
                <a:spcPct val="100000"/>
              </a:lnSpc>
            </a:pPr>
            <a:endParaRPr lang="en-US" dirty="0"/>
          </a:p>
          <a:p>
            <a:pPr marL="285750" indent="-285750">
              <a:lnSpc>
                <a:spcPct val="100000"/>
              </a:lnSpc>
              <a:buFont typeface="Wingdings" panose="05000000000000000000" pitchFamily="2" charset="2"/>
              <a:buChar char="Ø"/>
            </a:pPr>
            <a:r>
              <a:rPr lang="en-US" dirty="0">
                <a:effectLst/>
                <a:ea typeface="Calibri" panose="020F0502020204030204" pitchFamily="34" charset="0"/>
                <a:cs typeface="Times New Roman" panose="02020603050405020304" pitchFamily="18" charset="0"/>
              </a:rPr>
              <a:t>Identifying needs and technological responses</a:t>
            </a:r>
          </a:p>
          <a:p>
            <a:pPr marL="285750" indent="-285750">
              <a:lnSpc>
                <a:spcPct val="100000"/>
              </a:lnSpc>
              <a:buFont typeface="Wingdings" panose="05000000000000000000" pitchFamily="2" charset="2"/>
              <a:buChar char="Ø"/>
            </a:pPr>
            <a:r>
              <a:rPr lang="en-US" dirty="0">
                <a:effectLst/>
                <a:ea typeface="Calibri" panose="020F0502020204030204" pitchFamily="34" charset="0"/>
                <a:cs typeface="Times New Roman" panose="02020603050405020304" pitchFamily="18" charset="0"/>
              </a:rPr>
              <a:t>Solving technical problems</a:t>
            </a:r>
          </a:p>
          <a:p>
            <a:pPr marL="285750" indent="-285750">
              <a:lnSpc>
                <a:spcPct val="100000"/>
              </a:lnSpc>
              <a:buFont typeface="Wingdings" panose="05000000000000000000" pitchFamily="2" charset="2"/>
              <a:buChar char="Ø"/>
            </a:pPr>
            <a:r>
              <a:rPr lang="en-US" dirty="0">
                <a:effectLst/>
                <a:ea typeface="Calibri" panose="020F0502020204030204" pitchFamily="34" charset="0"/>
                <a:cs typeface="Times New Roman" panose="02020603050405020304" pitchFamily="18" charset="0"/>
              </a:rPr>
              <a:t>Creatively using digital technologies</a:t>
            </a:r>
          </a:p>
          <a:p>
            <a:pPr marL="285750" indent="-285750">
              <a:lnSpc>
                <a:spcPct val="100000"/>
              </a:lnSpc>
              <a:buFont typeface="Wingdings" panose="05000000000000000000" pitchFamily="2" charset="2"/>
              <a:buChar char="Ø"/>
            </a:pPr>
            <a:r>
              <a:rPr lang="en-US" dirty="0">
                <a:effectLst/>
                <a:ea typeface="Calibri" panose="020F0502020204030204" pitchFamily="34" charset="0"/>
                <a:cs typeface="Times New Roman" panose="02020603050405020304" pitchFamily="18" charset="0"/>
              </a:rPr>
              <a:t>Identifying digital competence gaps</a:t>
            </a:r>
          </a:p>
          <a:p>
            <a:pPr>
              <a:lnSpc>
                <a:spcPct val="100000"/>
              </a:lnSpc>
            </a:pPr>
            <a:endParaRPr lang="en-US" sz="1600" dirty="0"/>
          </a:p>
          <a:p>
            <a:pPr>
              <a:lnSpc>
                <a:spcPct val="100000"/>
              </a:lnSpc>
            </a:pPr>
            <a:endParaRPr lang="en-US" sz="1600" dirty="0"/>
          </a:p>
        </p:txBody>
      </p:sp>
    </p:spTree>
    <p:extLst>
      <p:ext uri="{BB962C8B-B14F-4D97-AF65-F5344CB8AC3E}">
        <p14:creationId xmlns:p14="http://schemas.microsoft.com/office/powerpoint/2010/main" val="1673187520"/>
      </p:ext>
    </p:extLst>
  </p:cSld>
  <p:clrMapOvr>
    <a:masterClrMapping/>
  </p:clrMapOvr>
  <p:extLst>
    <p:ext uri="{6950BFC3-D8DA-4A85-94F7-54DA5524770B}">
      <p188:commentRel xmlns:p188="http://schemas.microsoft.com/office/powerpoint/2018/8/main" r:id="rId2"/>
    </p:ext>
  </p:extLs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8B4524A-D4B9-DF42-84C1-8A9256B506AD}"/>
              </a:ext>
            </a:extLst>
          </p:cNvPr>
          <p:cNvSpPr>
            <a:spLocks noGrp="1"/>
          </p:cNvSpPr>
          <p:nvPr>
            <p:ph type="body" sz="quarter" idx="17"/>
          </p:nvPr>
        </p:nvSpPr>
        <p:spPr>
          <a:xfrm>
            <a:off x="3784617" y="3792836"/>
            <a:ext cx="5769929" cy="1954821"/>
          </a:xfrm>
        </p:spPr>
        <p:txBody>
          <a:bodyPr>
            <a:normAutofit/>
          </a:bodyPr>
          <a:lstStyle/>
          <a:p>
            <a:r>
              <a:rPr lang="en-US" sz="4800" dirty="0">
                <a:solidFill>
                  <a:srgbClr val="00ACA7"/>
                </a:solidFill>
                <a:hlinkClick r:id="rId2">
                  <a:extLst>
                    <a:ext uri="{A12FA001-AC4F-418D-AE19-62706E023703}">
                      <ahyp:hlinkClr xmlns:ahyp="http://schemas.microsoft.com/office/drawing/2018/hyperlinkcolor" val="tx"/>
                    </a:ext>
                  </a:extLst>
                </a:hlinkClick>
              </a:rPr>
              <a:t>www.includeher.eu</a:t>
            </a:r>
            <a:r>
              <a:rPr lang="hr-BA" sz="4800" dirty="0">
                <a:solidFill>
                  <a:srgbClr val="00ACA7"/>
                </a:solidFill>
              </a:rPr>
              <a:t> </a:t>
            </a:r>
            <a:endParaRPr lang="en-US" sz="4800" dirty="0">
              <a:solidFill>
                <a:srgbClr val="00ACA7"/>
              </a:solidFill>
            </a:endParaRPr>
          </a:p>
        </p:txBody>
      </p:sp>
      <p:sp>
        <p:nvSpPr>
          <p:cNvPr id="6" name="Text Placeholder 5">
            <a:extLst>
              <a:ext uri="{FF2B5EF4-FFF2-40B4-BE49-F238E27FC236}">
                <a16:creationId xmlns:a16="http://schemas.microsoft.com/office/drawing/2014/main" id="{42BE31EC-1A57-1247-B274-4FC966E1D582}"/>
              </a:ext>
            </a:extLst>
          </p:cNvPr>
          <p:cNvSpPr>
            <a:spLocks noGrp="1"/>
          </p:cNvSpPr>
          <p:nvPr>
            <p:ph type="body" sz="quarter" idx="20"/>
          </p:nvPr>
        </p:nvSpPr>
        <p:spPr>
          <a:xfrm>
            <a:off x="167404" y="1119675"/>
            <a:ext cx="3195485" cy="2593910"/>
          </a:xfrm>
        </p:spPr>
        <p:txBody>
          <a:bodyPr>
            <a:normAutofit/>
          </a:bodyPr>
          <a:lstStyle/>
          <a:p>
            <a:pPr algn="ctr"/>
            <a:r>
              <a:rPr lang="hr-BA" sz="3200" dirty="0"/>
              <a:t>Thank you                and congratulations on finishing </a:t>
            </a:r>
            <a:r>
              <a:rPr lang="hr-BA" sz="3200"/>
              <a:t>Module 4!</a:t>
            </a:r>
            <a:endParaRPr lang="hr-BA" sz="3200" dirty="0"/>
          </a:p>
          <a:p>
            <a:pPr algn="ctr"/>
            <a:endParaRPr lang="hr-BA" sz="3200" dirty="0"/>
          </a:p>
          <a:p>
            <a:pPr algn="ctr"/>
            <a:endParaRPr lang="en-US" sz="3200" dirty="0"/>
          </a:p>
        </p:txBody>
      </p:sp>
    </p:spTree>
    <p:extLst>
      <p:ext uri="{BB962C8B-B14F-4D97-AF65-F5344CB8AC3E}">
        <p14:creationId xmlns:p14="http://schemas.microsoft.com/office/powerpoint/2010/main" val="651813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9F6D5E-43A6-A84E-A7B9-DD6D2079BD3E}"/>
              </a:ext>
            </a:extLst>
          </p:cNvPr>
          <p:cNvSpPr>
            <a:spLocks noGrp="1"/>
          </p:cNvSpPr>
          <p:nvPr>
            <p:ph type="body" sz="quarter" idx="13"/>
          </p:nvPr>
        </p:nvSpPr>
        <p:spPr/>
        <p:txBody>
          <a:bodyPr/>
          <a:lstStyle/>
          <a:p>
            <a:r>
              <a:rPr lang="en-US" i="1" dirty="0">
                <a:effectLst/>
              </a:rPr>
              <a:t>According to</a:t>
            </a:r>
            <a:r>
              <a:rPr lang="en-US" i="1" u="none" strike="noStrike" dirty="0">
                <a:effectLst/>
                <a:hlinkClick r:id="rId2">
                  <a:extLst>
                    <a:ext uri="{A12FA001-AC4F-418D-AE19-62706E023703}">
                      <ahyp:hlinkClr xmlns:ahyp="http://schemas.microsoft.com/office/drawing/2018/hyperlinkcolor" val="tx"/>
                    </a:ext>
                  </a:extLst>
                </a:hlinkClick>
              </a:rPr>
              <a:t> Gartner’s predictions for the future of privacy</a:t>
            </a:r>
            <a:r>
              <a:rPr lang="en-US" i="1" dirty="0">
                <a:effectLst/>
              </a:rPr>
              <a:t>, by 2023, 65% of the world’s population will have its personal information covered under modern privacy regulations, up from 10% today</a:t>
            </a:r>
            <a:endParaRPr lang="en-US" dirty="0"/>
          </a:p>
        </p:txBody>
      </p:sp>
      <p:sp>
        <p:nvSpPr>
          <p:cNvPr id="3" name="Text Placeholder 2">
            <a:extLst>
              <a:ext uri="{FF2B5EF4-FFF2-40B4-BE49-F238E27FC236}">
                <a16:creationId xmlns:a16="http://schemas.microsoft.com/office/drawing/2014/main" id="{CD9C4D0D-493E-894B-A7AE-31313B976989}"/>
              </a:ext>
            </a:extLst>
          </p:cNvPr>
          <p:cNvSpPr>
            <a:spLocks noGrp="1"/>
          </p:cNvSpPr>
          <p:nvPr>
            <p:ph type="body" sz="quarter" idx="14"/>
          </p:nvPr>
        </p:nvSpPr>
        <p:spPr>
          <a:xfrm>
            <a:off x="4209680" y="4891217"/>
            <a:ext cx="785328" cy="1056986"/>
          </a:xfrm>
        </p:spPr>
        <p:txBody>
          <a:bodyPr>
            <a:normAutofit fontScale="85000" lnSpcReduction="20000"/>
          </a:bodyPr>
          <a:lstStyle/>
          <a:p>
            <a:r>
              <a:rPr lang="en-US" dirty="0"/>
              <a:t>“</a:t>
            </a:r>
          </a:p>
        </p:txBody>
      </p:sp>
      <p:sp>
        <p:nvSpPr>
          <p:cNvPr id="4" name="Text Placeholder 3">
            <a:extLst>
              <a:ext uri="{FF2B5EF4-FFF2-40B4-BE49-F238E27FC236}">
                <a16:creationId xmlns:a16="http://schemas.microsoft.com/office/drawing/2014/main" id="{2509A41E-6E66-FC4F-8BC6-C92877CF83D3}"/>
              </a:ext>
            </a:extLst>
          </p:cNvPr>
          <p:cNvSpPr>
            <a:spLocks noGrp="1"/>
          </p:cNvSpPr>
          <p:nvPr>
            <p:ph type="body" sz="quarter" idx="15"/>
          </p:nvPr>
        </p:nvSpPr>
        <p:spPr/>
        <p:txBody>
          <a:bodyPr>
            <a:normAutofit fontScale="92500" lnSpcReduction="10000"/>
          </a:bodyPr>
          <a:lstStyle/>
          <a:p>
            <a:r>
              <a:rPr lang="en-US" dirty="0"/>
              <a:t>“</a:t>
            </a:r>
          </a:p>
        </p:txBody>
      </p:sp>
      <p:pic>
        <p:nvPicPr>
          <p:cNvPr id="7" name="Picture Placeholder 6">
            <a:extLst>
              <a:ext uri="{FF2B5EF4-FFF2-40B4-BE49-F238E27FC236}">
                <a16:creationId xmlns:a16="http://schemas.microsoft.com/office/drawing/2014/main" id="{49B98C6A-67A9-9A4C-A0E3-49FCAEA52F98}"/>
              </a:ext>
            </a:extLst>
          </p:cNvPr>
          <p:cNvPicPr>
            <a:picLocks noGrp="1" noChangeAspect="1"/>
          </p:cNvPicPr>
          <p:nvPr>
            <p:ph type="pic" sz="quarter" idx="19"/>
          </p:nvPr>
        </p:nvPicPr>
        <p:blipFill>
          <a:blip r:embed="rId3"/>
          <a:srcRect/>
          <a:stretch/>
        </p:blipFill>
        <p:spPr>
          <a:xfrm>
            <a:off x="5536749" y="816810"/>
            <a:ext cx="7129077" cy="4752717"/>
          </a:xfrm>
        </p:spPr>
      </p:pic>
    </p:spTree>
    <p:extLst>
      <p:ext uri="{BB962C8B-B14F-4D97-AF65-F5344CB8AC3E}">
        <p14:creationId xmlns:p14="http://schemas.microsoft.com/office/powerpoint/2010/main" val="14351209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208FB98-E7E1-DD4F-A471-220E6C1B23D4}"/>
              </a:ext>
            </a:extLst>
          </p:cNvPr>
          <p:cNvSpPr>
            <a:spLocks noGrp="1"/>
          </p:cNvSpPr>
          <p:nvPr>
            <p:ph type="body" sz="quarter" idx="13"/>
          </p:nvPr>
        </p:nvSpPr>
        <p:spPr/>
        <p:txBody>
          <a:bodyPr/>
          <a:lstStyle/>
          <a:p>
            <a:pPr algn="l"/>
            <a:r>
              <a:rPr lang="en-US" b="1" i="0" dirty="0">
                <a:effectLst/>
              </a:rPr>
              <a:t>Heard about GDPR?</a:t>
            </a:r>
          </a:p>
        </p:txBody>
      </p:sp>
      <p:sp>
        <p:nvSpPr>
          <p:cNvPr id="3" name="Text Placeholder 2">
            <a:extLst>
              <a:ext uri="{FF2B5EF4-FFF2-40B4-BE49-F238E27FC236}">
                <a16:creationId xmlns:a16="http://schemas.microsoft.com/office/drawing/2014/main" id="{D2F32267-F7BC-784C-BCD7-5A84CA49B3EF}"/>
              </a:ext>
            </a:extLst>
          </p:cNvPr>
          <p:cNvSpPr>
            <a:spLocks noGrp="1"/>
          </p:cNvSpPr>
          <p:nvPr>
            <p:ph type="body" sz="quarter" idx="14"/>
          </p:nvPr>
        </p:nvSpPr>
        <p:spPr>
          <a:xfrm>
            <a:off x="7255013" y="1243430"/>
            <a:ext cx="4624388" cy="1997148"/>
          </a:xfrm>
        </p:spPr>
        <p:txBody>
          <a:bodyPr/>
          <a:lstStyle/>
          <a:p>
            <a:pPr algn="l"/>
            <a:r>
              <a:rPr lang="en-US" i="0" dirty="0">
                <a:solidFill>
                  <a:schemeClr val="bg2">
                    <a:lumMod val="25000"/>
                  </a:schemeClr>
                </a:solidFill>
                <a:effectLst/>
              </a:rPr>
              <a:t>The GDPR is an important component of EU </a:t>
            </a:r>
            <a:r>
              <a:rPr lang="en-US" i="0" u="none" strike="noStrike" dirty="0">
                <a:solidFill>
                  <a:schemeClr val="bg2">
                    <a:lumMod val="25000"/>
                  </a:schemeClr>
                </a:solidFill>
                <a:effectLst/>
                <a:hlinkClick r:id="rId2" tooltip="Privacy law">
                  <a:extLst>
                    <a:ext uri="{A12FA001-AC4F-418D-AE19-62706E023703}">
                      <ahyp:hlinkClr xmlns:ahyp="http://schemas.microsoft.com/office/drawing/2018/hyperlinkcolor" val="tx"/>
                    </a:ext>
                  </a:extLst>
                </a:hlinkClick>
              </a:rPr>
              <a:t>privacy law</a:t>
            </a:r>
            <a:r>
              <a:rPr lang="en-US" i="0" dirty="0">
                <a:solidFill>
                  <a:schemeClr val="bg2">
                    <a:lumMod val="25000"/>
                  </a:schemeClr>
                </a:solidFill>
                <a:effectLst/>
              </a:rPr>
              <a:t> and of </a:t>
            </a:r>
            <a:r>
              <a:rPr lang="en-US" i="0" u="none" strike="noStrike" dirty="0">
                <a:solidFill>
                  <a:schemeClr val="bg2">
                    <a:lumMod val="25000"/>
                  </a:schemeClr>
                </a:solidFill>
                <a:effectLst/>
                <a:hlinkClick r:id="rId3" tooltip="Human rights law">
                  <a:extLst>
                    <a:ext uri="{A12FA001-AC4F-418D-AE19-62706E023703}">
                      <ahyp:hlinkClr xmlns:ahyp="http://schemas.microsoft.com/office/drawing/2018/hyperlinkcolor" val="tx"/>
                    </a:ext>
                  </a:extLst>
                </a:hlinkClick>
              </a:rPr>
              <a:t>human rights law</a:t>
            </a:r>
            <a:r>
              <a:rPr lang="en-US" i="0" dirty="0">
                <a:solidFill>
                  <a:schemeClr val="bg2">
                    <a:lumMod val="25000"/>
                  </a:schemeClr>
                </a:solidFill>
                <a:effectLst/>
              </a:rPr>
              <a:t>. It also addresses the transfer of </a:t>
            </a:r>
            <a:r>
              <a:rPr lang="en-US" i="0" u="none" strike="noStrike" dirty="0">
                <a:solidFill>
                  <a:schemeClr val="bg2">
                    <a:lumMod val="25000"/>
                  </a:schemeClr>
                </a:solidFill>
                <a:effectLst/>
                <a:hlinkClick r:id="rId4" tooltip="Personal data">
                  <a:extLst>
                    <a:ext uri="{A12FA001-AC4F-418D-AE19-62706E023703}">
                      <ahyp:hlinkClr xmlns:ahyp="http://schemas.microsoft.com/office/drawing/2018/hyperlinkcolor" val="tx"/>
                    </a:ext>
                  </a:extLst>
                </a:hlinkClick>
              </a:rPr>
              <a:t>personal data</a:t>
            </a:r>
            <a:r>
              <a:rPr lang="en-US" i="0" dirty="0">
                <a:solidFill>
                  <a:schemeClr val="bg2">
                    <a:lumMod val="25000"/>
                  </a:schemeClr>
                </a:solidFill>
                <a:effectLst/>
              </a:rPr>
              <a:t> outside the EU and EEA areas.</a:t>
            </a:r>
          </a:p>
          <a:p>
            <a:pPr algn="l"/>
            <a:r>
              <a:rPr lang="en-US" i="0" dirty="0">
                <a:solidFill>
                  <a:schemeClr val="bg2">
                    <a:lumMod val="25000"/>
                  </a:schemeClr>
                </a:solidFill>
                <a:effectLst/>
              </a:rPr>
              <a:t>Although the GDPR was not the first privacy law, it was the most comprehensive and groundbreaking data protection law that reflected the new digital era in the way data is created and managed in modern everyday business processes.</a:t>
            </a:r>
          </a:p>
          <a:p>
            <a:endParaRPr lang="en-US" dirty="0"/>
          </a:p>
        </p:txBody>
      </p:sp>
      <p:grpSp>
        <p:nvGrpSpPr>
          <p:cNvPr id="4" name="Group 3">
            <a:extLst>
              <a:ext uri="{FF2B5EF4-FFF2-40B4-BE49-F238E27FC236}">
                <a16:creationId xmlns:a16="http://schemas.microsoft.com/office/drawing/2014/main" id="{0076ACEC-AEC6-4113-AC92-72F6C1BAEF91}"/>
              </a:ext>
            </a:extLst>
          </p:cNvPr>
          <p:cNvGrpSpPr/>
          <p:nvPr/>
        </p:nvGrpSpPr>
        <p:grpSpPr>
          <a:xfrm>
            <a:off x="439701" y="1890583"/>
            <a:ext cx="6684999" cy="3766790"/>
            <a:chOff x="3106542" y="3658295"/>
            <a:chExt cx="5736618" cy="2866330"/>
          </a:xfrm>
        </p:grpSpPr>
        <p:pic>
          <p:nvPicPr>
            <p:cNvPr id="5" name="Picture 4" descr="Graphical user interface, application&#10;&#10;Description automatically generated">
              <a:extLst>
                <a:ext uri="{FF2B5EF4-FFF2-40B4-BE49-F238E27FC236}">
                  <a16:creationId xmlns:a16="http://schemas.microsoft.com/office/drawing/2014/main" id="{F1E84174-C169-4092-A2CE-328A391DD5A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106542" y="3658295"/>
              <a:ext cx="5736618" cy="2866330"/>
            </a:xfrm>
            <a:prstGeom prst="rect">
              <a:avLst/>
            </a:prstGeom>
          </p:spPr>
        </p:pic>
        <p:pic>
          <p:nvPicPr>
            <p:cNvPr id="7" name="Picture 6" descr="Diagram&#10;&#10;Description automatically generated with medium confidence">
              <a:extLst>
                <a:ext uri="{FF2B5EF4-FFF2-40B4-BE49-F238E27FC236}">
                  <a16:creationId xmlns:a16="http://schemas.microsoft.com/office/drawing/2014/main" id="{687FF069-DBAF-449F-96F8-A975624F6DD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350182" y="3848795"/>
              <a:ext cx="1054827" cy="473823"/>
            </a:xfrm>
            <a:prstGeom prst="rect">
              <a:avLst/>
            </a:prstGeom>
          </p:spPr>
        </p:pic>
      </p:grpSp>
      <p:sp>
        <p:nvSpPr>
          <p:cNvPr id="6" name="TextBox 5">
            <a:extLst>
              <a:ext uri="{FF2B5EF4-FFF2-40B4-BE49-F238E27FC236}">
                <a16:creationId xmlns:a16="http://schemas.microsoft.com/office/drawing/2014/main" id="{954BEFE1-7D8B-45F7-97CA-C14A65EE8594}"/>
              </a:ext>
            </a:extLst>
          </p:cNvPr>
          <p:cNvSpPr txBox="1"/>
          <p:nvPr/>
        </p:nvSpPr>
        <p:spPr>
          <a:xfrm>
            <a:off x="609600" y="5822731"/>
            <a:ext cx="9238593" cy="369332"/>
          </a:xfrm>
          <a:prstGeom prst="rect">
            <a:avLst/>
          </a:prstGeom>
          <a:noFill/>
        </p:spPr>
        <p:txBody>
          <a:bodyPr wrap="square" rtlCol="0">
            <a:spAutoFit/>
          </a:bodyPr>
          <a:lstStyle/>
          <a:p>
            <a:r>
              <a:rPr lang="en-GB" dirty="0">
                <a:solidFill>
                  <a:srgbClr val="00ACA7"/>
                </a:solidFill>
              </a:rPr>
              <a:t>READ MORE ABOUT GDPR</a:t>
            </a:r>
            <a:r>
              <a:rPr lang="hr-BA" dirty="0">
                <a:solidFill>
                  <a:srgbClr val="00ACA7"/>
                </a:solidFill>
              </a:rPr>
              <a:t>: </a:t>
            </a:r>
            <a:r>
              <a:rPr lang="hr-BA" dirty="0">
                <a:solidFill>
                  <a:srgbClr val="00ACA7"/>
                </a:solidFill>
                <a:hlinkClick r:id="rId7">
                  <a:extLst>
                    <a:ext uri="{A12FA001-AC4F-418D-AE19-62706E023703}">
                      <ahyp:hlinkClr xmlns:ahyp="http://schemas.microsoft.com/office/drawing/2018/hyperlinkcolor" val="tx"/>
                    </a:ext>
                  </a:extLst>
                </a:hlinkClick>
              </a:rPr>
              <a:t>https://gdpr-info.eu/</a:t>
            </a:r>
            <a:r>
              <a:rPr lang="hr-BA" dirty="0">
                <a:solidFill>
                  <a:srgbClr val="00ACA7"/>
                </a:solidFill>
              </a:rPr>
              <a:t> </a:t>
            </a:r>
            <a:endParaRPr lang="en-IE" dirty="0">
              <a:solidFill>
                <a:srgbClr val="00ACA7"/>
              </a:solidFill>
            </a:endParaRPr>
          </a:p>
        </p:txBody>
      </p:sp>
    </p:spTree>
    <p:extLst>
      <p:ext uri="{BB962C8B-B14F-4D97-AF65-F5344CB8AC3E}">
        <p14:creationId xmlns:p14="http://schemas.microsoft.com/office/powerpoint/2010/main" val="19362378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A49F9EB7260684A9B23226A0D2389F0" ma:contentTypeVersion="9" ma:contentTypeDescription="Create a new document." ma:contentTypeScope="" ma:versionID="de15243d0bb07bbf3d71c5e3acdd95d0">
  <xsd:schema xmlns:xsd="http://www.w3.org/2001/XMLSchema" xmlns:xs="http://www.w3.org/2001/XMLSchema" xmlns:p="http://schemas.microsoft.com/office/2006/metadata/properties" xmlns:ns2="9fc2bc09-c21d-4b3b-bb94-c480fd4f3cad" targetNamespace="http://schemas.microsoft.com/office/2006/metadata/properties" ma:root="true" ma:fieldsID="45b8f12c33e877c86c27cc01057ec5c8" ns2:_="">
    <xsd:import namespace="9fc2bc09-c21d-4b3b-bb94-c480fd4f3ca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c2bc09-c21d-4b3b-bb94-c480fd4f3c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09AEDC5-6481-41D5-951E-7636EE855434}"/>
</file>

<file path=customXml/itemProps2.xml><?xml version="1.0" encoding="utf-8"?>
<ds:datastoreItem xmlns:ds="http://schemas.openxmlformats.org/officeDocument/2006/customXml" ds:itemID="{9EFCD0D6-03CB-4499-AA76-2B06476B4777}"/>
</file>

<file path=customXml/itemProps3.xml><?xml version="1.0" encoding="utf-8"?>
<ds:datastoreItem xmlns:ds="http://schemas.openxmlformats.org/officeDocument/2006/customXml" ds:itemID="{DAFBA78F-CF6F-45D0-8CD6-FC5ECCB3830A}"/>
</file>

<file path=docProps/app.xml><?xml version="1.0" encoding="utf-8"?>
<Properties xmlns="http://schemas.openxmlformats.org/officeDocument/2006/extended-properties" xmlns:vt="http://schemas.openxmlformats.org/officeDocument/2006/docPropsVTypes">
  <TotalTime>14783</TotalTime>
  <Words>6504</Words>
  <Application>Microsoft Office PowerPoint</Application>
  <PresentationFormat>Widescreen</PresentationFormat>
  <Paragraphs>450</Paragraphs>
  <Slides>76</Slides>
  <Notes>1</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76</vt:i4>
      </vt:variant>
    </vt:vector>
  </HeadingPairs>
  <TitlesOfParts>
    <vt:vector size="86" baseType="lpstr">
      <vt:lpstr>Arial</vt:lpstr>
      <vt:lpstr>Calibri</vt:lpstr>
      <vt:lpstr>Calibri Light</vt:lpstr>
      <vt:lpstr>GuardianTextEgyptian</vt:lpstr>
      <vt:lpstr>Nunito Sans</vt:lpstr>
      <vt:lpstr>Quattrocento Sans</vt:lpstr>
      <vt:lpstr>Quicksand</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Sanja Ivandic</cp:lastModifiedBy>
  <cp:revision>219</cp:revision>
  <dcterms:created xsi:type="dcterms:W3CDTF">2019-11-20T14:08:21Z</dcterms:created>
  <dcterms:modified xsi:type="dcterms:W3CDTF">2022-03-07T11:18:43Z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0x010100FA49F9EB7260684A9B23226A0D2389F0</vt:lpwstr>
  </property>
</Properties>
</file>